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407" r:id="rId3"/>
    <p:sldId id="383" r:id="rId4"/>
    <p:sldId id="388" r:id="rId5"/>
    <p:sldId id="410" r:id="rId6"/>
    <p:sldId id="325" r:id="rId7"/>
    <p:sldId id="490" r:id="rId8"/>
    <p:sldId id="322" r:id="rId9"/>
    <p:sldId id="327" r:id="rId10"/>
    <p:sldId id="329" r:id="rId11"/>
    <p:sldId id="391" r:id="rId12"/>
    <p:sldId id="358" r:id="rId13"/>
    <p:sldId id="386" r:id="rId14"/>
    <p:sldId id="330" r:id="rId15"/>
    <p:sldId id="331" r:id="rId16"/>
    <p:sldId id="332" r:id="rId17"/>
    <p:sldId id="412" r:id="rId18"/>
    <p:sldId id="333" r:id="rId19"/>
    <p:sldId id="340" r:id="rId20"/>
    <p:sldId id="470" r:id="rId21"/>
    <p:sldId id="492" r:id="rId22"/>
    <p:sldId id="334" r:id="rId23"/>
    <p:sldId id="335" r:id="rId24"/>
    <p:sldId id="359" r:id="rId25"/>
    <p:sldId id="392" r:id="rId26"/>
    <p:sldId id="472" r:id="rId27"/>
    <p:sldId id="338" r:id="rId28"/>
    <p:sldId id="398" r:id="rId29"/>
    <p:sldId id="342" r:id="rId30"/>
    <p:sldId id="394" r:id="rId31"/>
    <p:sldId id="473" r:id="rId32"/>
    <p:sldId id="345" r:id="rId33"/>
    <p:sldId id="474" r:id="rId34"/>
    <p:sldId id="347" r:id="rId35"/>
    <p:sldId id="344" r:id="rId36"/>
    <p:sldId id="485" r:id="rId37"/>
    <p:sldId id="400" r:id="rId38"/>
    <p:sldId id="476" r:id="rId39"/>
    <p:sldId id="363" r:id="rId40"/>
    <p:sldId id="493" r:id="rId41"/>
    <p:sldId id="494" r:id="rId42"/>
    <p:sldId id="469" r:id="rId43"/>
    <p:sldId id="495" r:id="rId44"/>
    <p:sldId id="496" r:id="rId45"/>
    <p:sldId id="456" r:id="rId46"/>
    <p:sldId id="457" r:id="rId47"/>
    <p:sldId id="497" r:id="rId48"/>
    <p:sldId id="475" r:id="rId49"/>
    <p:sldId id="498" r:id="rId50"/>
    <p:sldId id="458" r:id="rId51"/>
    <p:sldId id="479" r:id="rId52"/>
    <p:sldId id="477" r:id="rId53"/>
    <p:sldId id="478" r:id="rId54"/>
    <p:sldId id="481" r:id="rId55"/>
    <p:sldId id="257" r:id="rId56"/>
    <p:sldId id="460" r:id="rId57"/>
    <p:sldId id="371" r:id="rId58"/>
    <p:sldId id="439" r:id="rId59"/>
    <p:sldId id="461" r:id="rId60"/>
    <p:sldId id="321" r:id="rId61"/>
    <p:sldId id="367" r:id="rId62"/>
    <p:sldId id="408" r:id="rId63"/>
    <p:sldId id="369" r:id="rId64"/>
    <p:sldId id="368" r:id="rId65"/>
    <p:sldId id="483" r:id="rId66"/>
    <p:sldId id="463" r:id="rId67"/>
    <p:sldId id="411" r:id="rId68"/>
    <p:sldId id="464" r:id="rId69"/>
    <p:sldId id="372" r:id="rId70"/>
    <p:sldId id="438" r:id="rId71"/>
    <p:sldId id="373" r:id="rId72"/>
    <p:sldId id="375" r:id="rId73"/>
    <p:sldId id="376"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40"/>
    <p:restoredTop sz="65548"/>
  </p:normalViewPr>
  <p:slideViewPr>
    <p:cSldViewPr snapToGrid="0" snapToObjects="1">
      <p:cViewPr varScale="1">
        <p:scale>
          <a:sx n="81" d="100"/>
          <a:sy n="81" d="100"/>
        </p:scale>
        <p:origin x="7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hyp15\Box\HUGEN%202026%20-%20Spring%202020\Vis_Material\data\exampleExpr1.txt"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hyp15\Box\HUGEN%202026%20-%20Spring%202020\Vis_Material\data\exampleExpr1.txt"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exampleExpr1!$B$2:$B$20531</cx:f>
        <cx:lvl ptCount="20530" formatCode="General">
          <cx:pt idx="0">1091.2595466104074</cx:pt>
          <cx:pt idx="1">11.20161322605027</cx:pt>
          <cx:pt idx="2">0</cx:pt>
          <cx:pt idx="3">2667.8453618960243</cx:pt>
          <cx:pt idx="4">1740.723623403009</cx:pt>
          <cx:pt idx="5">1292.0837474827083</cx:pt>
          <cx:pt idx="6">6764.5898311534183</cx:pt>
          <cx:pt idx="7">3.6470011439621928</cx:pt>
          <cx:pt idx="8">0.26050339158298552</cx:pt>
          <cx:pt idx="9">33.083462508589371</cx:pt>
          <cx:pt idx="10">406.90800234651346</cx:pt>
          <cx:pt idx="11">0</cx:pt>
          <cx:pt idx="12">413.92305158685303</cx:pt>
          <cx:pt idx="13">0.52097875324100928</cx:pt>
          <cx:pt idx="14">1702.3981822339847</cx:pt>
          <cx:pt idx="15">886.68253344201241</cx:pt>
          <cx:pt idx="16">36.209523228758428</cx:pt>
          <cx:pt idx="17">286.29717566511886</cx:pt>
          <cx:pt idx="18">1817.7102483970227</cx:pt>
          <cx:pt idx="19">185.74165966863981</cx:pt>
          <cx:pt idx="20">145.09874752130492</cx:pt>
          <cx:pt idx="21">995.41297649799299</cx:pt>
          <cx:pt idx="22">2016.8454989189133</cx:pt>
          <cx:pt idx="23">82.320523575194485</cx:pt>
          <cx:pt idx="24">263.12920130777309</cx:pt>
          <cx:pt idx="25">6289.6788646997866</cx:pt>
          <cx:pt idx="26">1096.9525563289799</cx:pt>
          <cx:pt idx="27">722.87661489548123</cx:pt>
          <cx:pt idx="28">216.73054433363433</cx:pt>
          <cx:pt idx="29">37.773525133767777</cx:pt>
          <cx:pt idx="30">390.23726987495087</cx:pt>
          <cx:pt idx="31">0</cx:pt>
          <cx:pt idx="32">0.78150928174738166</cx:pt>
          <cx:pt idx="33">845.34378783784939</cx:pt>
          <cx:pt idx="34">3.3865903990908066</cx:pt>
          <cx:pt idx="35">1417.352095345587</cx:pt>
          <cx:pt idx="36">164.89194193014214</cx:pt>
          <cx:pt idx="37">21.881345740850026</cx:pt>
          <cx:pt idx="38">62.000876712174112</cx:pt>
          <cx:pt idx="39">0</cx:pt>
          <cx:pt idx="40">86.487196924275764</cx:pt>
          <cx:pt idx="41">0</cx:pt>
          <cx:pt idx="42">2544.7940548023171</cx:pt>
          <cx:pt idx="43">6648.8219619260062</cx:pt>
          <cx:pt idx="44">23.966124785681401</cx:pt>
          <cx:pt idx="45">1257.9454000686899</cx:pt>
          <cx:pt idx="46">0</cx:pt>
          <cx:pt idx="47">3688.7311917210063</cx:pt>
          <cx:pt idx="48">1585.4650241175852</cx:pt>
          <cx:pt idx="49">6450.4154082700179</cx:pt>
          <cx:pt idx="50">4470.0563086120746</cx:pt>
          <cx:pt idx="51">13.285701732654831</cx:pt>
          <cx:pt idx="52">878.17100691225937</cx:pt>
          <cx:pt idx="53">14.328025912536493</cx:pt>
          <cx:pt idx="54">32.041333319388684</cx:pt>
          <cx:pt idx="55">1.3024981545525187</cx:pt>
          <cx:pt idx="56">840.37200159547763</cx:pt>
          <cx:pt idx="57">768.45865570309411</cx:pt>
          <cx:pt idx="58">814.87255470922867</cx:pt>
          <cx:pt idx="59">315.72786768591862</cx:pt>
          <cx:pt idx="60">2215.0888355475004</cx:pt>
          <cx:pt idx="61">1357.9719848719644</cx:pt>
          <cx:pt idx="62">645.27304044140305</cx:pt>
          <cx:pt idx="63">351.94510440268397</cx:pt>
          <cx:pt idx="64">3.3865903990908066</cx:pt>
          <cx:pt idx="65">401.96200381169018</cx:pt>
          <cx:pt idx="66">150.88125342801388</cx:pt>
          <cx:pt idx="67">426.71322317064369</cx:pt>
          <cx:pt idx="68">2.0839940888187214</cx:pt>
          <cx:pt idx="69">459.80098805427849</cx:pt>
          <cx:pt idx="70">0.26050339158298552</cx:pt>
          <cx:pt idx="71">1.5629405246920709</cx:pt>
          <cx:pt idx="72">25603.326672663865</cx:pt>
          <cx:pt idx="73">635.62499916266586</cx:pt>
          <cx:pt idx="74">870.34485394442459</cx:pt>
          <cx:pt idx="75">897.07990401821348</cx:pt>
          <cx:pt idx="76">1337.4059047355572</cx:pt>
          <cx:pt idx="77">44.544344108630781</cx:pt>
          <cx:pt idx="78">123.47394694779722</cx:pt>
          <cx:pt idx="79">546.53219965564085</cx:pt>
          <cx:pt idx="80">4.4286745626559831</cx:pt>
          <cx:pt idx="81">9.6383315491379005</cx:pt>
          <cx:pt idx="82">6426.7584527942445</cx:pt>
          <cx:pt idx="83">5385.752256468526</cx:pt>
          <cx:pt idx="84">968.03166563128002</cx:pt>
          <cx:pt idx="85">1598.7159016733785</cx:pt>
          <cx:pt idx="86">1682.3272988932672</cx:pt>
          <cx:pt idx="87">211.68876254582352</cx:pt>
          <cx:pt idx="88">2714.872430859516</cx:pt>
          <cx:pt idx="89">1619.8108257256499</cx:pt>
          <cx:pt idx="90">128.16756203497607</cx:pt>
          <cx:pt idx="91">0</cx:pt>
          <cx:pt idx="92">139.37089277090575</cx:pt>
          <cx:pt idx="93">573.0370319505962</cx:pt>
          <cx:pt idx="94">818.67034892380877</cx:pt>
          <cx:pt idx="95">1493.243964342513</cx:pt>
          <cx:pt idx="96">2131.1600170055926</cx:pt>
          <cx:pt idx="97">191.72501098086994</cx:pt>
          <cx:pt idx="98">133.89564850298746</cx:pt>
          <cx:pt idx="99">495.7237781622581</cx:pt>
          <cx:pt idx="100">351.94510440268397</cx:pt>
          <cx:pt idx="101">606.69347876534073</cx:pt>
          <cx:pt idx="102">351.67609977419551</cx:pt>
          <cx:pt idx="103">2.6050018504433208</cx:pt>
          <cx:pt idx="104">1038.5907594195789</cx:pt>
          <cx:pt idx="105">1726.0570201138914</cx:pt>
          <cx:pt idx="106">871.13036909917241</cx:pt>
          <cx:pt idx="107">39.596965802482117</cx:pt>
          <cx:pt idx="108">9.8988196995572739</cx:pt>
          <cx:pt idx="109">324.06851090563441</cx:pt>
          <cx:pt idx="110">131.29364956631767</cx:pt>
          <cx:pt idx="111">84.662982331880229</cx:pt>
          <cx:pt idx="112">722.37503571497314</cx:pt>
          <cx:pt idx="113">1096.724267249851</cx:pt>
          <cx:pt idx="114">29.957133820195743</cx:pt>
          <cx:pt idx="115">127.3820773223394</cx:pt>
          <cx:pt idx="116">705.18384134511655</cx:pt>
          <cx:pt idx="117">0</cx:pt>
          <cx:pt idx="118">391.78608205147589</cx:pt>
          <cx:pt idx="119">1083.7147588082546</cx:pt>
          <cx:pt idx="120">2157.1807771710724</cx:pt>
          <cx:pt idx="121">60.435472706490117</cx:pt>
          <cx:pt idx="122">152.12860514293237</cx:pt>
          <cx:pt idx="123">427.48473552322037</cx:pt>
          <cx:pt idx="124">10189.94346382104</cx:pt>
          <cx:pt idx="125">239.51782379878702</cx:pt>
          <cx:pt idx="126">46.369941988030547</cx:pt>
          <cx:pt idx="127">21.621144215483799</cx:pt>
          <cx:pt idx="128">641.0758827983376</cx:pt>
          <cx:pt idx="129">23.445550681689614</cx:pt>
          <cx:pt idx="130">4.6890982641690844</cx:pt>
          <cx:pt idx="131">8259.4233104965169</cx:pt>
          <cx:pt idx="132">9691.8149964041932</cx:pt>
          <cx:pt idx="133">615.81754833720845</cx:pt>
          <cx:pt idx="134">115.40425623049389</cx:pt>
          <cx:pt idx="135">61.219720112756868</cx:pt>
          <cx:pt idx="136">290.44907245333161</cx:pt>
          <cx:pt idx="137">87.010271349268479</cx:pt>
          <cx:pt idx="138">2.6310832317581392</cx:pt>
          <cx:pt idx="139">0.78150928174738166</cx:pt>
          <cx:pt idx="140">36.991374408345841</cx:pt>
          <cx:pt idx="141">20.319474903650551</cx:pt>
          <cx:pt idx="142">147.96194446166018</cx:pt>
          <cx:pt idx="143">0</cx:pt>
          <cx:pt idx="144">0</cx:pt>
          <cx:pt idx="145">14.066788157451537</cx:pt>
          <cx:pt idx="146">737.98434923925936</cx:pt>
          <cx:pt idx="147">1112.8969072256175</cx:pt>
          <cx:pt idx="148">3.1258746764764478</cx:pt>
          <cx:pt idx="149">23.184318853059626</cx:pt>
          <cx:pt idx="150">3298.4274961356814</cx:pt>
          <cx:pt idx="151">221.69108598860024</cx:pt>
          <cx:pt idx="152">1667.2271178526978</cx:pt>
          <cx:pt idx="153">657.7558233991457</cx:pt>
          <cx:pt idx="154">112.79552384314211</cx:pt>
          <cx:pt idx="155">0</cx:pt>
          <cx:pt idx="156">128.42746634896693</cx:pt>
          <cx:pt idx="157">69.034796880687296</cx:pt>
          <cx:pt idx="158">3159.1996714542906</cx:pt>
          <cx:pt idx="159">2202.9870015249239</cx:pt>
          <cx:pt idx="160">2097.5832788232724</cx:pt>
          <cx:pt idx="161">3736.60916076986</cx:pt>
          <cx:pt idx="162">20.058050843783644</cx:pt>
          <cx:pt idx="163">601.49272044025611</cx:pt>
          <cx:pt idx="164">153.69684891493895</cx:pt>
          <cx:pt idx="165">1016.2087063722034</cx:pt>
          <cx:pt idx="166">33.604793726823402</cx:pt>
          <cx:pt idx="167">60.695783973066298</cx:pt>
          <cx:pt idx="168">453.52001016738564</cx:pt>
          <cx:pt idx="169">1075.1026585311458</cx:pt>
          <cx:pt idx="170">774.45540139360628</cx:pt>
          <cx:pt idx="171">2680.2685343835828</cx:pt>
          <cx:pt idx="172">2026.9410499071084</cx:pt>
          <cx:pt idx="173">532.44658192537406</cx:pt>
          <cx:pt idx="174">911.76521366928125</cx:pt>
          <cx:pt idx="175">0.78150928174738166</cx:pt>
          <cx:pt idx="176">0</cx:pt>
          <cx:pt idx="177">5242.4476380327906</cx:pt>
          <cx:pt idx="178">0</cx:pt>
          <cx:pt idx="179">0</cx:pt>
          <cx:pt idx="180">161.5117249823642</cx:pt>
          <cx:pt idx="181">10.941399322961292</cx:pt>
          <cx:pt idx="182">4.9496301986855045</cx:pt>
          <cx:pt idx="183">0.26050339158298552</cx:pt>
          <cx:pt idx="184">852.11711704764571</cx:pt>
          <cx:pt idx="185">532.18781481177518</cx:pt>
          <cx:pt idx="186">3368.456067294283</cx:pt>
          <cx:pt idx="187">3.907539909015215</cx:pt>
          <cx:pt idx="188">0</cx:pt>
          <cx:pt idx="189">985.72209204232388</cx:pt>
          <cx:pt idx="190">0.52097875324100928</cx:pt>
          <cx:pt idx="191">249.81850819157253</cx:pt>
          <cx:pt idx="192">29.696451818408466</cx:pt>
          <cx:pt idx="193">1.0420242514143867</cx:pt>
          <cx:pt idx="194">1.3024981545525187</cx:pt>
          <cx:pt idx="195">0.52097875324100928</cx:pt>
          <cx:pt idx="196">652.29917153621318</cx:pt>
          <cx:pt idx="197">15.10905545683319</cx:pt>
          <cx:pt idx="198">1.0420242514143867</cx:pt>
          <cx:pt idx="199">963.34128280447499</cx:pt>
          <cx:pt idx="200">164.11186656185384</cx:pt>
          <cx:pt idx="201">1258.7310160986865</cx:pt>
          <cx:pt idx="202">1472.3658564526497</cx:pt>
          <cx:pt idx="203">330.82988206129357</cx:pt>
          <cx:pt idx="204">27.874018471138658</cx:pt>
          <cx:pt idx="205">2752.2120232953348</cx:pt>
          <cx:pt idx="206">1730.2519730306065</cx:pt>
          <cx:pt idx="207">1198.0698600740704</cx:pt>
          <cx:pt idx="208">0</cx:pt>
          <cx:pt idx="209">0</cx:pt>
          <cx:pt idx="210">0</cx:pt>
          <cx:pt idx="211">401.18068871475936</cx:pt>
          <cx:pt idx="212">13.285701732654831</cx:pt>
          <cx:pt idx="213">53.925340374436388</cx:pt>
          <cx:pt idx="214">0</cx:pt>
          <cx:pt idx="215">3.1258746764764478</cx:pt>
          <cx:pt idx="216">1781.2697589517777</cx:pt>
          <cx:pt idx="217">30.217865666659993</cx:pt>
          <cx:pt idx="218">516.56634563943089</cx:pt>
          <cx:pt idx="219">295.153227789102</cx:pt>
          <cx:pt idx="220">259.98082471507394</cx:pt>
          <cx:pt idx="221">63.302369687957864</cx:pt>
          <cx:pt idx="222">292.00876265805124</cx:pt>
          <cx:pt idx="223">971.66554264134822</cx:pt>
          <cx:pt idx="224">71.118625711324754</cx:pt>
          <cx:pt idx="225">222.99147269077352</cx:pt>
          <cx:pt idx="226">51.84151774505245</cx:pt>
          <cx:pt idx="227">7679.5824221766406</cx:pt>
          <cx:pt idx="228">32.782401875135243</cx:pt>
          <cx:pt idx="229">1944.600784127766</cx:pt>
          <cx:pt idx="230">4278.1246807333127</cx:pt>
          <cx:pt idx="231">3648.5427368602541</cx:pt>
          <cx:pt idx="232">159.16332280124243</cx:pt>
          <cx:pt idx="233">349.82311576780779</cx:pt>
          <cx:pt idx="234">156.30274103205207</cx:pt>
          <cx:pt idx="235">0.52097875324100928</cx:pt>
          <cx:pt idx="236">440.23395284289745</cx:pt>
          <cx:pt idx="237">895.33858999698509</cx:pt>
          <cx:pt idx="238">360.26157430059203</cx:pt>
          <cx:pt idx="239">944.0848169086762</cx:pt>
          <cx:pt idx="240">7.0333403459117836</cx:pt>
          <cx:pt idx="241">361.31481792271939</cx:pt>
          <cx:pt idx="242">289.94446702976563</cx:pt>
          <cx:pt idx="243">884.65438157963877</cx:pt>
          <cx:pt idx="244">18.235507655093588</cx:pt>
          <cx:pt idx="245">0</cx:pt>
          <cx:pt idx="246">171.41004245053088</cx:pt>
          <cx:pt idx="247">1541.8691526976793</cx:pt>
          <cx:pt idx="248">140.56295775407241</cx:pt>
          <cx:pt idx="249">244.87819685354035</cx:pt>
          <cx:pt idx="250">195.37942856924849</cx:pt>
          <cx:pt idx="251">866.18740922830125</cx:pt>
          <cx:pt idx="252">757.81269229915267</cx:pt>
          <cx:pt idx="253">0</cx:pt>
          <cx:pt idx="254">32.822232838179126</cx:pt>
          <cx:pt idx="255">316.5191950893215</cx:pt>
          <cx:pt idx="256">673.79243984276025</cx:pt>
          <cx:pt idx="257">1482.2026383142827</cx:pt>
          <cx:pt idx="258">191.99236985307027</cx:pt>
          <cx:pt idx="259">250.86380516959542</cx:pt>
          <cx:pt idx="260">302.44684279792267</cx:pt>
          <cx:pt idx="261">5.9914902418319285</cx:pt>
          <cx:pt idx="262">3217.114628270404</cx:pt>
          <cx:pt idx="263">1049.0192050789942</cx:pt>
          <cx:pt idx="264">873.73366000664453</cx:pt>
          <cx:pt idx="265">1334.5330842705225</cx:pt>
          <cx:pt idx="266">2.0839940888187214</cx:pt>
          <cx:pt idx="267">17.023408907746742</cx:pt>
          <cx:pt idx="268">420.97098749605908</cx:pt>
          <cx:pt idx="269">337.61451343044314</cx:pt>
          <cx:pt idx="270">256.85210268776206</cx:pt>
          <cx:pt idx="271">603.08175354163939</cx:pt>
          <cx:pt idx="272">1242.3355616205274</cx:pt>
          <cx:pt idx="273">1.3024981545525187</cx:pt>
          <cx:pt idx="274">7.0333403459117836</cx:pt>
          <cx:pt idx="275">196.41666905873555</cx:pt>
          <cx:pt idx="276">557.99826691338285</cx:pt>
          <cx:pt idx="277">174.53318605893236</cx:pt>
          <cx:pt idx="278">274.82320009920005</cx:pt>
          <cx:pt idx="279">44.023303169465677</cx:pt>
          <cx:pt idx="280">412.4302093120553</cx:pt>
          <cx:pt idx="281">0</cx:pt>
          <cx:pt idx="282">0</cx:pt>
          <cx:pt idx="283">0</cx:pt>
          <cx:pt idx="284">0</cx:pt>
          <cx:pt idx="285">3.3865903990908066</cx:pt>
          <cx:pt idx="286">883.61138518401015</cx:pt>
          <cx:pt idx="287">2.0839940888187214</cx:pt>
          <cx:pt idx="288">688.78359135523328</cx:pt>
          <cx:pt idx="289">148.22029962423693</cx:pt>
          <cx:pt idx="290">1452.7868039754794</cx:pt>
          <cx:pt idx="291">2904.1561617396069</cx:pt>
          <cx:pt idx="292">0.26050339158298552</cx:pt>
          <cx:pt idx="293">65217.787529200963</cx:pt>
          <cx:pt idx="294">0.26050339158298552</cx:pt>
          <cx:pt idx="295">0</cx:pt>
          <cx:pt idx="296">3479.3097564719133</cx:pt>
          <cx:pt idx="297">0</cx:pt>
          <cx:pt idx="298">3590.8216493473656</cx:pt>
          <cx:pt idx="299">2559.6600146167402</cx:pt>
          <cx:pt idx="300">2.5320358834220773</cx:pt>
          <cx:pt idx="301">2920.715523848974</cx:pt>
          <cx:pt idx="302">1269.8693426700913</cx:pt>
          <cx:pt idx="303">37.25297372878191</cx:pt>
          <cx:pt idx="304">14.848781269711106</cx:pt>
          <cx:pt idx="305">449.09945262225716</cx:pt>
          <cx:pt idx="306">10.420073255760686</cx:pt>
          <cx:pt idx="307">323.01122853106023</cx:pt>
          <cx:pt idx="308">730.94934543116415</cx:pt>
          <cx:pt idx="309">0</cx:pt>
          <cx:pt idx="310">814.25072006487324</cx:pt>
          <cx:pt idx="311">0</cx:pt>
          <cx:pt idx="312">510.57430743736614</cx:pt>
          <cx:pt idx="313">0</cx:pt>
          <cx:pt idx="314">745.55254724003896</cx:pt>
          <cx:pt idx="315">221.42883244494308</cx:pt>
          <cx:pt idx="316">0</cx:pt>
          <cx:pt idx="317">1.3024981545525187</cx:pt>
          <cx:pt idx="318">296.44930558500926</cx:pt>
          <cx:pt idx="319">0.52097875324100928</cx:pt>
          <cx:pt idx="320">0.52097875324100928</cx:pt>
          <cx:pt idx="321">0</cx:pt>
          <cx:pt idx="322">186.78005168097079</cx:pt>
          <cx:pt idx="323">323.01122853106023</cx:pt>
          <cx:pt idx="324">1009.1823325914504</cx:pt>
          <cx:pt idx="325">788.55721277650366</cx:pt>
          <cx:pt idx="326">0</cx:pt>
          <cx:pt idx="327">3.3865903990908066</cx:pt>
          <cx:pt idx="328">748.92369597589186</cx:pt>
          <cx:pt idx="329">50.79712075564688</cx:pt>
          <cx:pt idx="330">773.43481460938767</cx:pt>
          <cx:pt idx="331">1580.9628441181733</cx:pt>
          <cx:pt idx="332">180.144852521812</cx:pt>
          <cx:pt idx="333">1855.0244495715012</cx:pt>
          <cx:pt idx="334">17.362619825197726</cx:pt>
          <cx:pt idx="335">0</cx:pt>
          <cx:pt idx="336">176.04840051340352</cx:pt>
          <cx:pt idx="337">0</cx:pt>
          <cx:pt idx="338">303.47922829879917</cx:pt>
          <cx:pt idx="339">0.78150928174738166</cx:pt>
          <cx:pt idx="340">170.48041458222383</cx:pt>
          <cx:pt idx="341">5.4706022633779137</cx:pt>
          <cx:pt idx="342">16.958562891960092</cx:pt>
          <cx:pt idx="343">145.61612793361971</cx:pt>
          <cx:pt idx="344">105.50667205970895</cx:pt>
          <cx:pt idx="345">19.537661288071376</cx:pt>
          <cx:pt idx="346">117.48823441458863</cx:pt>
          <cx:pt idx="347">366.78019950067426</cx:pt>
          <cx:pt idx="348">518.65128180615773</cx:pt>
          <cx:pt idx="349">217.00236863446372</cx:pt>
          <cx:pt idx="350">29.175379290748864</cx:pt>
          <cx:pt idx="351">0</cx:pt>
          <cx:pt idx="352">27.033889175928987</cx:pt>
          <cx:pt idx="353">2.0839940888187214</cx:pt>
          <cx:pt idx="354">12.503860494990482</cx:pt>
          <cx:pt idx="355">5.4706022633779137</cx:pt>
          <cx:pt idx="356">90.069748826272004</cx:pt>
          <cx:pt idx="357">0</cx:pt>
          <cx:pt idx="358">0</cx:pt>
          <cx:pt idx="359">10.680256085236168</cx:pt>
          <cx:pt idx="360">621.31447784844784</cx:pt>
          <cx:pt idx="361">250.3406132722898</cx:pt>
          <cx:pt idx="362">141.97310761481174</cx:pt>
          <cx:pt idx="363">8.856667776036133</cx:pt>
          <cx:pt idx="364">47.671320103712304</cx:pt>
          <cx:pt idx="365">0</cx:pt>
          <cx:pt idx="366">3.1258746764764478</cx:pt>
          <cx:pt idx="367">66.429126336009062</cx:pt>
          <cx:pt idx="368">0.26050339158298552</cx:pt>
          <cx:pt idx="369">1292.6216377383653</cx:pt>
          <cx:pt idx="370">760.39432147079776</cx:pt>
          <cx:pt idx="371">2072.5685116556765</cx:pt>
          <cx:pt idx="372">4066.9888230362603</cx:pt>
          <cx:pt idx="373">889.08542893779759</cx:pt>
          <cx:pt idx="374">10.159496258249503</cx:pt>
          <cx:pt idx="375">8.0756438794876306</cx:pt>
          <cx:pt idx="376">943.69184890400095</cx:pt>
          <cx:pt idx="377">358.4382169375337</cx:pt>
          <cx:pt idx="378">209.44508422293063</cx:pt>
          <cx:pt idx="379">4489.9346079680408</cx:pt>
          <cx:pt idx="380">198.50761452210719</cx:pt>
          <cx:pt idx="381">7.8152409270128853</cx:pt>
          <cx:pt idx="382">5209.8391265038035</cx:pt>
          <cx:pt idx="383">27.293524537345711</cx:pt>
          <cx:pt idx="384">108.10701106540766</cx:pt>
          <cx:pt idx="385">1285.557302547101</cx:pt>
          <cx:pt idx="386">1618.4632337062237</cx:pt>
          <cx:pt idx="387">356.62406241338817</cx:pt>
          <cx:pt idx="388">0</cx:pt>
          <cx:pt idx="389">555.90985022568168</cx:pt>
          <cx:pt idx="390">38.292988672593502</cx:pt>
          <cx:pt idx="391">0</cx:pt>
          <cx:pt idx="392">0</cx:pt>
          <cx:pt idx="393">0</cx:pt>
          <cx:pt idx="394">0.26050339158298552</cx:pt>
          <cx:pt idx="395">1646.3141566153506</cx:pt>
          <cx:pt idx="396">0</cx:pt>
          <cx:pt idx="397">0.78410435107756604</cx:pt>
          <cx:pt idx="398">336.04560436624774</cx:pt>
          <cx:pt idx="399">526.70944681180447</cx:pt>
          <cx:pt idx="400">378.51155450952552</cx:pt>
          <cx:pt idx="401">468.89675675078087</cx:pt>
          <cx:pt idx="402">839.84729011088564</cx:pt>
          <cx:pt idx="403">380.86000139733142</cx:pt>
          <cx:pt idx="404">90.913189670396548</cx:pt>
          <cx:pt idx="405">1817.8363161542393</cx:pt>
          <cx:pt idx="406">2437.5367510915821</cx:pt>
          <cx:pt idx="407">792.17753127637786</cx:pt>
          <cx:pt idx="408">409.26151020206896</cx:pt>
          <cx:pt idx="409">501.71607095967107</cx:pt>
          <cx:pt idx="410">0</cx:pt>
          <cx:pt idx="411">0</cx:pt>
          <cx:pt idx="412">0</cx:pt>
          <cx:pt idx="413">1197.4882088699801</cx:pt>
          <cx:pt idx="414">1102.4457598576817</cx:pt>
          <cx:pt idx="415">3.6470011439621928</cx:pt>
          <cx:pt idx="416">244.87819685354035</cx:pt>
          <cx:pt idx="417">4660.2461982895147</cx:pt>
          <cx:pt idx="418">21798.387809065949</cx:pt>
          <cx:pt idx="419">5135.9631171967767</cx:pt>
          <cx:pt idx="420">361.56604247497461</cx:pt>
          <cx:pt idx="421">553.06061211102019</cx:pt>
          <cx:pt idx="422">299.57891490554272</cx:pt>
          <cx:pt idx="423">393.61445671780393</cx:pt>
          <cx:pt idx="424">230.81016171297856</cx:pt>
          <cx:pt idx="425">1.5629405246920709</cx:pt>
          <cx:pt idx="426">36.470933127314673</cx:pt>
          <cx:pt idx="427">891.92797517170209</cx:pt>
          <cx:pt idx="428">0.52097875324100928</cx:pt>
          <cx:pt idx="429">526.19760275895692</cx:pt>
          <cx:pt idx="430">497.82847094210649</cx:pt>
          <cx:pt idx="431">132.85247452112418</cx:pt>
          <cx:pt idx="432">0</cx:pt>
          <cx:pt idx="433">0</cx:pt>
          <cx:pt idx="434">5.9914902418319285</cx:pt>
          <cx:pt idx="435">278.20868342183718</cx:pt>
          <cx:pt idx="436">3767.3049384985511</cx:pt>
          <cx:pt idx="437">339.94613022458918</cx:pt>
          <cx:pt idx="438">3231.4223536773466</cx:pt>
          <cx:pt idx="439">0</cx:pt>
          <cx:pt idx="440">364.97467271558207</cx:pt>
          <cx:pt idx="441">1063.3817767457856</cx:pt>
          <cx:pt idx="442">1.3024981545525187</cx:pt>
          <cx:pt idx="443">375.65503377173468</cx:pt>
          <cx:pt idx="444">119.05069953945781</cx:pt>
          <cx:pt idx="445">1173.5561759557559</cx:pt>
          <cx:pt idx="446">3.1258746764764478</cx:pt>
          <cx:pt idx="447">838.04245400365335</cx:pt>
          <cx:pt idx="448">152.39418683777268</cx:pt>
          <cx:pt idx="449">485.80494064656284</cx:pt>
          <cx:pt idx="450">0.78150928174738166</cx:pt>
          <cx:pt idx="451">8.3359704845098666</cx:pt>
          <cx:pt idx="452">3.3865903990908066</cx:pt>
          <cx:pt idx="453">2.0709818802742226</cx:pt>
          <cx:pt idx="454">0</cx:pt>
          <cx:pt idx="455">716.13454255016654</cx:pt>
          <cx:pt idx="456">1123.2911706630432</cx:pt>
          <cx:pt idx="457">389.18107656698112</cx:pt>
          <cx:pt idx="458">537.94715121123227</cx:pt>
          <cx:pt idx="459">1000.6064204706444</cx:pt>
          <cx:pt idx="460">391.02449735399063</cx:pt>
          <cx:pt idx="461">412.63085557396562</cx:pt>
          <cx:pt idx="462">781.90855609053131</cx:pt>
          <cx:pt idx="463">0</cx:pt>
          <cx:pt idx="464">714.79368222694848</cx:pt>
          <cx:pt idx="465">28556.854976728428</cx:pt>
          <cx:pt idx="466">395.97380456866841</cx:pt>
          <cx:pt idx="467">1.8235300782217538</cx:pt>
          <cx:pt idx="468">19.798390738309131</cx:pt>
          <cx:pt idx="469">560.60034045022405</cx:pt>
          <cx:pt idx="470">269.6153753620834</cx:pt>
          <cx:pt idx="471">1048.0007543221593</cx:pt>
          <cx:pt idx="472">2426.57474238338</cx:pt>
          <cx:pt idx="473">1816.4500513175722</cx:pt>
          <cx:pt idx="474">5.4706022633779137</cx:pt>
          <cx:pt idx="475">0</cx:pt>
          <cx:pt idx="476">613.72612982847158</cx:pt>
          <cx:pt idx="477">394.65522519970483</cx:pt>
          <cx:pt idx="478">84.402121286697735</cx:pt>
          <cx:pt idx="479">76.590063407610998</cx:pt>
          <cx:pt idx="480">1574.7249364433815</cx:pt>
          <cx:pt idx="481">17.453211345350883</cx:pt>
          <cx:pt idx="482">185.48296011715078</cx:pt>
          <cx:pt idx="483">1036.2874287471218</cx:pt>
          <cx:pt idx="484">13.0247193878945</cx:pt>
          <cx:pt idx="485">155.30282029163507</cx:pt>
          <cx:pt idx="486">0</cx:pt>
          <cx:pt idx="487">19.016252654638322</cx:pt>
          <cx:pt idx="488">41.42080225449542</cx:pt>
          <cx:pt idx="489">653.61370647311116</cx:pt>
          <cx:pt idx="490">1847.7058774560844</cx:pt>
          <cx:pt idx="491">797.41775883399475</cx:pt>
          <cx:pt idx="492">0</cx:pt>
          <cx:pt idx="493">0</cx:pt>
          <cx:pt idx="494">3251.6502822369434</cx:pt>
          <cx:pt idx="495">81.276014190857026</cx:pt>
          <cx:pt idx="496">174.53318605893236</cx:pt>
          <cx:pt idx="497">16.932441260819541</cx:pt>
          <cx:pt idx="498">0</cx:pt>
          <cx:pt idx="499">0.26050339158298552</cx:pt>
          <cx:pt idx="500">0.26050339158298552</cx:pt>
          <cx:pt idx="501">0</cx:pt>
          <cx:pt idx="502">0</cx:pt>
          <cx:pt idx="503">464.48794636567152</cx:pt>
          <cx:pt idx="504">0</cx:pt>
          <cx:pt idx="505">752.31006754346947</cx:pt>
          <cx:pt idx="506">3.1258746764764478</cx:pt>
          <cx:pt idx="507">4.6890982641690844</cx:pt>
          <cx:pt idx="508">102.68763145476265</cx:pt>
          <cx:pt idx="509">0.52097875324100928</cx:pt>
          <cx:pt idx="510">827.06488055686566</cx:pt>
          <cx:pt idx="511">864.62598651530311</cx:pt>
          <cx:pt idx="512">12.764687961250678</cx:pt>
          <cx:pt idx="513">4248.5666074756509</cx:pt>
          <cx:pt idx="514">321.19716730946737</cx:pt>
          <cx:pt idx="515">656.47854200500865</cx:pt>
          <cx:pt idx="516">87.41382058976518</cx:pt>
          <cx:pt idx="517">3538.1814163089352</cx:pt>
          <cx:pt idx="518">717.17917020159427</cx:pt>
          <cx:pt idx="519">363.12752742901102</cx:pt>
          <cx:pt idx="520">175.31360593704147</cx:pt>
          <cx:pt idx="521">68.773146984466692</cx:pt>
          <cx:pt idx="522">70.333111541478843</cx:pt>
          <cx:pt idx="523">1366.8553891639272</cx:pt>
          <cx:pt idx="524">0.52097875324100928</cx:pt>
          <cx:pt idx="525">0</cx:pt>
          <cx:pt idx="526">127.82778760793008</cx:pt>
          <cx:pt idx="527">34.907168822523531</cx:pt>
          <cx:pt idx="528">3919.1686318561574</cx:pt>
          <cx:pt idx="529">98.989174335818987</cx:pt>
          <cx:pt idx="530">1911.574194461987</cx:pt>
          <cx:pt idx="531">2814.547939301166</cx:pt>
          <cx:pt idx="532">6.252105938134398</cx:pt>
          <cx:pt idx="533">61.479023486643584</cx:pt>
          <cx:pt idx="534">87.266861763457442</cx:pt>
          <cx:pt idx="535">9.6383315491379005</cx:pt>
          <cx:pt idx="536">196.41666905873555</cx:pt>
          <cx:pt idx="537">47.412241909163157</cx:pt>
          <cx:pt idx="538">692.13857487485848</cx:pt>
          <cx:pt idx="539">1761.0021874922277</cx:pt>
          <cx:pt idx="540">33.344329164590512</cx:pt>
          <cx:pt idx="541">92.21563161449069</cx:pt>
          <cx:pt idx="542">2148.3727720834686</cx:pt>
          <cx:pt idx="543">17.974631990575169</cx:pt>
          <cx:pt idx="544">3.3865903990908066</cx:pt>
          <cx:pt idx="545">435.03495986178547</cx:pt>
          <cx:pt idx="546">479.83563209078352</cx:pt>
          <cx:pt idx="547">209.70781303783787</cx:pt>
          <cx:pt idx="548">345.30514227363619</cx:pt>
          <cx:pt idx="549">889.08542893779759</cx:pt>
          <cx:pt idx="550">525.17540353867116</cx:pt>
          <cx:pt idx="551">828.1561435755583</cx:pt>
          <cx:pt idx="552">0</cx:pt>
          <cx:pt idx="553">1.3024981545525187</cx:pt>
          <cx:pt idx="554">445.12370554874138</cx:pt>
          <cx:pt idx="555">92.740461996986539</cx:pt>
          <cx:pt idx="556">938.72837423672195</cx:pt>
          <cx:pt idx="557">21.556948370317027</cx:pt>
          <cx:pt idx="558">976.32866756426199</cx:pt>
          <cx:pt idx="559">5717.4165517943293</cx:pt>
          <cx:pt idx="560">125.84299170687711</cx:pt>
          <cx:pt idx="561">7.2941836972378766</cx:pt>
          <cx:pt idx="562">454.30831614409374</cx:pt>
          <cx:pt idx="563">1.0420242514143867</cx:pt>
          <cx:pt idx="564">34.646783515221131</cx:pt>
          <cx:pt idx="565">0</cx:pt>
          <cx:pt idx="566">1004.5018355801532</cx:pt>
          <cx:pt idx="567">0</cx:pt>
          <cx:pt idx="568">586.88901074371722</cx:pt>
          <cx:pt idx="569">1059.037803245559</cx:pt>
          <cx:pt idx="570">1538.237353539135</cx:pt>
          <cx:pt idx="571">2065.537746113906</cx:pt>
          <cx:pt idx="572">421.23430882194964</cx:pt>
          <cx:pt idx="573">269.6153753620834</cx:pt>
          <cx:pt idx="574">5378.6626828412982</cx:pt>
          <cx:pt idx="575">1860.8227292724418</cx:pt>
          <cx:pt idx="576">214.13523209287666</cx:pt>
          <cx:pt idx="577">0.52097875324100928</cx:pt>
          <cx:pt idx="578">715.83635668872034</cx:pt>
          <cx:pt idx="579">0</cx:pt>
          <cx:pt idx="580">0.52097875324100928</cx:pt>
          <cx:pt idx="581">1069.5971486021447</cx:pt>
          <cx:pt idx="582">92.480918219575983</cx:pt>
          <cx:pt idx="583">2439.7350857288052</cx:pt>
          <cx:pt idx="584">0</cx:pt>
          <cx:pt idx="585">1753.6894433660302</cx:pt>
          <cx:pt idx="586">69.292555488719771</cx:pt>
          <cx:pt idx="587">14.572190567123744</cx:pt>
          <cx:pt idx="588">6.252105938134398</cx:pt>
          <cx:pt idx="589">769.52609161785449</cx:pt>
          <cx:pt idx="590">0.78150928174738166</cx:pt>
          <cx:pt idx="591">238.10491899037211</cx:pt>
          <cx:pt idx="592">30917.870573844459</cx:pt>
          <cx:pt idx="593">0</cx:pt>
          <cx:pt idx="594">957.07846177935312</cx:pt>
          <cx:pt idx="595">1144.9274556023854</cx:pt>
          <cx:pt idx="596">2173.8497196327821</cx:pt>
          <cx:pt idx="597">616.58761024712078</cx:pt>
          <cx:pt idx="598">799.2461385024186</cx:pt>
          <cx:pt idx="599">92.21563161449069</cx:pt>
          <cx:pt idx="600">188.86102937975059</cx:pt>
          <cx:pt idx="601">0</cx:pt>
          <cx:pt idx="602">0</cx:pt>
          <cx:pt idx="603">0</cx:pt>
          <cx:pt idx="604">241.22433465723805</cx:pt>
          <cx:pt idx="605">0</cx:pt>
          <cx:pt idx="606">0</cx:pt>
          <cx:pt idx="607">0</cx:pt>
          <cx:pt idx="608">3.3865903990908066</cx:pt>
          <cx:pt idx="609">13.0247193878945</cx:pt>
          <cx:pt idx="610">0</cx:pt>
          <cx:pt idx="611">38.81389190037816</cx:pt>
          <cx:pt idx="612">0</cx:pt>
          <cx:pt idx="613">0</cx:pt>
          <cx:pt idx="614">1359.0085443500518</cx:pt>
          <cx:pt idx="615">340.7268981441822</cx:pt>
          <cx:pt idx="616">1089.1417318649449</cx:pt>
          <cx:pt idx="617">63.561401862862951</cx:pt>
          <cx:pt idx="618">131.55065600281404</cx:pt>
          <cx:pt idx="619">236.25587468690998</cx:pt>
          <cx:pt idx="620">748.14438993318413</cx:pt>
          <cx:pt idx="621">3499.1474885254129</cx:pt>
          <cx:pt idx="622">763.7794777304</cx:pt>
          <cx:pt idx="623">5588.0989441317261</cx:pt>
          <cx:pt idx="624">286.55617333335505</cx:pt>
          <cx:pt idx="625">191.85864408720985</cx:pt>
          <cx:pt idx="626">859.12349258746872</cx:pt>
          <cx:pt idx="627">6.9397853223945676</cx:pt>
          <cx:pt idx="628">2.6050018504433208</cx:pt>
          <cx:pt idx="629">2.0839940888187214</cx:pt>
          <cx:pt idx="630">36.470933127314673</cx:pt>
          <cx:pt idx="631">690.84258094569191</cx:pt>
          <cx:pt idx="632">675.99435783299828</cx:pt>
          <cx:pt idx="633">0</cx:pt>
          <cx:pt idx="634">518.57924783511589</cx:pt>
          <cx:pt idx="635">11070.78336839911</cx:pt>
          <cx:pt idx="636">5289.1759811868551</cx:pt>
          <cx:pt idx="637">1324.1132971525105</cx:pt>
          <cx:pt idx="638">4097.8401150467253</cx:pt>
          <cx:pt idx="639">28.915058932826572</cx:pt>
          <cx:pt idx="640">188.0861652300909</cx:pt>
          <cx:pt idx="641">1.3024981545525187</cx:pt>
          <cx:pt idx="642">1418.1388148551366</cx:pt>
          <cx:pt idx="643">0.52097875324100928</cx:pt>
          <cx:pt idx="644">0</cx:pt>
          <cx:pt idx="645">5.2100289756658134</cx:pt>
          <cx:pt idx="646">64.344776045260403</cx:pt>
          <cx:pt idx="647">54.966824968939449</cx:pt>
          <cx:pt idx="648">1757.342013824519</cx:pt>
          <cx:pt idx="649">861.9899809335144</cx:pt>
          <cx:pt idx="650">1.0420242514143867</cx:pt>
          <cx:pt idx="651">8.3359704845098666</cx:pt>
          <cx:pt idx="652">5586.5495316658316</cx:pt>
          <cx:pt idx="653">26.571388147548156</cx:pt>
          <cx:pt idx="654">182.35553404903666</cx:pt>
          <cx:pt idx="655">101.32394628511636</cx:pt>
          <cx:pt idx="656">524.92016356707165</cx:pt>
          <cx:pt idx="657">1796.9036583705242</cx:pt>
          <cx:pt idx="658">361.31481792271939</cx:pt>
          <cx:pt idx="659">135.19217456293615</cx:pt>
          <cx:pt idx="660">2590.3712479669775</cx:pt>
          <cx:pt idx="661">141.44883375752147</cx:pt>
          <cx:pt idx="662">35.949937014038149</cx:pt>
          <cx:pt idx="663">185.21171129131281</cx:pt>
          <cx:pt idx="664">1778.9240908983609</cx:pt>
          <cx:pt idx="665">255.55067302166503</cx:pt>
          <cx:pt idx="666">331.10600521837819</cx:pt>
          <cx:pt idx="667">84.924640177936851</cx:pt>
          <cx:pt idx="668">677.02751017894195</cx:pt>
          <cx:pt idx="669">1588.3267017481346</cx:pt>
          <cx:pt idx="670">818.49992098676535</cx:pt>
          <cx:pt idx="671">21.533507630593281</cx:pt>
          <cx:pt idx="672">127.90817963688406</cx:pt>
          <cx:pt idx="673">2179.1323432338172</cx:pt>
          <cx:pt idx="674">1318.1564857588578</cx:pt>
          <cx:pt idx="675">634.83119978162358</cx:pt>
          <cx:pt idx="676">5864.7505327134841</cx:pt>
          <cx:pt idx="677">1619.8108257256499</cx:pt>
          <cx:pt idx="678">1364.7711035221048</cx:pt>
          <cx:pt idx="679">1652.3769914190943</cx:pt>
          <cx:pt idx="680">2131.1600170055926</cx:pt>
          <cx:pt idx="681">612.19409762492546</cx:pt>
          <cx:pt idx="682">2419.8533980976572</cx:pt>
          <cx:pt idx="683">3158.3235995123528</cx:pt>
          <cx:pt idx="684">28.39502296711364</cx:pt>
          <cx:pt idx="685">3278.1359489548145</cx:pt>
          <cx:pt idx="686">2714.4959570916499</cx:pt>
          <cx:pt idx="687">0</cx:pt>
          <cx:pt idx="688">0.52097875324100928</cx:pt>
          <cx:pt idx="689">10.941399322961292</cx:pt>
          <cx:pt idx="690">752.72790718203407</cx:pt>
          <cx:pt idx="691">126.08060030706582</cx:pt>
          <cx:pt idx="692">0</cx:pt>
          <cx:pt idx="693">0.78150928174738166</cx:pt>
          <cx:pt idx="694">0.26050339158298552</cx:pt>
          <cx:pt idx="695">855.73190159300873</cx:pt>
          <cx:pt idx="696">167.24268858719807</cx:pt>
          <cx:pt idx="697">21.100391170301712</cx:pt>
          <cx:pt idx="698">436.09407146340544</cx:pt>
          <cx:pt idx="699">32.822232838179126</cx:pt>
          <cx:pt idx="700">106.0247013865424</cx:pt>
          <cx:pt idx="701">644.19882459071289</cx:pt>
          <cx:pt idx="702">894.28301127680504</cx:pt>
          <cx:pt idx="703">160.46750001675991</cx:pt>
          <cx:pt idx="704">164.37530419427185</cx:pt>
          <cx:pt idx="705">17.453211345350883</cx:pt>
          <cx:pt idx="706">1291.8148862316002</cx:pt>
          <cx:pt idx="707">0.53145184126275113</cx:pt>
          <cx:pt idx="708">0</cx:pt>
          <cx:pt idx="709">413.14725036121075</cx:pt>
          <cx:pt idx="710">0</cx:pt>
          <cx:pt idx="711">12.931705728313801</cx:pt>
          <cx:pt idx="712">1799.0234672117583</cx:pt>
          <cx:pt idx="713">129.40903358826105</cx:pt>
          <cx:pt idx="714">0</cx:pt>
          <cx:pt idx="715">0</cx:pt>
          <cx:pt idx="716">0.52097875324100928</cx:pt>
          <cx:pt idx="717">0</cx:pt>
          <cx:pt idx="718">1.3024981545525187</cx:pt>
          <cx:pt idx="719">0.78150928174738166</cx:pt>
          <cx:pt idx="720">98.733066196543973</cx:pt>
          <cx:pt idx="721">19.277389114676343</cx:pt>
          <cx:pt idx="722">33.864816902122534</cx:pt>
          <cx:pt idx="723">0</cx:pt>
          <cx:pt idx="724">1323.8377762362322</cx:pt>
          <cx:pt idx="725">342.55565021821724</cx:pt>
          <cx:pt idx="726">37013.425082466332</cx:pt>
          <cx:pt idx="727">294.37419866054586</cx:pt>
          <cx:pt idx="728">0</cx:pt>
          <cx:pt idx="729">765.1058884926822</cx:pt>
          <cx:pt idx="730">6.9425375191916148</cx:pt>
          <cx:pt idx="731">23.706179017857256</cx:pt>
          <cx:pt idx="732">0</cx:pt>
          <cx:pt idx="733">0</cx:pt>
          <cx:pt idx="734">1127.976702729977</cx:pt>
          <cx:pt idx="735">1237.089591248128</cx:pt>
          <cx:pt idx="736">16.885270091379336</cx:pt>
          <cx:pt idx="737">683.02251366481028</cx:pt>
          <cx:pt idx="738">183.9126354344813</cx:pt>
          <cx:pt idx="739">126.08060030706582</cx:pt>
          <cx:pt idx="740">615.56107446641704</cx:pt>
          <cx:pt idx="741">403.78162770121895</cx:pt>
          <cx:pt idx="742">34.126793912263913</cx:pt>
          <cx:pt idx="743">328.42357633889787</cx:pt>
          <cx:pt idx="744">5.9914902418319285</cx:pt>
          <cx:pt idx="745">665.0561525084596</cx:pt>
          <cx:pt idx="746">859.30236883710529</cx:pt>
          <cx:pt idx="747">466.29830694494478</cx:pt>
          <cx:pt idx="748">1654.4411393138009</cx:pt>
          <cx:pt idx="749">10.941399322961292</cx:pt>
          <cx:pt idx="750">9.3783126630743183</cx:pt>
          <cx:pt idx="751">0.52097875324100928</cx:pt>
          <cx:pt idx="752">154.48159473555361</cx:pt>
          <cx:pt idx="753">293.57679954754207</cx:pt>
          <cx:pt idx="754">0</cx:pt>
          <cx:pt idx="755">2992.4635749203153</cx:pt>
          <cx:pt idx="756">36.731564078353699</cx:pt>
          <cx:pt idx="757">0.52097875324100928</cx:pt>
          <cx:pt idx="758">232.63295870854984</cx:pt>
          <cx:pt idx="759">0</cx:pt>
          <cx:pt idx="760">617.91608226070548</cx:pt>
          <cx:pt idx="761">45.847494936814144</cx:pt>
          <cx:pt idx="762">941.14153663639695</cx:pt>
          <cx:pt idx="763">185.48296011715078</cx:pt>
          <cx:pt idx="764">2402.6314691202087</cx:pt>
          <cx:pt idx="765">7.4450150846566086</cx:pt>
          <cx:pt idx="766">221.42883244494308</cx:pt>
          <cx:pt idx="767">2770.9778229802791</cx:pt>
          <cx:pt idx="768">76.848643732928991</cx:pt>
          <cx:pt idx="769">32.542074176548333</cx:pt>
          <cx:pt idx="770">669.50301073524088</cx:pt>
          <cx:pt idx="771">214.13523209287666</cx:pt>
          <cx:pt idx="772">1794.039654670672</cx:pt>
          <cx:pt idx="773">0.52097875324100928</cx:pt>
          <cx:pt idx="774">416.0278722919503</cx:pt>
          <cx:pt idx="775">1594.8396704879851</cx:pt>
          <cx:pt idx="776">47.931784755658235</cx:pt>
          <cx:pt idx="777">647.60664764789715</cx:pt>
          <cx:pt idx="778">1233.7472155553378</cx:pt>
          <cx:pt idx="779">228.46017950620367</cx:pt>
          <cx:pt idx="780">0.26050339158298552</cx:pt>
          <cx:pt idx="781">18.755740247601778</cx:pt>
          <cx:pt idx="782">6.7731534672625635</cx:pt>
          <cx:pt idx="783">0</cx:pt>
          <cx:pt idx="784">51.059877071098519</cx:pt>
          <cx:pt idx="785">293.10754801681242</cx:pt>
          <cx:pt idx="786">22.6636382846925</cx:pt>
          <cx:pt idx="787">0</cx:pt>
          <cx:pt idx="788">4612.3530895137465</cx:pt>
          <cx:pt idx="789">244.87819685354035</cx:pt>
          <cx:pt idx="790">1.0420242514143867</cx:pt>
          <cx:pt idx="791">68.252776110859486</cx:pt>
          <cx:pt idx="792">199.28353304677725</cx:pt>
          <cx:pt idx="793">989.14774299466501</cx:pt>
          <cx:pt idx="794">5858.2488131889404</cx:pt>
          <cx:pt idx="795">4770.7409226451337</cx:pt>
          <cx:pt idx="796">1389.0297065406298</cx:pt>
          <cx:pt idx="797">0.78150928174738166</cx:pt>
          <cx:pt idx="798">7009.9780368048077</cx:pt>
          <cx:pt idx="799">0</cx:pt>
          <cx:pt idx="800">15.369064859311607</cx:pt>
          <cx:pt idx="801">1966.5710257328926</cx:pt>
          <cx:pt idx="802">3.6470011439621928</cx:pt>
          <cx:pt idx="803">735.42765761657199</cx:pt>
          <cx:pt idx="804">792.94760913733694</cx:pt>
          <cx:pt idx="805">441.27503536013984</cx:pt>
          <cx:pt idx="806">1138.6696632038286</cx:pt>
          <cx:pt idx="807">0.78150928174738166</cx:pt>
          <cx:pt idx="808">0</cx:pt>
          <cx:pt idx="809">0.26050339158298552</cx:pt>
          <cx:pt idx="810">1542.7249382724253</cx:pt>
          <cx:pt idx="811">403.52919052907203</cx:pt>
          <cx:pt idx="812">0</cx:pt>
          <cx:pt idx="813">0</cx:pt>
          <cx:pt idx="814">34.907168822523531</cx:pt>
          <cx:pt idx="815">2.6050018504433208</cx:pt>
          <cx:pt idx="816">0</cx:pt>
          <cx:pt idx="817">6.7731534672625635</cx:pt>
          <cx:pt idx="818">313.64909866788315</cx:pt>
          <cx:pt idx="819">0</cx:pt>
          <cx:pt idx="820">0</cx:pt>
          <cx:pt idx="821">41.42080225449542</cx:pt>
          <cx:pt idx="822">0</cx:pt>
          <cx:pt idx="823">0</cx:pt>
          <cx:pt idx="824">0</cx:pt>
          <cx:pt idx="825">0</cx:pt>
          <cx:pt idx="826">439.47001476002151</cx:pt>
          <cx:pt idx="827">1049.3103725821302</cx:pt>
          <cx:pt idx="828">0</cx:pt>
          <cx:pt idx="829">568.1637620652798</cx:pt>
          <cx:pt idx="830">271.02586059584712</cx:pt>
          <cx:pt idx="831">0</cx:pt>
          <cx:pt idx="832">353.76011276434286</cx:pt>
          <cx:pt idx="833">12.24338485297506</cx:pt>
          <cx:pt idx="834">5.2100289756658134</cx:pt>
          <cx:pt idx="835">294.88648687879964</cx:pt>
          <cx:pt idx="836">353.48972478857473</cx:pt>
          <cx:pt idx="837">132.59294394971644</cx:pt>
          <cx:pt idx="838">124.52231021724245</cx:pt>
          <cx:pt idx="839">0</cx:pt>
          <cx:pt idx="840">5441.6743389021412</cx:pt>
          <cx:pt idx="841">265.70480375370022</cx:pt>
          <cx:pt idx="842">1709.3786092916848</cx:pt>
          <cx:pt idx="843">2052.6861407254059</cx:pt>
          <cx:pt idx="844">10.420073255760686</cx:pt>
          <cx:pt idx="845">478.00602757120271</cx:pt>
          <cx:pt idx="846">257.19191237002519</cx:pt>
          <cx:pt idx="847">2149.7140389121132</cx:pt>
          <cx:pt idx="848">3350.5204001977831</cx:pt>
          <cx:pt idx="849">1912.6350448934011</cx:pt>
          <cx:pt idx="850">3.6470011439621928</cx:pt>
          <cx:pt idx="851">3107.7093019318722</cx:pt>
          <cx:pt idx="852">0</cx:pt>
          <cx:pt idx="853">2.6050018504433208</cx:pt>
          <cx:pt idx="854">0.78150928174738166</cx:pt>
          <cx:pt idx="855">2.0839940888187214</cx:pt>
          <cx:pt idx="856">1659.6127903426443</cx:pt>
          <cx:pt idx="857">865.64659827660228</cx:pt>
          <cx:pt idx="858">983.12652603337176</cx:pt>
          <cx:pt idx="859">4949.2991652780483</cx:pt>
          <cx:pt idx="860">97.16929843029169</cx:pt>
          <cx:pt idx="861">640.85339481086203</cx:pt>
          <cx:pt idx="862">1631.9897273192082</cx:pt>
          <cx:pt idx="863">593.40399414990873</cx:pt>
          <cx:pt idx="864">1165.2003940409036</cx:pt>
          <cx:pt idx="865">2277.2336523282052</cx:pt>
          <cx:pt idx="866">2088.149470549909</cx:pt>
          <cx:pt idx="867">58.350982194783171</cx:pt>
          <cx:pt idx="868">2.344521918329451</cx:pt>
          <cx:pt idx="869">0</cx:pt>
          <cx:pt idx="870">131.29364956631767</cx:pt>
          <cx:pt idx="871">18.235507655093588</cx:pt>
          <cx:pt idx="872">1.0420242514143867</cx:pt>
          <cx:pt idx="873">407.58714376004895</cx:pt>
          <cx:pt idx="874">1706.2989704731847</cx:pt>
          <cx:pt idx="875">1730.2519730306065</cx:pt>
          <cx:pt idx="876">573.87321389546014</cx:pt>
          <cx:pt idx="877">1783.1237855073398</cx:pt>
          <cx:pt idx="878">0</cx:pt>
          <cx:pt idx="879">46.107994198877115</cx:pt>
          <cx:pt idx="880">263.36731310644785</cx:pt>
          <cx:pt idx="881">8406.7263576303558</cx:pt>
          <cx:pt idx="882">0</cx:pt>
          <cx:pt idx="883">134.420280271161</cx:pt>
          <cx:pt idx="884">0</cx:pt>
          <cx:pt idx="885">24.48718261942582</cx:pt>
          <cx:pt idx="886">502.23902711756216</cx:pt>
          <cx:pt idx="887">30.408867064625685</cx:pt>
          <cx:pt idx="888">3343.0947284445565</cx:pt>
          <cx:pt idx="889">782.28851786318171</cx:pt>
          <cx:pt idx="890">1290.8295398311654</cx:pt>
          <cx:pt idx="891">888.03721429166296</cx:pt>
          <cx:pt idx="892">4582.0744293446705</cx:pt>
          <cx:pt idx="893">0</cx:pt>
          <cx:pt idx="894">96.904278290254069</cx:pt>
          <cx:pt idx="895">33.864816902122534</cx:pt>
          <cx:pt idx="896">232.89220968382708</cx:pt>
          <cx:pt idx="897">8.5964446083272144</cx:pt>
          <cx:pt idx="898">300.87343617378309</cx:pt>
          <cx:pt idx="899">0.52097875324100928</cx:pt>
          <cx:pt idx="900">430.88398209581811</cx:pt>
          <cx:pt idx="901">148.48946433128495</cx:pt>
          <cx:pt idx="902">38.032392751119644</cx:pt>
          <cx:pt idx="903">14.066788157451537</cx:pt>
          <cx:pt idx="904">381.36323454684299</cx:pt>
          <cx:pt idx="905">988.59884070364433</cx:pt>
          <cx:pt idx="906">67.989265705827663</cx:pt>
          <cx:pt idx="907">161.2528489411192</cx:pt>
          <cx:pt idx="908">176.8972008181353</cx:pt>
          <cx:pt idx="909">236.00932302064905</cx:pt>
          <cx:pt idx="910">321.46527486653417</cx:pt>
          <cx:pt idx="911">689.02269356186775</cx:pt>
          <cx:pt idx="912">4785.3162201397117</cx:pt>
          <cx:pt idx="913">799.63451456367966</cx:pt>
          <cx:pt idx="914">0.78150928174738166</cx:pt>
          <cx:pt idx="915">254.50363393341726</cx:pt>
          <cx:pt idx="916">0.26050339158298552</cx:pt>
          <cx:pt idx="917">259.20412085758232</cx:pt>
          <cx:pt idx="918">284.41156808626857</cx:pt>
          <cx:pt idx="919">1329.6357641149318</cx:pt>
          <cx:pt idx="920">258.46569563491374</cx:pt>
          <cx:pt idx="921">653.34151689026851</cx:pt>
          <cx:pt idx="922">238.66908217261042</cx:pt>
          <cx:pt idx="923">451.60226681587</cx:pt>
          <cx:pt idx="924">215.43649901898351</cx:pt>
          <cx:pt idx="925">993.54993609699181</cx:pt>
          <cx:pt idx="926">46.107994198877115</cx:pt>
          <cx:pt idx="927">880.73419470100384</cx:pt>
          <cx:pt idx="928">643.17104325650962</cx:pt>
          <cx:pt idx="929">668.43492063232111</cx:pt>
          <cx:pt idx="930">459.80098805427849</cx:pt>
          <cx:pt idx="931">0</cx:pt>
          <cx:pt idx="932">0.26050339158298552</cx:pt>
          <cx:pt idx="933">2929.639913006924</cx:pt>
          <cx:pt idx="934">295.93431155339135</cx:pt>
          <cx:pt idx="935">520.23855826322961</cx:pt>
          <cx:pt idx="936">489.22491540326081</cx:pt>
          <cx:pt idx="937">473.34732462749236</cx:pt>
          <cx:pt idx="938">1553.139186592352</cx:pt>
          <cx:pt idx="939">862.76796419163554</cx:pt>
          <cx:pt idx="940">81.014096790146269</cx:pt>
          <cx:pt idx="941">0</cx:pt>
          <cx:pt idx="942">355.85644048221246</cx:pt>
          <cx:pt idx="943">2816.304917478471</cx:pt>
          <cx:pt idx="944">35.345377878457548</cx:pt>
          <cx:pt idx="945">13.806923381770556</cx:pt>
          <cx:pt idx="946">0</cx:pt>
          <cx:pt idx="947">0</cx:pt>
          <cx:pt idx="948">0</cx:pt>
          <cx:pt idx="949">597.57988984351687</cx:pt>
          <cx:pt idx="950">2633.6580271221778</cx:pt>
          <cx:pt idx="951">205.80109293073031</cx:pt>
          <cx:pt idx="952">1313.9570840100175</cx:pt>
          <cx:pt idx="953">1957.8619330232702</cx:pt>
          <cx:pt idx="954">7.5545976395450314</cx:pt>
          <cx:pt idx="955">1009.9528518391634</cx:pt>
          <cx:pt idx="956">13503.007593913437</cx:pt>
          <cx:pt idx="957">0</cx:pt>
          <cx:pt idx="958">1.8235300782217538</cx:pt>
          <cx:pt idx="959">237.06306557005186</cx:pt>
          <cx:pt idx="960">299.30818784314278</cx:pt>
          <cx:pt idx="961">519.9496023565755</cx:pt>
          <cx:pt idx="962">280.30667969968113</cx:pt>
          <cx:pt idx="963">1255.8528184208719</cx:pt>
          <cx:pt idx="964">788.01012304933181</cx:pt>
          <cx:pt idx="965">2401.7985782695673</cx:pt>
          <cx:pt idx="966">0</cx:pt>
          <cx:pt idx="967">515.9926643695029</cx:pt>
          <cx:pt idx="968">1468.388323437264</cx:pt>
          <cx:pt idx="969">0</cx:pt>
          <cx:pt idx="970">1731.0921855477131</cx:pt>
          <cx:pt idx="971">7796.5219854055558</cx:pt>
          <cx:pt idx="972">163.07367815746744</cx:pt>
          <cx:pt idx="973">243.31523166274246</cx:pt>
          <cx:pt idx="974">75.803491899774414</cx:pt>
          <cx:pt idx="975">122.17793180763401</cx:pt>
          <cx:pt idx="976">1238.9790237831055</cx:pt>
          <cx:pt idx="977">1156.1017352461756</cx:pt>
          <cx:pt idx="978">704.64560828984622</cx:pt>
          <cx:pt idx="979">2239.0263688902437</cx:pt>
          <cx:pt idx="980">201.62944167395673</cx:pt>
          <cx:pt idx="981">416.80906964185164</cx:pt>
          <cx:pt idx="982">0</cx:pt>
          <cx:pt idx="983">454.30831614409374</cx:pt>
          <cx:pt idx="984">2147.6279853141655</cx:pt>
          <cx:pt idx="985">24.227056902860816</cx:pt>
          <cx:pt idx="986">618.94653898268359</cx:pt>
          <cx:pt idx="987">1317.6079780664409</cx:pt>
          <cx:pt idx="988">0.26050339158298552</cx:pt>
          <cx:pt idx="989">437.36840168778588</cx:pt>
          <cx:pt idx="990">0</cx:pt>
          <cx:pt idx="991">782.83164030105092</cx:pt>
          <cx:pt idx="992">1611.7420614318955</cx:pt>
          <cx:pt idx="993">583.51652424285385</cx:pt>
          <cx:pt idx="994">807.04957674955472</cx:pt>
          <cx:pt idx="995">1297.8327929096872</cx:pt>
          <cx:pt idx="996">2902.1431586713038</cx:pt>
          <cx:pt idx="997">1356.1834244397446</cx:pt>
          <cx:pt idx="998">7.5545976395450314</cx:pt>
          <cx:pt idx="999">798.96884237962308</cx:pt>
          <cx:pt idx="1000">684.63645084210214</cx:pt>
          <cx:pt idx="1001">2181.4002509053093</cx:pt>
          <cx:pt idx="1002">0</cx:pt>
          <cx:pt idx="1003">568.40051984843547</cx:pt>
          <cx:pt idx="1004">34.646783515221131</cx:pt>
          <cx:pt idx="1005">267.02058515277071</cx:pt>
          <cx:pt idx="1006">17.453211345350883</cx:pt>
          <cx:pt idx="1007">1350.9255595300419</cx:pt>
          <cx:pt idx="1008">78.931928936183525</cx:pt>
          <cx:pt idx="1009">582.22146190544174</cx:pt>
          <cx:pt idx="1010">165.42172873423729</cx:pt>
          <cx:pt idx="1011">170.11234056026873</cx:pt>
          <cx:pt idx="1012">149.52924578339335</cx:pt>
          <cx:pt idx="1013">495.7237781622581</cx:pt>
          <cx:pt idx="1014">1157.3857139922213</cx:pt>
          <cx:pt idx="1015">158.90818769044392</cx:pt>
          <cx:pt idx="1016">380.06677087140628</cx:pt>
          <cx:pt idx="1017">1.3024981545525187</cx:pt>
          <cx:pt idx="1018">280.03383040372796</cx:pt>
          <cx:pt idx="1019">246.43400943561576</cx:pt>
          <cx:pt idx="1020">176.22029274203794</cx:pt>
          <cx:pt idx="1021">1149.3044235969483</cx:pt>
          <cx:pt idx="1022">412.11510467262462</cx:pt>
          <cx:pt idx="1023">28.915058932826572</cx:pt>
          <cx:pt idx="1024">2.6050018504433208</cx:pt>
          <cx:pt idx="1025">0.26050339158298552</cx:pt>
          <cx:pt idx="1026">441.79649741170596</cx:pt>
          <cx:pt idx="1027">1051.9345160967978</cx:pt>
          <cx:pt idx="1028">534.55836581006315</cx:pt>
          <cx:pt idx="1029">1262.4037113220052</cx:pt>
          <cx:pt idx="1030">273.52619385588025</cx:pt>
          <cx:pt idx="1031">629.12751622925828</cx:pt>
          <cx:pt idx="1032">61.284444890130928</cx:pt>
          <cx:pt idx="1033">722.62578184670326</cx:pt>
          <cx:pt idx="1034">1406.6763935765582</cx:pt>
          <cx:pt idx="1035">172.4528818022589</cx:pt>
          <cx:pt idx="1036">60.435472706490117</cx:pt>
          <cx:pt idx="1037">190.16836603278119</cx:pt>
          <cx:pt idx="1038">6.5125360040559697</cx:pt>
          <cx:pt idx="1039">119.05069953945781</cx:pt>
          <cx:pt idx="1040">8.0756438794876306</cx:pt>
          <cx:pt idx="1041">14.588389716940828</cx:pt>
          <cx:pt idx="1042">1003.1784817379398</cx:pt>
          <cx:pt idx="1043">123.47394694779722</cx:pt>
          <cx:pt idx="1044">353.48972478857473</cx:pt>
          <cx:pt idx="1045">1224.6233730672784</cx:pt>
          <cx:pt idx="1046">0</cx:pt>
          <cx:pt idx="1047">374.3519063503237</cx:pt>
          <cx:pt idx="1048">314.67583143793405</cx:pt>
          <cx:pt idx="1049">841.94810147176531</cx:pt>
          <cx:pt idx="1050">791.68287569098584</cx:pt>
          <cx:pt idx="1051">828.3860663454152</cx:pt>
          <cx:pt idx="1052">581.17133683716213</cx:pt>
          <cx:pt idx="1053">2172.3427510173337</cx:pt>
          <cx:pt idx="1054">125.29905199302532</cx:pt>
          <cx:pt idx="1055">0</cx:pt>
          <cx:pt idx="1056">349.60432916978169</cx:pt>
          <cx:pt idx="1057">0</cx:pt>
          <cx:pt idx="1058">1312.9548614619523</cx:pt>
          <cx:pt idx="1059">419.65684207677936</cx:pt>
          <cx:pt idx="1060">0.52097875324100928</cx:pt>
          <cx:pt idx="1061">288.63657787051665</cx:pt>
          <cx:pt idx="1062">0</cx:pt>
          <cx:pt idx="1063">10.615666239231155</cx:pt>
          <cx:pt idx="1064">78.682996707716839</cx:pt>
          <cx:pt idx="1065">0</cx:pt>
          <cx:pt idx="1066">1021.6523004867063</cx:pt>
          <cx:pt idx="1067">0</cx:pt>
          <cx:pt idx="1068">0</cx:pt>
          <cx:pt idx="1069">0</cx:pt>
          <cx:pt idx="1070">0</cx:pt>
          <cx:pt idx="1071">431.39319263074884</cx:pt>
          <cx:pt idx="1072">0</cx:pt>
          <cx:pt idx="1073">11.183020875239221</cx:pt>
          <cx:pt idx="1074">52.360489649157273</cx:pt>
          <cx:pt idx="1075">1038.374605073225</cx:pt>
          <cx:pt idx="1076">2084.8215214769193</cx:pt>
          <cx:pt idx="1077">0</cx:pt>
          <cx:pt idx="1078">29.175379290748864</cx:pt>
          <cx:pt idx="1079">190.42029673663518</cx:pt>
          <cx:pt idx="1080">760.39432147079776</cx:pt>
          <cx:pt idx="1081">1132.9175289618186</cx:pt>
          <cx:pt idx="1082">2423.379780177524</cx:pt>
          <cx:pt idx="1083">774.34790789963392</cx:pt>
          <cx:pt idx="1084">3673.9273140506175</cx:pt>
          <cx:pt idx="1085">1815.946217015512</cx:pt>
          <cx:pt idx="1086">0.52097875324100928</cx:pt>
          <cx:pt idx="1087">6913.4558303815438</cx:pt>
          <cx:pt idx="1088">1050.1114995985463</cx:pt>
          <cx:pt idx="1089">2749.5415855973442</cx:pt>
          <cx:pt idx="1090">1557.2381217792329</cx:pt>
          <cx:pt idx="1091">2693.1229941948741</cx:pt>
          <cx:pt idx="1092">0.78150928174738166</cx:pt>
          <cx:pt idx="1093">0.78150928174738166</cx:pt>
          <cx:pt idx="1094">6658.9701693380493</cx:pt>
          <cx:pt idx="1095">148.74873440862183</cx:pt>
          <cx:pt idx="1096">16.932441260819541</cx:pt>
          <cx:pt idx="1097">1430.8850856311335</cx:pt>
          <cx:pt idx="1098">731.71076413163837</cx:pt>
          <cx:pt idx="1099">1264.4194845636828</cx:pt>
          <cx:pt idx="1100">0</cx:pt>
          <cx:pt idx="1101">38.205930620949637</cx:pt>
          <cx:pt idx="1102">465.00447538941103</cx:pt>
          <cx:pt idx="1103">595.75709344489439</cx:pt>
          <cx:pt idx="1104">88.573495398092518</cx:pt>
          <cx:pt idx="1105">2114.8182659771046</cx:pt>
          <cx:pt idx="1106">1162.8585378496387</cx:pt>
          <cx:pt idx="1107">1.5629405246920709</cx:pt>
          <cx:pt idx="1108">656.70644619434916</cx:pt>
          <cx:pt idx="1109">0</cx:pt>
          <cx:pt idx="1110">0</cx:pt>
          <cx:pt idx="1111">363.40526666424967</cx:pt>
          <cx:pt idx="1112">5.2100289756658134</cx:pt>
          <cx:pt idx="1113">9.1176336397597826</cx:pt>
          <cx:pt idx="1114">678.86288396275359</cx:pt>
          <cx:pt idx="1115">524.66504740863968</cx:pt>
          <cx:pt idx="1116">1460.3641443882493</cx:pt>
          <cx:pt idx="1117">3231.1983069982198</cx:pt>
          <cx:pt idx="1118">69.55615317126086</cx:pt>
          <cx:pt idx="1119">4.1679782560709953</cx:pt>
          <cx:pt idx="1120">388.39755087573428</cx:pt>
          <cx:pt idx="1121">3836.3642513497161</cx:pt>
          <cx:pt idx="1122">492.87427050707868</cx:pt>
          <cx:pt idx="1123">280.56027695114318</cx:pt>
          <cx:pt idx="1124">8.856667776036133</cx:pt>
          <cx:pt idx="1125">1025.6295665481778</cx:pt>
          <cx:pt idx="1126">56.008297015916185</cx:pt>
          <cx:pt idx="1127">0</cx:pt>
          <cx:pt idx="1128">2.0839940888187214</cx:pt>
          <cx:pt idx="1129">1.3024981545525187</cx:pt>
          <cx:pt idx="1130">279.25571836577456</cx:pt>
          <cx:pt idx="1131">1738.3107546248707</cx:pt>
          <cx:pt idx="1132">0</cx:pt>
          <cx:pt idx="1133">0.52097875324100928</cx:pt>
          <cx:pt idx="1134">65.38567229394971</cx:pt>
          <cx:pt idx="1135">0</cx:pt>
          <cx:pt idx="1136">10723.330757808228</cx:pt>
          <cx:pt idx="1137">170.92076532622096</cx:pt>
          <cx:pt idx="1138">439.71433093166917</cx:pt>
          <cx:pt idx="1139">1067.8176338231488</cx:pt>
          <cx:pt idx="1140">981.8313045097824</cx:pt>
          <cx:pt idx="1141">0</cx:pt>
          <cx:pt idx="1142">4.9496301986855045</cx:pt>
          <cx:pt idx="1143">374.87261542616869</cx:pt>
          <cx:pt idx="1144">1051.9345160967978</cx:pt>
          <cx:pt idx="1145">409.51752449696039</cx:pt>
          <cx:pt idx="1146">479.5690741130212</cx:pt>
          <cx:pt idx="1147">612.44917091819173</cx:pt>
          <cx:pt idx="1148">949.53767521978057</cx:pt>
          <cx:pt idx="1149">21.881345740850026</cx:pt>
          <cx:pt idx="1150">1315.0512895686372</cx:pt>
          <cx:pt idx="1151">0</cx:pt>
          <cx:pt idx="1152">844.52288907038098</cx:pt>
          <cx:pt idx="1153">282.63662017967675</cx:pt>
          <cx:pt idx="1154">32.822232838179126</cx:pt>
          <cx:pt idx="1155">0</cx:pt>
          <cx:pt idx="1156">0</cx:pt>
          <cx:pt idx="1157">1.0420242514143867</cx:pt>
          <cx:pt idx="1158">78.931928936183525</cx:pt>
          <cx:pt idx="1159">587.70456313150157</cx:pt>
          <cx:pt idx="1160">1221.4841120061346</cx:pt>
          <cx:pt idx="1161">234.71503939672968</cx:pt>
          <cx:pt idx="1162">6.7731534672625635</cx:pt>
          <cx:pt idx="1163">577.27022108197707</cx:pt>
          <cx:pt idx="1164">15731.932687070719</cx:pt>
          <cx:pt idx="1165">2.0839940888187214</cx:pt>
          <cx:pt idx="1166">695.7996069896966</cx:pt>
          <cx:pt idx="1167">1033.4154405812626</cx:pt>
          <cx:pt idx="1168">38.292988672593502</cx:pt>
          <cx:pt idx="1169">1.0420242514143867</cx:pt>
          <cx:pt idx="1170">7.5545976395450314</cx:pt>
          <cx:pt idx="1171">1.0420242514143867</cx:pt>
          <cx:pt idx="1172">975.04239278925684</cx:pt>
          <cx:pt idx="1173">0</cx:pt>
          <cx:pt idx="1174">2889.292927301</cx:pt>
          <cx:pt idx="1175">263.62398126326929</cx:pt>
          <cx:pt idx="1176">23.445550681689614</cx:pt>
          <cx:pt idx="1177">933.46706026849506</cx:pt>
          <cx:pt idx="1178">14.328025912536493</cx:pt>
          <cx:pt idx="1179">225.59936373236349</cx:pt>
          <cx:pt idx="1180">308.17931676794166</cx:pt>
          <cx:pt idx="1181">3.3865903990908066</cx:pt>
          <cx:pt idx="1182">4.9496301986855045</cx:pt>
          <cx:pt idx="1183">489.496829201168</cx:pt>
          <cx:pt idx="1184">299.57891490554272</cx:pt>
          <cx:pt idx="1185">62.259050654736178</cx:pt>
          <cx:pt idx="1186">1508.5470410521289</cx:pt>
          <cx:pt idx="1187">0</cx:pt>
          <cx:pt idx="1188">0</cx:pt>
          <cx:pt idx="1189">27.352420481743366</cx:pt>
          <cx:pt idx="1190">2167.8281074120982</cx:pt>
          <cx:pt idx="1191">596.54352813438516</cx:pt>
          <cx:pt idx="1192">0</cx:pt>
          <cx:pt idx="1193">1193.3417546633898</cx:pt>
          <cx:pt idx="1194">2720.3371694510679</cx:pt>
          <cx:pt idx="1195">3708.2196820137979</cx:pt>
          <cx:pt idx="1196">469.1573950980731</cx:pt>
          <cx:pt idx="1197">1.3024981545525187</cx:pt>
          <cx:pt idx="1198">44.286213130452985</cx:pt>
          <cx:pt idx="1199">1.3024981545525187</cx:pt>
          <cx:pt idx="1200">149.99950395829251</cx:pt>
          <cx:pt idx="1201">152.64957860326356</cx:pt>
          <cx:pt idx="1202">0</cx:pt>
          <cx:pt idx="1203">0</cx:pt>
          <cx:pt idx="1204">483.31437024143639</cx:pt>
          <cx:pt idx="1205">463.68201570902716</cx:pt>
          <cx:pt idx="1206">231.3249037611931</cx:pt>
          <cx:pt idx="1207">0</cx:pt>
          <cx:pt idx="1208">0</cx:pt>
          <cx:pt idx="1209">2142.867457483931</cx:pt>
          <cx:pt idx="1210">0.78150928174738166</cx:pt>
          <cx:pt idx="1211">0</cx:pt>
          <cx:pt idx="1212">13.285701732654831</cx:pt>
          <cx:pt idx="1213">1062.5705355050059</cx:pt>
          <cx:pt idx="1214">24.783925144621527</cx:pt>
          <cx:pt idx="1215">15.369064859311607</cx:pt>
          <cx:pt idx="1216">2079.0464059595033</cx:pt>
          <cx:pt idx="1217">261.01398364517183</cx:pt>
          <cx:pt idx="1218">304.53630360582025</cx:pt>
          <cx:pt idx="1219">17.974631990575169</cx:pt>
          <cx:pt idx="1220">0.26050339158298552</cx:pt>
          <cx:pt idx="1221">1155.6206102170049</cx:pt>
          <cx:pt idx="1222">2843.1858028416868</cx:pt>
          <cx:pt idx="1223">218.30577607726025</cx:pt>
          <cx:pt idx="1224">246.94906932653086</cx:pt>
          <cx:pt idx="1225">1020.3771687149159</cx:pt>
          <cx:pt idx="1226">2787.3578322726271</cx:pt>
          <cx:pt idx="1227">1844.1213662660034</cx:pt>
          <cx:pt idx="1228">1660.4187201981745</cx:pt>
          <cx:pt idx="1229">793.49812245545957</cx:pt>
          <cx:pt idx="1230">2558.9501473219871</cx:pt>
          <cx:pt idx="1231">1888.6456401606706</cx:pt>
          <cx:pt idx="1232">3526.9147888924335</cx:pt>
          <cx:pt idx="1233">22.142936053443492</cx:pt>
          <cx:pt idx="1234">0</cx:pt>
          <cx:pt idx="1235">14239.379760886673</cx:pt>
          <cx:pt idx="1236">587.70456313150157</cx:pt>
          <cx:pt idx="1237">284.98585854000078</cx:pt>
          <cx:pt idx="1238">480.86994150659473</cx:pt>
          <cx:pt idx="1239">591.84041833130357</cx:pt>
          <cx:pt idx="1240">0</cx:pt>
          <cx:pt idx="1241">0</cx:pt>
          <cx:pt idx="1242">137.28491725489721</cx:pt>
          <cx:pt idx="1243">583.51652424285385</cx:pt>
          <cx:pt idx="1244">157.85866783376136</cx:pt>
          <cx:pt idx="1245">267.28080018757595</cx:pt>
          <cx:pt idx="1246">178.18424723915336</cx:pt>
          <cx:pt idx="1247">1.5629405246920709</cx:pt>
          <cx:pt idx="1248">2.6050018504433208</cx:pt>
          <cx:pt idx="1249">0.52097875324100928</cx:pt>
          <cx:pt idx="1250">33.083462508589371</cx:pt>
          <cx:pt idx="1251">0</cx:pt>
          <cx:pt idx="1252">839.08995117095969</cx:pt>
          <cx:pt idx="1253">31.78127357256745</cx:pt>
          <cx:pt idx="1254">979.78968771378595</cx:pt>
          <cx:pt idx="1255">0</cx:pt>
          <cx:pt idx="1256">0</cx:pt>
          <cx:pt idx="1257">0</cx:pt>
          <cx:pt idx="1258">1615.3232079433719</cx:pt>
          <cx:pt idx="1259">0</cx:pt>
          <cx:pt idx="1260">0</cx:pt>
          <cx:pt idx="1261">1773.9959284782681</cx:pt>
          <cx:pt idx="1262">0.52097875324100928</cx:pt>
          <cx:pt idx="1263">0.93254230992784537</cx:pt>
          <cx:pt idx="1264">185.21171129131281</cx:pt>
          <cx:pt idx="1265">135.07894019613866</cx:pt>
          <cx:pt idx="1266">2.6050018504433208</cx:pt>
          <cx:pt idx="1267">214.13523209287666</cx:pt>
          <cx:pt idx="1268">395.97380456866841</cx:pt>
          <cx:pt idx="1269">654.38552531674782</cx:pt>
          <cx:pt idx="1270">14.588389716940828</cx:pt>
          <cx:pt idx="1271">0</cx:pt>
          <cx:pt idx="1272">0</cx:pt>
          <cx:pt idx="1273">645.76598691341223</cx:pt>
          <cx:pt idx="1274">334.483964558254</cx:pt>
          <cx:pt idx="1275">908.60728593012163</cx:pt>
          <cx:pt idx="1276">39.856677994675195</cx:pt>
          <cx:pt idx="1277">147.5083253199154</cx:pt>
          <cx:pt idx="1278">0.26050339158298552</cx:pt>
          <cx:pt idx="1279">731.96474634102094</cx:pt>
          <cx:pt idx="1280">1161.5684929121433</cx:pt>
          <cx:pt idx="1281">26.050812078603236</cx:pt>
          <cx:pt idx="1282">1867.2865095577513</cx:pt>
          <cx:pt idx="1283">1765.1595957354552</cx:pt>
          <cx:pt idx="1284">9.6383315491379005</cx:pt>
          <cx:pt idx="1285">379.80272703476373</cx:pt>
          <cx:pt idx="1286">25.269193439235611</cx:pt>
          <cx:pt idx="1287">4.4286745626559831</cx:pt>
          <cx:pt idx="1288">780.22808254044548</cx:pt>
          <cx:pt idx="1289">401.96200381169018</cx:pt>
          <cx:pt idx="1290">2562.5014527845924</cx:pt>
          <cx:pt idx="1291">555.13834413149334</cx:pt>
          <cx:pt idx="1292">974.02810861778562</cx:pt>
          <cx:pt idx="1293">0.78150928174738166</cx:pt>
          <cx:pt idx="1294">34.126793912263913</cx:pt>
          <cx:pt idx="1295">1349.6142791242835</cx:pt>
          <cx:pt idx="1296">710.83546389945559</cx:pt>
          <cx:pt idx="1297">388.15470779725206</cx:pt>
          <cx:pt idx="1298">190.68584563654855</cx:pt>
          <cx:pt idx="1299">2279.1294221267203</cx:pt>
          <cx:pt idx="1300">232.63295870854984</cx:pt>
          <cx:pt idx="1301">46.369941988030547</cx:pt>
          <cx:pt idx="1302">402.99678448103612</cx:pt>
          <cx:pt idx="1303">1276.7589665423075</cx:pt>
          <cx:pt idx="1304">2.0839940888187214</cx:pt>
          <cx:pt idx="1305">3.907539909015215</cx:pt>
          <cx:pt idx="1306">233.59037303688979</cx:pt>
          <cx:pt idx="1307">3557.1213516509101</cx:pt>
          <cx:pt idx="1308">0</cx:pt>
          <cx:pt idx="1309">1609.9544646886693</cx:pt>
          <cx:pt idx="1310">531.4122663722402</cx:pt>
          <cx:pt idx="1311">0.78150928174738166</cx:pt>
          <cx:pt idx="1312">13.546498323927235</cx:pt>
          <cx:pt idx="1313">806.76957662974201</cx:pt>
          <cx:pt idx="1314">255.8175528013619</cx:pt>
          <cx:pt idx="1315">1074.2824839706755</cx:pt>
          <cx:pt idx="1316">3941.786838944774</cx:pt>
          <cx:pt idx="1317">22.924220261015304</cx:pt>
          <cx:pt idx="1318">969.84690393897677</cx:pt>
          <cx:pt idx="1319">145.61612793361971</cx:pt>
          <cx:pt idx="1320">7486.1451070424246</cx:pt>
          <cx:pt idx="1321">116.70240590741221</cx:pt>
          <cx:pt idx="1322">378.77470306332737</cx:pt>
          <cx:pt idx="1323">597.08221209498504</cx:pt>
          <cx:pt idx="1324">385.8150185457132</cx:pt>
          <cx:pt idx="1325">1072.1975865603881</cx:pt>
          <cx:pt idx="1326">934.69854510621815</cx:pt>
          <cx:pt idx="1327">15.629812530935851</cx:pt>
          <cx:pt idx="1328">3541.6175263185555</cx:pt>
          <cx:pt idx="1329">493.11395794161808</cx:pt>
          <cx:pt idx="1330">1033.7022812024461</cx:pt>
          <cx:pt idx="1331">0</cx:pt>
          <cx:pt idx="1332">1271.0150281284409</cx:pt>
          <cx:pt idx="1333">3379.4509532678462</cx:pt>
          <cx:pt idx="1334">1711.7513417859686</cx:pt>
          <cx:pt idx="1335">735.37661411016927</cx:pt>
          <cx:pt idx="1336">517.3561969550168</cx:pt>
          <cx:pt idx="1337">22.6636382846925</cx:pt>
          <cx:pt idx="1338">0</cx:pt>
          <cx:pt idx="1339">3503.0314296227261</cx:pt>
          <cx:pt idx="1340">2610.748023904232</cx:pt>
          <cx:pt idx="1341">3851.5554331104754</cx:pt>
          <cx:pt idx="1342">1682.0939563534776</cx:pt>
          <cx:pt idx="1343">36.333529450674661</cx:pt>
          <cx:pt idx="1344">0</cx:pt>
          <cx:pt idx="1345">0</cx:pt>
          <cx:pt idx="1346">881.03983344663391</cx:pt>
          <cx:pt idx="1347">732.52381714114279</cx:pt>
          <cx:pt idx="1348">524.37363761563302</cx:pt>
          <cx:pt idx="1349">0</cx:pt>
          <cx:pt idx="1350">0</cx:pt>
          <cx:pt idx="1351">65.38567229394971</cx:pt>
          <cx:pt idx="1352">0.26050339158298552</cx:pt>
          <cx:pt idx="1353">13.806923381770556</cx:pt>
          <cx:pt idx="1354">193.2943313707421</cx:pt>
          <cx:pt idx="1355">0</cx:pt>
          <cx:pt idx="1356">14.069921533743321</cx:pt>
          <cx:pt idx="1357">589.50276305122827</cx:pt>
          <cx:pt idx="1358">5.4706022633779137</cx:pt>
          <cx:pt idx="1359">0</cx:pt>
          <cx:pt idx="1360">876.344721683015</cx:pt>
          <cx:pt idx="1361">14.328025912536493</cx:pt>
          <cx:pt idx="1362">0</cx:pt>
          <cx:pt idx="1363">0</cx:pt>
          <cx:pt idx="1364">0</cx:pt>
          <cx:pt idx="1365">0</cx:pt>
          <cx:pt idx="1366">2.344521918329451</cx:pt>
          <cx:pt idx="1367">0</cx:pt>
          <cx:pt idx="1368">337.09854560661762</cx:pt>
          <cx:pt idx="1369">0</cx:pt>
          <cx:pt idx="1370">0.26050339158298552</cx:pt>
          <cx:pt idx="1371">748.40406859032487</cx:pt>
          <cx:pt idx="1372">244.87819685354035</cx:pt>
          <cx:pt idx="1373">368.33853909400773</cx:pt>
          <cx:pt idx="1374">0.26050339158298552</cx:pt>
          <cx:pt idx="1375">55.748092731005485</cx:pt>
          <cx:pt idx="1376">128.16756203497607</cx:pt>
          <cx:pt idx="1377">2.0839940888187214</cx:pt>
          <cx:pt idx="1378">8.0756438794876306</cx:pt>
          <cx:pt idx="1379">504.51146408984459</cx:pt>
          <cx:pt idx="1380">0</cx:pt>
          <cx:pt idx="1381">586.6445654120505</cx:pt>
          <cx:pt idx="1382">42.462522388368534</cx:pt>
          <cx:pt idx="1383">137.80348687390384</cx:pt>
          <cx:pt idx="1384">1467.6755447109692</cx:pt>
          <cx:pt idx="1385">3949.446477927173</cx:pt>
          <cx:pt idx="1386">565.29108196262428</cx:pt>
          <cx:pt idx="1387">6.7731534672625635</cx:pt>
          <cx:pt idx="1388">277.95720421650765</cx:pt>
          <cx:pt idx="1389">88.573495398092518</cx:pt>
          <cx:pt idx="1390">6.252105938134398</cx:pt>
          <cx:pt idx="1391">753.61658610211316</cx:pt>
          <cx:pt idx="1392">3237.0285707935309</cx:pt>
          <cx:pt idx="1393">2131.7512592471012</cx:pt>
          <cx:pt idx="1394">81.014096790146269</cx:pt>
          <cx:pt idx="1395">1020.8728642550278</cx:pt>
          <cx:pt idx="1396">8.856667776036133</cx:pt>
          <cx:pt idx="1397">934.69854510621815</cx:pt>
          <cx:pt idx="1398">43.243695865729173</cx:pt>
          <cx:pt idx="1399">0</cx:pt>
          <cx:pt idx="1400">26.571388147548156</cx:pt>
          <cx:pt idx="1401">156.82697560750017</cx:pt>
          <cx:pt idx="1402">477.77366877211978</cx:pt>
          <cx:pt idx="1403">5489.4169562898887</cx:pt>
          <cx:pt idx="1404">596.04671204888473</cx:pt>
          <cx:pt idx="1405">978.15944822860399</cx:pt>
          <cx:pt idx="1406">346.19443174393405</cx:pt>
          <cx:pt idx="1407">1289.7554729809763</cx:pt>
          <cx:pt idx="1408">21.100391170301712</cx:pt>
          <cx:pt idx="1409">173.48993373216101</cx:pt>
          <cx:pt idx="1410">2.0839940888187214</cx:pt>
          <cx:pt idx="1411">0.52097875324100928</cx:pt>
          <cx:pt idx="1412">10839.171793138463</cx:pt>
          <cx:pt idx="1413">3129.9830870346218</cx:pt>
          <cx:pt idx="1414">3.3865903990908066</cx:pt>
          <cx:pt idx="1415">1120.2560078549513</cx:pt>
          <cx:pt idx="1416">6.5125360040559697</cx:pt>
          <cx:pt idx="1417">160.72512302595132</cx:pt>
          <cx:pt idx="1418">2002.7683264774826</cx:pt>
          <cx:pt idx="1419">20.289940312358258</cx:pt>
          <cx:pt idx="1420">157.60561099708869</cx:pt>
          <cx:pt idx="1421">0</cx:pt>
          <cx:pt idx="1422">108.10701106540766</cx:pt>
          <cx:pt idx="1423">742.96967164140221</cx:pt>
          <cx:pt idx="1424">9.6383315491379005</cx:pt>
          <cx:pt idx="1425">0</cx:pt>
          <cx:pt idx="1426">407.67211590248593</cx:pt>
          <cx:pt idx="1427">1248.2963248950166</cx:pt>
          <cx:pt idx="1428">0</cx:pt>
          <cx:pt idx="1429">617.65873581565052</cx:pt>
          <cx:pt idx="1430">0</cx:pt>
          <cx:pt idx="1431">38.555324437041442</cx:pt>
          <cx:pt idx="1432">31.260569462262936</cx:pt>
          <cx:pt idx="1433">287.07486933751824</cx:pt>
          <cx:pt idx="1434">6.7731534672625635</cx:pt>
          <cx:pt idx="1435">27.874018471138658</cx:pt>
          <cx:pt idx="1436">42.983789428678463</cx:pt>
          <cx:pt idx="1437">0.52097875324100928</cx:pt>
          <cx:pt idx="1438">131.29364956631767</cx:pt>
          <cx:pt idx="1439">0</cx:pt>
          <cx:pt idx="1440">0</cx:pt>
          <cx:pt idx="1441">0</cx:pt>
          <cx:pt idx="1442">3.1258746764764478</cx:pt>
          <cx:pt idx="1443">621.31447784844784</cx:pt>
          <cx:pt idx="1444">38.292988672593502</cx:pt>
          <cx:pt idx="1445">90.652352073648146</cx:pt>
          <cx:pt idx="1446">41.159913445329153</cx:pt>
          <cx:pt idx="1447">952.37501029580187</cx:pt>
          <cx:pt idx="1448">9.6383315491379005</cx:pt>
          <cx:pt idx="1449">0.78150928174738166</cx:pt>
          <cx:pt idx="1450">9.1176336397597826</cx:pt>
          <cx:pt idx="1451">42.722379084048335</cx:pt>
          <cx:pt idx="1452">29.503439038665352</cx:pt>
          <cx:pt idx="1453">1356.4656721438546</cx:pt>
          <cx:pt idx="1454">52.880823663631055</cx:pt>
          <cx:pt idx="1455">230.12027253432015</cx:pt>
          <cx:pt idx="1456">474.36767726253674</cx:pt>
          <cx:pt idx="1457">252.42235789973779</cx:pt>
          <cx:pt idx="1458">16.672080616565502</cx:pt>
          <cx:pt idx="1459">0</cx:pt>
          <cx:pt idx="1460">30.478611481546309</cx:pt>
          <cx:pt idx="1461">0</cx:pt>
          <cx:pt idx="1462">39.33610853065553</cx:pt>
          <cx:pt idx="1463">457.69774347657511</cx:pt>
          <cx:pt idx="1464">3275.6366856509571</cx:pt>
          <cx:pt idx="1465">651.52980970009367</cx:pt>
          <cx:pt idx="1466">1283.5078574294987</cx:pt>
          <cx:pt idx="1467">1726.296457650888</cx:pt>
          <cx:pt idx="1468">1477.788485619815</cx:pt>
          <cx:pt idx="1469">459.25832290222871</cx:pt>
          <cx:pt idx="1470">420.59092435723676</cx:pt>
          <cx:pt idx="1471">1027.695297673027</cx:pt>
          <cx:pt idx="1472">17.974631990575169</cx:pt>
          <cx:pt idx="1473">2436.6917650881014</cx:pt>
          <cx:pt idx="1474">407.95548402395912</cx:pt>
          <cx:pt idx="1475">845.81323063125956</cx:pt>
          <cx:pt idx="1476">4479.9844354248544</cx:pt>
          <cx:pt idx="1477">32.822232838179126</cx:pt>
          <cx:pt idx="1478">213.86698278708388</cx:pt>
          <cx:pt idx="1479">2.6050018504433208</cx:pt>
          <cx:pt idx="1480">1373.3178580263168</cx:pt>
          <cx:pt idx="1481">64.863167921549206</cx:pt>
          <cx:pt idx="1482">2.6050018504433208</cx:pt>
          <cx:pt idx="1483">2431.290783825385</cx:pt>
          <cx:pt idx="1484">0</cx:pt>
          <cx:pt idx="1485">1019.3157735306667</cx:pt>
          <cx:pt idx="1486">915.37862677200519</cx:pt>
          <cx:pt idx="1487">2551.1545832070451</cx:pt>
          <cx:pt idx="1488">85.702398559063468</cx:pt>
          <cx:pt idx="1489">0</cx:pt>
          <cx:pt idx="1490">480.63619346486257</cx:pt>
          <cx:pt idx="1491">0</cx:pt>
          <cx:pt idx="1492">3327.8311997472229</cx:pt>
          <cx:pt idx="1493">1419.2212667420301</cx:pt>
          <cx:pt idx="1494">1030.8374506603559</cx:pt>
          <cx:pt idx="1495">1041.2603620414181</cx:pt>
          <cx:pt idx="1496">25.269193439235611</cx:pt>
          <cx:pt idx="1497">72.160853466498267</cx:pt>
          <cx:pt idx="1498">52.098529398284626</cx:pt>
          <cx:pt idx="1499">0.26050339158298552</cx:pt>
          <cx:pt idx="1500">862.5285100569464</cx:pt>
          <cx:pt idx="1501">36.209523228758428</cx:pt>
          <cx:pt idx="1502">694.25576880838116</cx:pt>
          <cx:pt idx="1503">285.77987994485159</cx:pt>
          <cx:pt idx="1504">0</cx:pt>
          <cx:pt idx="1505">0</cx:pt>
          <cx:pt idx="1506">401.18068871475936</cx:pt>
          <cx:pt idx="1507">9.3783126630743183</cx:pt>
          <cx:pt idx="1508">0.17185981814772977</cx:pt>
          <cx:pt idx="1509">0</cx:pt>
          <cx:pt idx="1510">1070.5622891903408</cx:pt>
          <cx:pt idx="1511">0</cx:pt>
          <cx:pt idx="1512">729.27700833747076</cx:pt>
          <cx:pt idx="1513">1703.4611488386977</cx:pt>
          <cx:pt idx="1514">164.44409615366797</cx:pt>
          <cx:pt idx="1515">0.78150928174738166</cx:pt>
          <cx:pt idx="1516">62.584358201027996</cx:pt>
          <cx:pt idx="1517">0</cx:pt>
          <cx:pt idx="1518">0.26050339158298552</cx:pt>
          <cx:pt idx="1519">1195.4131854527338</cx:pt>
          <cx:pt idx="1520">931.07355495545528</cx:pt>
          <cx:pt idx="1521">25.269193439235611</cx:pt>
          <cx:pt idx="1522">0</cx:pt>
          <cx:pt idx="1523">42.983789428678463</cx:pt>
          <cx:pt idx="1524">16.932441260819541</cx:pt>
          <cx:pt idx="1525">1144.2921946424187</cx:pt>
          <cx:pt idx="1526">0</cx:pt>
          <cx:pt idx="1527">366.98419670216089</cx:pt>
          <cx:pt idx="1528">35.428608930396095</cx:pt>
          <cx:pt idx="1529">1100.0772694395216</cx:pt>
          <cx:pt idx="1530">933.14325477887553</cx:pt>
          <cx:pt idx="1531">158.12315761970433</cx:pt>
          <cx:pt idx="1532">381.33673206556205</cx:pt>
          <cx:pt idx="1533">37.511035225043649</cx:pt>
          <cx:pt idx="1534">1374.9382402601168</cx:pt>
          <cx:pt idx="1535">447.29357113932429</cx:pt>
          <cx:pt idx="1536">33.578418946257607</cx:pt>
          <cx:pt idx="1537">2364.2877655273196</cx:pt>
          <cx:pt idx="1538">1063.8983433147957</cx:pt>
          <cx:pt idx="1539">0.52097875324100928</cx:pt>
          <cx:pt idx="1540">98.989174335818987</cx:pt>
          <cx:pt idx="1541">407.67211590248593</cx:pt>
          <cx:pt idx="1542">1612.1892704705081</cx:pt>
          <cx:pt idx="1543">0</cx:pt>
          <cx:pt idx="1544">10.420073255760686</cx:pt>
          <cx:pt idx="1545">0</cx:pt>
          <cx:pt idx="1546">0</cx:pt>
          <cx:pt idx="1547">26.832527073584465</cx:pt>
          <cx:pt idx="1548">175.58267585392932</cx:pt>
          <cx:pt idx="1549">27.352420481743366</cx:pt>
          <cx:pt idx="1550">10.159496258249503</cx:pt>
          <cx:pt idx="1551">381.36323454684299</cx:pt>
          <cx:pt idx="1552">0</cx:pt>
          <cx:pt idx="1553">234.1927861203493</cx:pt>
          <cx:pt idx="1554">1736.7441826936754</cx:pt>
          <cx:pt idx="1555">5465.4935267383307</cx:pt>
          <cx:pt idx="1556">0</cx:pt>
          <cx:pt idx="1557">8.0756438794876306</cx:pt>
          <cx:pt idx="1558">0</cx:pt>
          <cx:pt idx="1559">0</cx:pt>
          <cx:pt idx="1560">0</cx:pt>
          <cx:pt idx="1561">26.571388147548156</cx:pt>
          <cx:pt idx="1562">1829.2182727920897</cx:pt>
          <cx:pt idx="1563">183.9126354344813</cx:pt>
          <cx:pt idx="1564">258.933721822574</cx:pt>
          <cx:pt idx="1565">3337.7676912419029</cx:pt>
          <cx:pt idx="1566">594.97169379216905</cx:pt>
          <cx:pt idx="1567">2849.1062744563014</cx:pt>
          <cx:pt idx="1568">492.36104602116194</cx:pt>
          <cx:pt idx="1569">631.70974228184127</cx:pt>
          <cx:pt idx="1570">33.083462508589371</cx:pt>
          <cx:pt idx="1571">203.19447206438517</cx:pt>
          <cx:pt idx="1572">465.26295479909311</cx:pt>
          <cx:pt idx="1573">2820.0176949926649</cx:pt>
          <cx:pt idx="1574">0</cx:pt>
          <cx:pt idx="1575">1510.117364672851</cx:pt>
          <cx:pt idx="1576">4667.6832631605293</cx:pt>
          <cx:pt idx="1577">15.890030169313221</cx:pt>
          <cx:pt idx="1578">0.78150928174738166</cx:pt>
          <cx:pt idx="1579">3240.6216514513003</cx:pt>
          <cx:pt idx="1580">7.486678352835014</cx:pt>
          <cx:pt idx="1581">510.07811342675501</cx:pt>
          <cx:pt idx="1582">0</cx:pt>
          <cx:pt idx="1583">639.87536319614799</cx:pt>
          <cx:pt idx="1584">4520.5446657980337</cx:pt>
          <cx:pt idx="1585">100.29365522336069</cx:pt>
          <cx:pt idx="1586">141.97310761481174</cx:pt>
          <cx:pt idx="1587">2669.6959058095281</cx:pt>
          <cx:pt idx="1588">119.56772909846676</cx:pt>
          <cx:pt idx="1589">0</cx:pt>
          <cx:pt idx="1590">361.06376744571799</cx:pt>
          <cx:pt idx="1591">731.10156584481831</cx:pt>
          <cx:pt idx="1592">2.0839940888187214</cx:pt>
          <cx:pt idx="1593">0</cx:pt>
          <cx:pt idx="1594">895.33858999698509</cx:pt>
          <cx:pt idx="1595">995.34391280705256</cx:pt>
          <cx:pt idx="1596">2529.4881446660415</cx:pt>
          <cx:pt idx="1597">1064.4151605842846</cx:pt>
          <cx:pt idx="1598">291.76514615209436</cx:pt>
          <cx:pt idx="1599">1565.9028301353439</cx:pt>
          <cx:pt idx="1600">1750.2872234555716</cx:pt>
          <cx:pt idx="1601">1630.7451094184573</cx:pt>
          <cx:pt idx="1602">749.18364476673366</cx:pt>
          <cx:pt idx="1603">29.175379290748864</cx:pt>
          <cx:pt idx="1604">33.604793726823402</cx:pt>
          <cx:pt idx="1605">0.26050339158298552</cx:pt>
          <cx:pt idx="1606">941.99087481931633</cx:pt>
          <cx:pt idx="1607">306.3417608684012</cx:pt>
          <cx:pt idx="1608">449.38032687228696</cx:pt>
          <cx:pt idx="1609">0</cx:pt>
          <cx:pt idx="1610">9.1176336397597826</cx:pt>
          <cx:pt idx="1611">0</cx:pt>
          <cx:pt idx="1612">136.50116195757414</cx:pt>
          <cx:pt idx="1613">1417.9420940774266</cx:pt>
          <cx:pt idx="1614">200.59275767898689</cx:pt>
          <cx:pt idx="1615">58.092371773633687</cx:pt>
          <cx:pt idx="1616">0</cx:pt>
          <cx:pt idx="1617">8.856667776036133</cx:pt>
          <cx:pt idx="1618">1350.1761006314437</cx:pt>
          <cx:pt idx="1619">0</cx:pt>
          <cx:pt idx="1620">388.93774485216659</cx:pt>
          <cx:pt idx="1621">0.78410435107756604</cx:pt>
          <cx:pt idx="1622">53.925340374436388</cx:pt>
          <cx:pt idx="1623">323.55068704248959</cx:pt>
          <cx:pt idx="1624">11.722409290778206</cx:pt>
          <cx:pt idx="1625">524.66504740863968</cx:pt>
          <cx:pt idx="1626">87.530336499347186</cx:pt>
          <cx:pt idx="1627">75.024894283307077</cx:pt>
          <cx:pt idx="1628">0.36206919866672149</cx:pt>
          <cx:pt idx="1629">7.2941836972378766</cx:pt>
          <cx:pt idx="1630">839.84729011088564</cx:pt>
          <cx:pt idx="1631">17.876246351135652</cx:pt>
          <cx:pt idx="1632">249.81850819157253</cx:pt>
          <cx:pt idx="1633">0.52097875324100928</cx:pt>
          <cx:pt idx="1634">208.65886170356112</cx:pt>
          <cx:pt idx="1635">1.3024981545525187</cx:pt>
          <cx:pt idx="1636">0.52097875324100928</cx:pt>
          <cx:pt idx="1637">383.96940937307568</cx:pt>
          <cx:pt idx="1638">1.8235300782217538</cx:pt>
          <cx:pt idx="1639">1942.578953832359</cx:pt>
          <cx:pt idx="1640">11294.026225311094</cx:pt>
          <cx:pt idx="1641">2269.1941993498472</cx:pt>
          <cx:pt idx="1642">69.879670887865117</cx:pt>
          <cx:pt idx="1643">63.821477508917823</cx:pt>
          <cx:pt idx="1644">839.61419005553876</cx:pt>
          <cx:pt idx="1645">527.51477738308893</cx:pt>
          <cx:pt idx="1646">527.51477738308893</cx:pt>
          <cx:pt idx="1647">235.23845235359684</cx:pt>
          <cx:pt idx="1648">462.90963506560036</cx:pt>
          <cx:pt idx="1649">15599.449737884561</cx:pt>
          <cx:pt idx="1650">15.10905545683319</cx:pt>
          <cx:pt idx="1651">514.239718088941</cx:pt>
          <cx:pt idx="1652">734.10167564445692</cx:pt>
          <cx:pt idx="1653">1227.7706955501724</cx:pt>
          <cx:pt idx="1654">253.37269390306045</cx:pt>
          <cx:pt idx="1655">0</cx:pt>
          <cx:pt idx="1656">178.44525937601216</cx:pt>
          <cx:pt idx="1657">87.010271349268479</cx:pt>
          <cx:pt idx="1658">536.90217043958114</cx:pt>
          <cx:pt idx="1659">861.75074247168675</cx:pt>
          <cx:pt idx="1660">12.715164301359128</cx:pt>
          <cx:pt idx="1661">41.42080225449542</cx:pt>
          <cx:pt idx="1662">1454.0973890568346</cx:pt>
          <cx:pt idx="1663">1511.8990396446213</cx:pt>
          <cx:pt idx="1664">422.25989919024732</cx:pt>
          <cx:pt idx="1665">1.5629405246920709</cx:pt>
          <cx:pt idx="1666">489.496829201168</cx:pt>
          <cx:pt idx="1667">791.68287569098584</cx:pt>
          <cx:pt idx="1668">25.269193439235611</cx:pt>
          <cx:pt idx="1669">732.01555334657473</cx:pt>
          <cx:pt idx="1670">293.55638174737078</cx:pt>
          <cx:pt idx="1671">105.24123409706121</cx:pt>
          <cx:pt idx="1672">37.44169380649727</cx:pt>
          <cx:pt idx="1673">1004.780658536389</cx:pt>
          <cx:pt idx="1674">0</cx:pt>
          <cx:pt idx="1675">2.0839940888187214</cx:pt>
          <cx:pt idx="1676">104.98380364684736</cx:pt>
          <cx:pt idx="1677">0</cx:pt>
          <cx:pt idx="1678">33.604793726823402</cx:pt>
          <cx:pt idx="1679">8.0756438794876306</cx:pt>
          <cx:pt idx="1680">505.38820812645929</cx:pt>
          <cx:pt idx="1681">1142.7848609184932</cx:pt>
          <cx:pt idx="1682">160.99438528122525</cx:pt>
          <cx:pt idx="1683">56.008297015916185</cx:pt>
          <cx:pt idx="1684">51.84151774505245</cx:pt>
          <cx:pt idx="1685">0</cx:pt>
          <cx:pt idx="1686">45.327598702076131</cx:pt>
          <cx:pt idx="1687">287.13477905128167</cx:pt>
          <cx:pt idx="1688">16.672080616565502</cx:pt>
          <cx:pt idx="1689">40.378229182196471</cx:pt>
          <cx:pt idx="1690">312.60396721288106</cx:pt>
          <cx:pt idx="1691">3325.0635070050498</cx:pt>
          <cx:pt idx="1692">393.09509957790459</cx:pt>
          <cx:pt idx="1693">582.22146190544174</cx:pt>
          <cx:pt idx="1694">2621.0872923045372</cx:pt>
          <cx:pt idx="1695">45.588436191731113</cx:pt>
          <cx:pt idx="1696">561.10662171915931</cx:pt>
          <cx:pt idx="1697">1595.060916176858</cx:pt>
          <cx:pt idx="1698">880.73419470100384</cx:pt>
          <cx:pt idx="1699">321.21950108929872</cx:pt>
          <cx:pt idx="1700">2230.9670286165424</cx:pt>
          <cx:pt idx="1701">241.45950470448471</cx:pt>
          <cx:pt idx="1702">1574.506509724511</cx:pt>
          <cx:pt idx="1703">717.42811527147603</cx:pt>
          <cx:pt idx="1704">602.28671380996195</cx:pt>
          <cx:pt idx="1705">64.908836616431813</cx:pt>
          <cx:pt idx="1706">27.352420481743366</cx:pt>
          <cx:pt idx="1707">20.57965656867443</cx:pt>
          <cx:pt idx="1708">24.227056902860816</cx:pt>
          <cx:pt idx="1709">1420.009023027714</cx:pt>
          <cx:pt idx="1710">85.402431047855686</cx:pt>
          <cx:pt idx="1711">1.5629405246920709</cx:pt>
          <cx:pt idx="1712">11.722409290778206</cx:pt>
          <cx:pt idx="1713">24.48718261942582</cx:pt>
          <cx:pt idx="1714">339.16714618138371</cx:pt>
          <cx:pt idx="1715">303.14173720837414</cx:pt>
          <cx:pt idx="1716">0.52097875324100928</cx:pt>
          <cx:pt idx="1717">0</cx:pt>
          <cx:pt idx="1718">8.0756438794876306</cx:pt>
          <cx:pt idx="1719">490.51784989237694</cx:pt>
          <cx:pt idx="1720">66.429126336009062</cx:pt>
          <cx:pt idx="1721">9.3783126630743183</cx:pt>
          <cx:pt idx="1722">1866.5096725917062</cx:pt>
          <cx:pt idx="1723">133519.33926197392</cx:pt>
          <cx:pt idx="1724">1213.6289961371133</cx:pt>
          <cx:pt idx="1725">1716.7447995887217</cx:pt>
          <cx:pt idx="1726">7.5545976395450314</cx:pt>
          <cx:pt idx="1727">0</cx:pt>
          <cx:pt idx="1728">0</cx:pt>
          <cx:pt idx="1729">0.52097875324100928</cx:pt>
          <cx:pt idx="1730">8.3359704845098666</cx:pt>
          <cx:pt idx="1731">2095.4024721104188</cx:pt>
          <cx:pt idx="1732">292.53729408415052</cx:pt>
          <cx:pt idx="1733">0</cx:pt>
          <cx:pt idx="1734">0.52097875324100928</cx:pt>
          <cx:pt idx="1735">0</cx:pt>
          <cx:pt idx="1736">724.18234901796995</cx:pt>
          <cx:pt idx="1737">772.04039848157163</cx:pt>
          <cx:pt idx="1738">76.06479239881061</cx:pt>
          <cx:pt idx="1739">1.5629405246920709</cx:pt>
          <cx:pt idx="1740">0.26050339158298552</cx:pt>
          <cx:pt idx="1741">201.36275847090698</cx:pt>
          <cx:pt idx="1742">4.4286745626559831</cx:pt>
          <cx:pt idx="1743">0</cx:pt>
          <cx:pt idx="1744">197.45938806417956</cx:pt>
          <cx:pt idx="1745">370.16066142873871</cx:pt>
          <cx:pt idx="1746">1900.0753504395611</cx:pt>
          <cx:pt idx="1747">1421.5858466793686</cx:pt>
          <cx:pt idx="1748">76.471834641332336</cx:pt>
          <cx:pt idx="1749">61.288762268494963</cx:pt>
          <cx:pt idx="1750">1172.7423177483274</cx:pt>
          <cx:pt idx="1751">91.437093965258143</cx:pt>
          <cx:pt idx="1752">0</cx:pt>
          <cx:pt idx="1753">33.604793726823402</cx:pt>
          <cx:pt idx="1754">69.292555488719771</cx:pt>
          <cx:pt idx="1755">23.706179017857256</cx:pt>
          <cx:pt idx="1756">675.99435783299828</cx:pt>
          <cx:pt idx="1757">0.78150928174738166</cx:pt>
          <cx:pt idx="1758">435.30705748737523</cx:pt>
          <cx:pt idx="1759">761.13354174281187</cx:pt>
          <cx:pt idx="1760">394.65522519970483</cx:pt>
          <cx:pt idx="1761">168.54212917407023</cx:pt>
          <cx:pt idx="1762">2757.3694769794165</cx:pt>
          <cx:pt idx="1763">678.34471198574659</cx:pt>
          <cx:pt idx="1764">293.57679954754207</cx:pt>
          <cx:pt idx="1765">0</cx:pt>
          <cx:pt idx="1766">0</cx:pt>
          <cx:pt idx="1767">233.93209355918066</cx:pt>
          <cx:pt idx="1768">32.822232838179126</cx:pt>
          <cx:pt idx="1769">2.344521918329451</cx:pt>
          <cx:pt idx="1770">1102.6752388114628</cx:pt>
          <cx:pt idx="1771">0.26050339158298552</cx:pt>
          <cx:pt idx="1772">220.90525152747074</cx:pt>
          <cx:pt idx="1773">1578.1144255530075</cx:pt>
          <cx:pt idx="1774">28.431720994899994</cx:pt>
          <cx:pt idx="1775">0.52097875324100928</cx:pt>
          <cx:pt idx="1776">0</cx:pt>
          <cx:pt idx="1777">114.88098157822567</cx:pt>
          <cx:pt idx="1778">883.36615282699279</cx:pt>
          <cx:pt idx="1779">43.243695865729173</cx:pt>
          <cx:pt idx="1780">255.03549159567768</cx:pt>
          <cx:pt idx="1781">38.032392751119644</cx:pt>
          <cx:pt idx="1782">117.2257103567519</cx:pt>
          <cx:pt idx="1783">637.70237281999152</cx:pt>
          <cx:pt idx="1784">210.68863401128874</cx:pt>
          <cx:pt idx="1785">1241.0435116139952</cx:pt>
          <cx:pt idx="1786">87.530336499347186</cx:pt>
          <cx:pt idx="1787">132.85247452112418</cx:pt>
          <cx:pt idx="1788">282.63662017967675</cx:pt>
          <cx:pt idx="1789">1200.8157345601041</cx:pt>
          <cx:pt idx="1790">2.0839940888187214</cx:pt>
          <cx:pt idx="1791">14510.4091438786</cx:pt>
          <cx:pt idx="1792">0</cx:pt>
          <cx:pt idx="1793">2159.5756039729031</cx:pt>
          <cx:pt idx="1794">48.193643284630078</cx:pt>
          <cx:pt idx="1795">739.06080482657717</cx:pt>
          <cx:pt idx="1796">660.63878639099346</cx:pt>
          <cx:pt idx="1797">22.142936053443492</cx:pt>
          <cx:pt idx="1798">83.882779900667089</cx:pt>
          <cx:pt idx="1799">787.24483423072309</cx:pt>
          <cx:pt idx="1800">3608.0414564829712</cx:pt>
          <cx:pt idx="1801">561.10662171915931</cx:pt>
          <cx:pt idx="1802">2338.5251135458197</cx:pt>
          <cx:pt idx="1803">659.08133792981198</cx:pt>
          <cx:pt idx="1804">2151.2053170622917</cx:pt>
          <cx:pt idx="1805">3.1258746764764478</cx:pt>
          <cx:pt idx="1806">144.83568800234426</cx:pt>
          <cx:pt idx="1807">18.235507655093588</cx:pt>
          <cx:pt idx="1808">1.0420242514143867</cx:pt>
          <cx:pt idx="1809">0</cx:pt>
          <cx:pt idx="1810">15.890030169313221</cx:pt>
          <cx:pt idx="1811">0</cx:pt>
          <cx:pt idx="1812">0</cx:pt>
          <cx:pt idx="1813">0.26050339158298552</cx:pt>
          <cx:pt idx="1814">0</cx:pt>
          <cx:pt idx="1815">1.0420242514143867</cx:pt>
          <cx:pt idx="1816">161.5117249823642</cx:pt>
          <cx:pt idx="1817">0</cx:pt>
          <cx:pt idx="1818">173.71988481001372</cx:pt>
          <cx:pt idx="1819">89.786130054362673</cx:pt>
          <cx:pt idx="1820">31.78127357256745</cx:pt>
          <cx:pt idx="1821">0</cx:pt>
          <cx:pt idx="1822">0.26050339158298552</cx:pt>
          <cx:pt idx="1823">199.54747614833721</cx:pt>
          <cx:pt idx="1824">44.286213130452985</cx:pt>
          <cx:pt idx="1825">356.72323060460809</cx:pt>
          <cx:pt idx="1826">14.848781269711106</cx:pt>
          <cx:pt idx="1827">1612.7484561616748</cx:pt>
          <cx:pt idx="1828">990.65879467725176</cx:pt>
          <cx:pt idx="1829">55.227344192007578</cx:pt>
          <cx:pt idx="1830">2.0839940888187214</cx:pt>
          <cx:pt idx="1831">272.74712446544112</cx:pt>
          <cx:pt idx="1832">637.17133600388661</cx:pt>
          <cx:pt idx="1833">7.2941836972378766</cx:pt>
          <cx:pt idx="1834">417.33068069363657</cx:pt>
          <cx:pt idx="1835">902.6372920095165</cx:pt>
          <cx:pt idx="1836">85.1811234313912</cx:pt>
          <cx:pt idx="1837">0</cx:pt>
          <cx:pt idx="1838">4637.0414563836648</cx:pt>
          <cx:pt idx="1839">0.26050339158298552</cx:pt>
          <cx:pt idx="1840">189.90353401490495</cx:pt>
          <cx:pt idx="1841">669.73542964376679</cx:pt>
          <cx:pt idx="1842">546.91185161824103</cx:pt>
          <cx:pt idx="1843">1360.8952239706662</cx:pt>
          <cx:pt idx="1844">4084.5086748596641</cx:pt>
          <cx:pt idx="1845">1.0420242514143867</cx:pt>
          <cx:pt idx="1846">52.360489649157273</cx:pt>
          <cx:pt idx="1847">291.23800502445431</cx:pt>
          <cx:pt idx="1848">990.93377899545499</cx:pt>
          <cx:pt idx="1849">3.1258746764764478</cx:pt>
          <cx:pt idx="1850">1.0420242514143867</cx:pt>
          <cx:pt idx="1851">91.437093965258143</cx:pt>
          <cx:pt idx="1852">0</cx:pt>
          <cx:pt idx="1853">15.369064859311607</cx:pt>
          <cx:pt idx="1854">0</cx:pt>
          <cx:pt idx="1855">807.04957674955472</cx:pt>
          <cx:pt idx="1856">1566.4459713885738</cx:pt>
          <cx:pt idx="1857">74.761868130547725</cx:pt>
          <cx:pt idx="1858">7403.0555297803267</cx:pt>
          <cx:pt idx="1859">2053.825261934237</cx:pt>
          <cx:pt idx="1860">67.731521912509862</cx:pt>
          <cx:pt idx="1861">1156.9040550823272</cx:pt>
          <cx:pt idx="1862">0</cx:pt>
          <cx:pt idx="1863">0</cx:pt>
          <cx:pt idx="1864">81.276014190857026</cx:pt>
          <cx:pt idx="1865">932.62539936152245</cx:pt>
          <cx:pt idx="1866">1933.9760576339402</cx:pt>
          <cx:pt idx="1867">0</cx:pt>
          <cx:pt idx="1868">961.73838336934477</cx:pt>
          <cx:pt idx="1869">1162.8585378496387</cx:pt>
          <cx:pt idx="1870">2234.3732046725222</cx:pt>
          <cx:pt idx="1871">407.95548402395912</cx:pt>
          <cx:pt idx="1872">0</cx:pt>
          <cx:pt idx="1873">163.33545934991571</cx:pt>
          <cx:pt idx="1874">572.32127268688987</cx:pt>
          <cx:pt idx="1875">0.26050339158298552</cx:pt>
          <cx:pt idx="1876">1962.4838278231191</cx:pt>
          <cx:pt idx="1877">0.26050339158298552</cx:pt>
          <cx:pt idx="1878">0.26050339158298552</cx:pt>
          <cx:pt idx="1879">3.6470011439621928</cx:pt>
          <cx:pt idx="1880">2.344521918329451</cx:pt>
          <cx:pt idx="1881">0</cx:pt>
          <cx:pt idx="1882">1146.9944882290604</cx:pt>
          <cx:pt idx="1883">293.8423597780685</cx:pt>
          <cx:pt idx="1884">1000.0511659010247</cx:pt>
          <cx:pt idx="1885">245.95425222466912</cx:pt>
          <cx:pt idx="1886">1037.5824235809484</cx:pt>
          <cx:pt idx="1887">2731.8678811743262</cx:pt>
          <cx:pt idx="1888">2940.8337429829062</cx:pt>
          <cx:pt idx="1889">235.50059451671115</cx:pt>
          <cx:pt idx="1890">1660.4187201981745</cx:pt>
          <cx:pt idx="1891">0</cx:pt>
          <cx:pt idx="1892">649.45254680247115</cx:pt>
          <cx:pt idx="1893">1232.2076254092708</cx:pt>
          <cx:pt idx="1894">370.70131965539707</cx:pt>
          <cx:pt idx="1895">877.13564570316646</cx:pt>
          <cx:pt idx="1896">2.0839940888187214</cx:pt>
          <cx:pt idx="1897">1577.3484203037697</cx:pt>
          <cx:pt idx="1898">0.52097875324100928</cx:pt>
          <cx:pt idx="1899">2095.9837988808431</cx:pt>
          <cx:pt idx="1900">0</cx:pt>
          <cx:pt idx="1901">8.856667776036133</cx:pt>
          <cx:pt idx="1902">302.97313196988364</cx:pt>
          <cx:pt idx="1903">1.0420242514143867</cx:pt>
          <cx:pt idx="1904">899.26130444039211</cx:pt>
          <cx:pt idx="1905">8.5964446083272144</cx:pt>
          <cx:pt idx="1906">264.92949697724839</cx:pt>
          <cx:pt idx="1907">1.5629405246920709</cx:pt>
          <cx:pt idx="1908">270.14109895887685</cx:pt>
          <cx:pt idx="1909">1036.7908458666666</cx:pt>
          <cx:pt idx="1910">483.68378230911463</cx:pt>
          <cx:pt idx="1911">0.26050339158298552</cx:pt>
          <cx:pt idx="1912">0</cx:pt>
          <cx:pt idx="1913">193.2943313707421</cx:pt>
          <cx:pt idx="1914">0</cx:pt>
          <cx:pt idx="1915">2265.2636591155056</cx:pt>
          <cx:pt idx="1916">12.503860494990482</cx:pt>
          <cx:pt idx="1917">2.344521918329451</cx:pt>
          <cx:pt idx="1918">110.1912922390908</cx:pt>
          <cx:pt idx="1919">208.92060896400929</cx:pt>
          <cx:pt idx="1920">346.98950829748873</cx:pt>
          <cx:pt idx="1921">524.33722275212517</cx:pt>
          <cx:pt idx="1922">15.890030169313221</cx:pt>
          <cx:pt idx="1923">5.9914902418319285</cx:pt>
          <cx:pt idx="1924">1.2921476831849956</cx:pt>
          <cx:pt idx="1925">378.77470306332737</cx:pt>
          <cx:pt idx="1926">456.93530971269399</cx:pt>
          <cx:pt idx="1927">1.5629405246920709</cx:pt>
          <cx:pt idx="1928">0</cx:pt>
          <cx:pt idx="1929">18.235507655093588</cx:pt>
          <cx:pt idx="1930">131.54146860987953</cx:pt>
          <cx:pt idx="1931">674.44758033549419</cx:pt>
          <cx:pt idx="1932">0</cx:pt>
          <cx:pt idx="1933">476.1833847917145</cx:pt>
          <cx:pt idx="1934">21.621144215483799</cx:pt>
          <cx:pt idx="1935">886.99023408203379</cx:pt>
          <cx:pt idx="1936">286.03841127232045</cx:pt>
          <cx:pt idx="1937">1000.8147203271773</cx:pt>
          <cx:pt idx="1938">43.76502230456024</cx:pt>
          <cx:pt idx="1939">17.453211345350883</cx:pt>
          <cx:pt idx="1940">228.71480015413408</cx:pt>
          <cx:pt idx="1941">20.068270752947893</cx:pt>
          <cx:pt idx="1942">113.31730495476465</cx:pt>
          <cx:pt idx="1943">134.15770983423255</cx:pt>
          <cx:pt idx="1944">6200.9234344511415</cx:pt>
          <cx:pt idx="1945">0</cx:pt>
          <cx:pt idx="1946">542.37335021960723</cx:pt>
          <cx:pt idx="1947">3.907539909015215</cx:pt>
          <cx:pt idx="1948">768.45865570309411</cx:pt>
          <cx:pt idx="1949">2283.2423368540358</cx:pt>
          <cx:pt idx="1950">2757.7518946911619</cx:pt>
          <cx:pt idx="1951">469.94017787275334</cx:pt>
          <cx:pt idx="1952">1137.3275241305596</cx:pt>
          <cx:pt idx="1953">0.26050339158298552</cx:pt>
          <cx:pt idx="1954">0.26050339158298552</cx:pt>
          <cx:pt idx="1955">2276.4442135190429</cx:pt>
          <cx:pt idx="1956">10798.672927559976</cx:pt>
          <cx:pt idx="1957">715.33965575247271</cx:pt>
          <cx:pt idx="1958">256.60200281543206</cx:pt>
          <cx:pt idx="1959">301.9214648258781</cx:pt>
          <cx:pt idx="1960">2095.2571656001305</cx:pt>
          <cx:pt idx="1961">0</cx:pt>
          <cx:pt idx="1962">257.37093940500216</cx:pt>
          <cx:pt idx="1963">199.06153462560479</cx:pt>
          <cx:pt idx="1964">501.19365824759461</cx:pt>
          <cx:pt idx="1965">22.402650039319241</cx:pt>
          <cx:pt idx="1966">397.51770217634351</cx:pt>
          <cx:pt idx="1967">96.126966600386325</cx:pt>
          <cx:pt idx="1968">22.924220261015304</cx:pt>
          <cx:pt idx="1969">88.828416682089866</cx:pt>
          <cx:pt idx="1970">1.3024981545525187</cx:pt>
          <cx:pt idx="1971">101.33813237937311</cx:pt>
          <cx:pt idx="1972">1208.5041465599897</cx:pt>
          <cx:pt idx="1973">1487.7646608567882</cx:pt>
          <cx:pt idx="1974">13.285701732654831</cx:pt>
          <cx:pt idx="1975">1508.0239625622462</cx:pt>
          <cx:pt idx="1976">2846.7366083552233</cx:pt>
          <cx:pt idx="1977">277.16556019888145</cx:pt>
          <cx:pt idx="1978">5.2100289756658134</cx:pt>
          <cx:pt idx="1979">324.31645777264742</cx:pt>
          <cx:pt idx="1980">484.01985596708403</cx:pt>
          <cx:pt idx="1981">789.8169591964521</cx:pt>
          <cx:pt idx="1982">2.344521918329451</cx:pt>
          <cx:pt idx="1983">94.299715359638071</cx:pt>
          <cx:pt idx="1984">1453.5931781086474</cx:pt>
          <cx:pt idx="1985">16.411879066732855</cx:pt>
          <cx:pt idx="1986">0</cx:pt>
          <cx:pt idx="1987">15.890030169313221</cx:pt>
          <cx:pt idx="1988">538.9941620635808</cx:pt>
          <cx:pt idx="1989">372.5092081254848</cx:pt>
          <cx:pt idx="1990">1088.3863650175351</cx:pt>
          <cx:pt idx="1991">0</cx:pt>
          <cx:pt idx="1992">0.26050339158298552</cx:pt>
          <cx:pt idx="1993">0</cx:pt>
          <cx:pt idx="1994">0</cx:pt>
          <cx:pt idx="1995">2.8656204714986138</cx:pt>
          <cx:pt idx="1996">20.57965656867443</cx:pt>
          <cx:pt idx="1997">49.569653915958476</cx:pt>
          <cx:pt idx="1998">5.4706022633779137</cx:pt>
          <cx:pt idx="1999">0</cx:pt>
          <cx:pt idx="2000">17.192854276161317</cx:pt>
          <cx:pt idx="2001">0.26050339158298552</cx:pt>
          <cx:pt idx="2002">0.52097875324100928</cx:pt>
          <cx:pt idx="2003">0</cx:pt>
          <cx:pt idx="2004">59.652701500696551</cx:pt>
          <cx:pt idx="2005">148.74873440862183</cx:pt>
          <cx:pt idx="2006">15.369064859311607</cx:pt>
          <cx:pt idx="2007">109.92955621249052</cx:pt>
          <cx:pt idx="2008">135.97796290456034</cx:pt>
          <cx:pt idx="2009">10512.096215279427</cx:pt>
          <cx:pt idx="2010">67.209463024789017</cx:pt>
          <cx:pt idx="2011">265.27995143129539</cx:pt>
          <cx:pt idx="2012">277.95720421650765</cx:pt>
          <cx:pt idx="2013">217.77438179188829</cx:pt>
          <cx:pt idx="2014">652.57092752965423</cx:pt>
          <cx:pt idx="2015">22.483898154711653</cx:pt>
          <cx:pt idx="2016">0</cx:pt>
          <cx:pt idx="2017">275.3590409199266</cx:pt>
          <cx:pt idx="2018">0</cx:pt>
          <cx:pt idx="2019">19.537661288071376</cx:pt>
          <cx:pt idx="2020">1.5629405246920709</cx:pt>
          <cx:pt idx="2021">497.82847094210649</cx:pt>
          <cx:pt idx="2022">0</cx:pt>
          <cx:pt idx="2023">78.412818768397017</cx:pt>
          <cx:pt idx="2024">229.24084790982454</cx:pt>
          <cx:pt idx="2025">3097.1687260519147</cx:pt>
          <cx:pt idx="2026">10.680256085236168</cx:pt>
          <cx:pt idx="2027">10.159496258249503</cx:pt>
          <cx:pt idx="2028">0</cx:pt>
          <cx:pt idx="2029">120.35586299237207</cx:pt>
          <cx:pt idx="2030">8009.0748022688676</cx:pt>
          <cx:pt idx="2031">0</cx:pt>
          <cx:pt idx="2032">0</cx:pt>
          <cx:pt idx="2033">4.6447120984467514</cx:pt>
          <cx:pt idx="2034">102.11425634214385</cx:pt>
          <cx:pt idx="2035">0.26050339158298552</cx:pt>
          <cx:pt idx="2036">11.462313417332782</cx:pt>
          <cx:pt idx="2037">0</cx:pt>
          <cx:pt idx="2038">190.42029673663518</cx:pt>
          <cx:pt idx="2039">0</cx:pt>
          <cx:pt idx="2040">4265.6853308769842</cx:pt>
          <cx:pt idx="2041">2.6310832317581392</cx:pt>
          <cx:pt idx="2042">2140.3427186271383</cx:pt>
          <cx:pt idx="2043">0.26050339158298552</cx:pt>
          <cx:pt idx="2044">0</cx:pt>
          <cx:pt idx="2045">0.26050339158298552</cx:pt>
          <cx:pt idx="2046">2390.3341136458139</cx:pt>
          <cx:pt idx="2047">1036.2874287471218</cx:pt>
          <cx:pt idx="2048">8.3359704845098666</cx:pt>
          <cx:pt idx="2049">72.679940945680556</cx:pt>
          <cx:pt idx="2050">2750.3043033856247</cx:pt>
          <cx:pt idx="2051">770.54152730225985</cx:pt>
          <cx:pt idx="2052">547.06378610191769</cx:pt>
          <cx:pt idx="2053">2184.579285679551</cx:pt>
          <cx:pt idx="2054">2022.3076677437766</cx:pt>
          <cx:pt idx="2055">669.22421435046977</cx:pt>
          <cx:pt idx="2056">708.32353201990531</cx:pt>
          <cx:pt idx="2057">147.446575285173</cx:pt>
          <cx:pt idx="2058">2.344521918329451</cx:pt>
          <cx:pt idx="2059">702.59430732270778</cx:pt>
          <cx:pt idx="2060">6022.5571830193539</cx:pt>
          <cx:pt idx="2061">225.85080987407886</cx:pt>
          <cx:pt idx="2062">431.12353583969542</cx:pt>
          <cx:pt idx="2063">1487.4551131340663</cx:pt>
          <cx:pt idx="2064">3364.4880063819082</cx:pt>
          <cx:pt idx="2065">4.1679782560709953</cx:pt>
          <cx:pt idx="2066">41815.943635830859</cx:pt>
          <cx:pt idx="2067">170.62310731730375</cx:pt>
          <cx:pt idx="2068">53.142890314216615</cx:pt>
          <cx:pt idx="2069">1.0420242514143867</cx:pt>
          <cx:pt idx="2070">239.91827099250605</cx:pt>
          <cx:pt idx="2071">17.453211345350883</cx:pt>
          <cx:pt idx="2072">1.0420242514143867</cx:pt>
          <cx:pt idx="2073">438.15913393210246</cx:pt>
          <cx:pt idx="2074">13.0247193878945</cx:pt>
          <cx:pt idx="2075">0</cx:pt>
          <cx:pt idx="2076">8.3359704845098666</cx:pt>
          <cx:pt idx="2077">0</cx:pt>
          <cx:pt idx="2078">770.54152730225985</cx:pt>
          <cx:pt idx="2079">1390.8615533551126</cx:pt>
          <cx:pt idx="2080">12.503860494990482</cx:pt>
          <cx:pt idx="2081">58.350982194783171</cx:pt>
          <cx:pt idx="2082">314.67583143793405</cx:pt>
          <cx:pt idx="2083">13.110527336386804</cx:pt>
          <cx:pt idx="2084">45.588436191731113</cx:pt>
          <cx:pt idx="2085">1.5629405246920709</cx:pt>
          <cx:pt idx="2086">0.26050339158298552</cx:pt>
          <cx:pt idx="2087">0.52097875324100928</cx:pt>
          <cx:pt idx="2088">430.34547160986386</cx:pt>
          <cx:pt idx="2089">785.93463708157856</cx:pt>
          <cx:pt idx="2090">873.4911659569409</cx:pt>
          <cx:pt idx="2091">938.33763345076068</cx:pt>
          <cx:pt idx="2092">206.83574646551045</cx:pt>
          <cx:pt idx="2093">56.788078707081702</cx:pt>
          <cx:pt idx="2094">100.0202004964607</cx:pt>
          <cx:pt idx="2095">11.983433024557984</cx:pt>
          <cx:pt idx="2096">1503.3244050411179</cx:pt>
          <cx:pt idx="2097">0.78150928174738166</cx:pt>
          <cx:pt idx="2098">139.10843468322</cx:pt>
          <cx:pt idx="2099">2.0839940888187214</cx:pt>
          <cx:pt idx="2100">3.1258746764764478</cx:pt>
          <cx:pt idx="2101">13.285701732654831</cx:pt>
          <cx:pt idx="2102">505.87984881565291</cx:pt>
          <cx:pt idx="2103">47.177913191009374</cx:pt>
          <cx:pt idx="2104">2.344521918329451</cx:pt>
          <cx:pt idx="2105">0</cx:pt>
          <cx:pt idx="2106">0</cx:pt>
          <cx:pt idx="2107">16617.470641981188</cx:pt>
          <cx:pt idx="2108">5248.9937865876745</cx:pt>
          <cx:pt idx="2109">0</cx:pt>
          <cx:pt idx="2110">275.60817788769714</cx:pt>
          <cx:pt idx="2111">235.50059451671115</cx:pt>
          <cx:pt idx="2112">801.57922400463951</cx:pt>
          <cx:pt idx="2113">1403.3628281113643</cx:pt>
          <cx:pt idx="2114">508.59241718484543</cx:pt>
          <cx:pt idx="2115">1398.60111142608</cx:pt>
          <cx:pt idx="2116">180.00678911436611</cx:pt>
          <cx:pt idx="2117">228.71480015413408</cx:pt>
          <cx:pt idx="2118">47.412241909163157</cx:pt>
          <cx:pt idx="2119">2759.6647786673097</cx:pt>
          <cx:pt idx="2120">206.05927242809318</cx:pt>
          <cx:pt idx="2121">1439.7457014229003</cx:pt>
          <cx:pt idx="2122">1267.8448879767088</cx:pt>
          <cx:pt idx="2123">3.6470011439621928</cx:pt>
          <cx:pt idx="2124">16.932441260819541</cx:pt>
          <cx:pt idx="2125">1784.9797407352878</cx:pt>
          <cx:pt idx="2126">11842.435394338863</cx:pt>
          <cx:pt idx="2127">0</cx:pt>
          <cx:pt idx="2128">0.26050339158298552</cx:pt>
          <cx:pt idx="2129">5.4706022633779137</cx:pt>
          <cx:pt idx="2130">1334.8108294448348</cx:pt>
          <cx:pt idx="2131">1808.6562958443653</cx:pt>
          <cx:pt idx="2132">0</cx:pt>
          <cx:pt idx="2133">0</cx:pt>
          <cx:pt idx="2134">2.8656204714986138</cx:pt>
          <cx:pt idx="2135">0</cx:pt>
          <cx:pt idx="2136">73.202711430162509</cx:pt>
          <cx:pt idx="2137">64.082600829585189</cx:pt>
          <cx:pt idx="2138">4.4286745626559831</cx:pt>
          <cx:pt idx="2139">0.26050339158298552</cx:pt>
          <cx:pt idx="2140">1.8235300782217538</cx:pt>
          <cx:pt idx="2141">0</cx:pt>
          <cx:pt idx="2142">4.1679782560709953</cx:pt>
          <cx:pt idx="2143">0</cx:pt>
          <cx:pt idx="2144">407.67211590248593</cx:pt>
          <cx:pt idx="2145">73.724011398138614</cx:pt>
          <cx:pt idx="2146">2.344521918329451</cx:pt>
          <cx:pt idx="2147">1219.1138009509168</cx:pt>
          <cx:pt idx="2148">0</cx:pt>
          <cx:pt idx="2149">1113.6692693756954</cx:pt>
          <cx:pt idx="2150">1579.428442415722</cx:pt>
          <cx:pt idx="2151">525.43076738352624</cx:pt>
          <cx:pt idx="2152">1259.5171223743644</cx:pt>
          <cx:pt idx="2153">34.126793912263913</cx:pt>
          <cx:pt idx="2154">9.3783126630743183</cx:pt>
          <cx:pt idx="2155">37.511035225043649</cx:pt>
          <cx:pt idx="2156">22.142936053443492</cx:pt>
          <cx:pt idx="2157">67.209463024789017</cx:pt>
          <cx:pt idx="2158">0</cx:pt>
          <cx:pt idx="2159">2.6050018504433208</cx:pt>
          <cx:pt idx="2160">9.8988196995572739</cx:pt>
          <cx:pt idx="2161">114.09648782450097</cx:pt>
          <cx:pt idx="2162">160.72512302595132</cx:pt>
          <cx:pt idx="2163">0</cx:pt>
          <cx:pt idx="2164">0</cx:pt>
          <cx:pt idx="2165">0</cx:pt>
          <cx:pt idx="2166">0</cx:pt>
          <cx:pt idx="2167">2910.4053458098961</cx:pt>
          <cx:pt idx="2168">278.20868342183718</cx:pt>
          <cx:pt idx="2169">487.66433378213094</cx:pt>
          <cx:pt idx="2170">1188.9621746914183</cx:pt>
          <cx:pt idx="2171">1233.2338053926803</cx:pt>
          <cx:pt idx="2172">348.29447192127606</cx:pt>
          <cx:pt idx="2173">659.5848167172752</cx:pt>
          <cx:pt idx="2174">1331.2046432059212</cx:pt>
          <cx:pt idx="2175">3049.8594444752939</cx:pt>
          <cx:pt idx="2176">10.680256085236168</cx:pt>
          <cx:pt idx="2177">792.72751063216504</cx:pt>
          <cx:pt idx="2178">980.53778764382764</cx:pt>
          <cx:pt idx="2179">0</cx:pt>
          <cx:pt idx="2180">0</cx:pt>
          <cx:pt idx="2181">1036.7908458666666</cx:pt>
          <cx:pt idx="2182">7.0333403459117836</cx:pt>
          <cx:pt idx="2183">465.52157757994127</cx:pt>
          <cx:pt idx="2184">249.29748766981947</cx:pt>
          <cx:pt idx="2185">1776.458301717646</cx:pt>
          <cx:pt idx="2186">337.09854560661762</cx:pt>
          <cx:pt idx="2187">65.648476851471941</cx:pt>
          <cx:pt idx="2188">0</cx:pt>
          <cx:pt idx="2189">858.58708696204792</cx:pt>
          <cx:pt idx="2190">103.9384808693929</cx:pt>
          <cx:pt idx="2191">330.57697084923342</cx:pt>
          <cx:pt idx="2192">1119.6344238581319</cx:pt>
          <cx:pt idx="2193">98.470719018269477</cx:pt>
          <cx:pt idx="2194">144.32106161401785</cx:pt>
          <cx:pt idx="2195">246.176880850722</cx:pt>
          <cx:pt idx="2196">0.26050339158298552</cx:pt>
          <cx:pt idx="2197">0</cx:pt>
          <cx:pt idx="2198">25.789578922044477</cx:pt>
          <cx:pt idx="2199">146.14553954655108</cx:pt>
          <cx:pt idx="2200">21.235608793895505</cx:pt>
          <cx:pt idx="2201">1273.8395791149037</cx:pt>
          <cx:pt idx="2202">0</cx:pt>
          <cx:pt idx="2203">13.285701732654831</cx:pt>
          <cx:pt idx="2204">683.02251366481028</cx:pt>
          <cx:pt idx="2205">0</cx:pt>
          <cx:pt idx="2206">39.074149582011614</cx:pt>
          <cx:pt idx="2207">0</cx:pt>
          <cx:pt idx="2208">1286.6278760046305</cx:pt>
          <cx:pt idx="2209">0</cx:pt>
          <cx:pt idx="2210">0</cx:pt>
          <cx:pt idx="2211">258.16013424328645</cx:pt>
          <cx:pt idx="2212">0</cx:pt>
          <cx:pt idx="2213">77.99010309792142</cx:pt>
          <cx:pt idx="2214">0</cx:pt>
          <cx:pt idx="2215">0.14591497303427881</cx:pt>
          <cx:pt idx="2216">1284.3094251252833</cx:pt>
          <cx:pt idx="2217">7.5545976395450314</cx:pt>
          <cx:pt idx="2218">81.276014190857026</cx:pt>
          <cx:pt idx="2219">819.29555465177259</cx:pt>
          <cx:pt idx="2220">609.56454263328328</cx:pt>
          <cx:pt idx="2221">566.58789066861038</cx:pt>
          <cx:pt idx="2222">1.5629405246920709</cx:pt>
          <cx:pt idx="2223">0</cx:pt>
          <cx:pt idx="2224">0</cx:pt>
          <cx:pt idx="2225">0</cx:pt>
          <cx:pt idx="2226">11.462313417332782</cx:pt>
          <cx:pt idx="2227">632.23623438216578</cx:pt>
          <cx:pt idx="2228">48.714679455198436</cx:pt>
          <cx:pt idx="2229">115.04978181088586</cx:pt>
          <cx:pt idx="2230">0</cx:pt>
          <cx:pt idx="2231">0</cx:pt>
          <cx:pt idx="2232">146.92273557251511</cx:pt>
          <cx:pt idx="2233">187.18397905779727</cx:pt>
          <cx:pt idx="2234">130.50738424050732</cx:pt>
          <cx:pt idx="2235">72.430117326635084</cx:pt>
          <cx:pt idx="2236">0</cx:pt>
          <cx:pt idx="2237">7659.9096957464208</cx:pt>
          <cx:pt idx="2238">338.36641803596359</cx:pt>
          <cx:pt idx="2239">872.94580010559207</cx:pt>
          <cx:pt idx="2240">659.85960335552636</cx:pt>
          <cx:pt idx="2241">860.6749898602294</cx:pt>
          <cx:pt idx="2242">387.61559858859613</cx:pt>
          <cx:pt idx="2243">4.1679782560709953</cx:pt>
          <cx:pt idx="2244">490.79048084421925</cx:pt>
          <cx:pt idx="2245">33.083462508589371</cx:pt>
          <cx:pt idx="2246">2.6050018504433208</cx:pt>
          <cx:pt idx="2247">2202.6814852269699</cx:pt>
          <cx:pt idx="2248">0</cx:pt>
          <cx:pt idx="2249">568.1637620652798</cx:pt>
          <cx:pt idx="2250">73.460324582971211</cx:pt>
          <cx:pt idx="2251">17.192854276161317</cx:pt>
          <cx:pt idx="2252">0</cx:pt>
          <cx:pt idx="2253">0</cx:pt>
          <cx:pt idx="2254">1.8235300782217538</cx:pt>
          <cx:pt idx="2255">428.52550792975762</cx:pt>
          <cx:pt idx="2256">571.01136451236584</cx:pt>
          <cx:pt idx="2257">0.26050339158298552</cx:pt>
          <cx:pt idx="2258">0</cx:pt>
          <cx:pt idx="2259">2805.5849261424628</cx:pt>
          <cx:pt idx="2260">4858.1895645676623</cx:pt>
          <cx:pt idx="2261">9111.3029707108944</cx:pt>
          <cx:pt idx="2262">0</cx:pt>
          <cx:pt idx="2263">3881.0419693636841</cx:pt>
          <cx:pt idx="2264">25.789578922044477</cx:pt>
          <cx:pt idx="2265">53.40246058802034</cx:pt>
          <cx:pt idx="2266">1604.1584480092779</cx:pt>
          <cx:pt idx="2267">0</cx:pt>
          <cx:pt idx="2268">88.573495398092518</cx:pt>
          <cx:pt idx="2269">0.52097875324100928</cx:pt>
          <cx:pt idx="2270">6607.9254196492675</cx:pt>
          <cx:pt idx="2271">16.932441260819541</cx:pt>
          <cx:pt idx="2272">1127.7419630316715</cx:pt>
          <cx:pt idx="2273">388.93774485216659</cx:pt>
          <cx:pt idx="2274">179.48060515288878</cx:pt>
          <cx:pt idx="2275">2838.2614722556841</cx:pt>
          <cx:pt idx="2276">533.77936928511303</cx:pt>
          <cx:pt idx="2277">2129.8303211685698</cx:pt>
          <cx:pt idx="2278">10794.93069465661</cx:pt>
          <cx:pt idx="2279">2.344521918329451</cx:pt>
          <cx:pt idx="2280">38.032392751119644</cx:pt>
          <cx:pt idx="2281">190.80546279631346</cx:pt>
          <cx:pt idx="2282">0.26050339158298552</cx:pt>
          <cx:pt idx="2283">4757.5291714172881</cx:pt>
          <cx:pt idx="2284">2.8656204714986138</cx:pt>
          <cx:pt idx="2285">387.10413662270173</cx:pt>
          <cx:pt idx="2286">1.3024981545525187</cx:pt>
          <cx:pt idx="2287">1146.7557943045795</cx:pt>
          <cx:pt idx="2288">1106.8908208477019</cx:pt>
          <cx:pt idx="2289">1186.0788074096699</cx:pt>
          <cx:pt idx="2290">1.0420242514143867</cx:pt>
          <cx:pt idx="2291">681.45967843630297</cx:pt>
          <cx:pt idx="2292">1234.7746766665646</cx:pt>
          <cx:pt idx="2293">908.85951758550061</cx:pt>
          <cx:pt idx="2294">584.69265828034941</cx:pt>
          <cx:pt idx="2295">5225.3933722897073</cx:pt>
          <cx:pt idx="2296">3037.408223617083</cx:pt>
          <cx:pt idx="2297">751.00581104846913</cx:pt>
          <cx:pt idx="2298">184.78626005754043</cx:pt>
          <cx:pt idx="2299">17017.308146429517</cx:pt>
          <cx:pt idx="2300">137.54395943904953</cx:pt>
          <cx:pt idx="2301">159.42998475643344</cx:pt>
          <cx:pt idx="2302">132.59294394971644</cx:pt>
          <cx:pt idx="2303">2088.7287860824949</cx:pt>
          <cx:pt idx="2304">52599.904967625465</cx:pt>
          <cx:pt idx="2305">1328.8059291954016</cx:pt>
          <cx:pt idx="2306">8.0756438794876306</cx:pt>
          <cx:pt idx="2307">77.108085815303241</cx:pt>
          <cx:pt idx="2308">1265.8236581756651</cx:pt>
          <cx:pt idx="2309">215.96221467994263</cx:pt>
          <cx:pt idx="2310">0.52097875324100928</cx:pt>
          <cx:pt idx="2311">17.714699784013558</cx:pt>
          <cx:pt idx="2312">1.5629405246920709</cx:pt>
          <cx:pt idx="2313">220.64392342665835</cx:pt>
          <cx:pt idx="2314">72.940864183371261</cx:pt>
          <cx:pt idx="2315">1404.1417881728237</cx:pt>
          <cx:pt idx="2316">33.638390726840846</cx:pt>
          <cx:pt idx="2317">50.275579977787068</cx:pt>
          <cx:pt idx="2318">331.61282790371291</cx:pt>
          <cx:pt idx="2319">205.21421850848003</cx:pt>
          <cx:pt idx="2320">346.98950829748873</cx:pt>
          <cx:pt idx="2321">2830.0077826761344</cx:pt>
          <cx:pt idx="2322">0</cx:pt>
          <cx:pt idx="2323">21.778486716414847</cx:pt>
          <cx:pt idx="2324">2270.4534114121807</cx:pt>
          <cx:pt idx="2325">237.8398901400071</cx:pt>
          <cx:pt idx="2326">13.285701732654831</cx:pt>
          <cx:pt idx="2327">1228.2818331967965</cx:pt>
          <cx:pt idx="2328">25.841622948621453</cx:pt>
          <cx:pt idx="2329">2962.1172515076219</cx:pt>
          <cx:pt idx="2330">48.453475177471184</cx:pt>
          <cx:pt idx="2331">0</cx:pt>
          <cx:pt idx="2332">1303.2457347343357</cx:pt>
          <cx:pt idx="2333">0</cx:pt>
          <cx:pt idx="2334">0</cx:pt>
          <cx:pt idx="2335">526.78260794587311</cx:pt>
          <cx:pt idx="2336">0</cx:pt>
          <cx:pt idx="2337">531.92917322230858</cx:pt>
          <cx:pt idx="2338">0</cx:pt>
          <cx:pt idx="2339">0</cx:pt>
          <cx:pt idx="2340">519.69689734449014</cx:pt>
          <cx:pt idx="2341">410.37205986123149</cx:pt>
          <cx:pt idx="2342">2218.1631174414397</cx:pt>
          <cx:pt idx="2343">3677.7501993325982</cx:pt>
          <cx:pt idx="2344">1062.8654607556414</cx:pt>
          <cx:pt idx="2345">148.74873440862183</cx:pt>
          <cx:pt idx="2346">1514.8381436169761</cx:pt>
          <cx:pt idx="2347">1560.373528251994</cx:pt>
          <cx:pt idx="2348">2662.6706576983634</cx:pt>
          <cx:pt idx="2349">7056.2969488587032</cx:pt>
          <cx:pt idx="2350">1742.2937827898145</cx:pt>
          <cx:pt idx="2351">54.966824968939449</cx:pt>
          <cx:pt idx="2352">2252.1068228729009</cx:pt>
          <cx:pt idx="2353">0</cx:pt>
          <cx:pt idx="2354">0</cx:pt>
          <cx:pt idx="2355">44.544344108630781</cx:pt>
          <cx:pt idx="2356">0</cx:pt>
          <cx:pt idx="2357">37.25297372878191</cx:pt>
          <cx:pt idx="2358">525.68625516175609</cx:pt>
          <cx:pt idx="2359">35.039322869744474</cx:pt>
          <cx:pt idx="2360">1142.3092730701546</cx:pt>
          <cx:pt idx="2361">35.166949150203706</cx:pt>
          <cx:pt idx="2362">5346.3188907612957</cx:pt>
          <cx:pt idx="2363">0.52097875324100928</cx:pt>
          <cx:pt idx="2364">0.52097875324100928</cx:pt>
          <cx:pt idx="2365">507.71012548511595</cx:pt>
          <cx:pt idx="2366">656.98003550299291</cx:pt>
          <cx:pt idx="2367">5737.269455934731</cx:pt>
          <cx:pt idx="2368">5294.6791474182546</cx:pt>
          <cx:pt idx="2369">0.26050339158298552</cx:pt>
          <cx:pt idx="2370">3.2014869410669586</cx:pt>
          <cx:pt idx="2371">398.31957896619349</cx:pt>
          <cx:pt idx="2372">1668.0367430994147</cx:pt>
          <cx:pt idx="2373">704.15666150160553</cx:pt>
          <cx:pt idx="2374">1078.4644376297615</cx:pt>
          <cx:pt idx="2375">1100.3825952066616</cx:pt>
          <cx:pt idx="2376">581.6961628066681</cx:pt>
          <cx:pt idx="2377">516.06433973908213</cx:pt>
          <cx:pt idx="2378">16570.309598398311</cx:pt>
          <cx:pt idx="2379">2115.5516797935102</cx:pt>
          <cx:pt idx="2380">1075.326451055638</cx:pt>
          <cx:pt idx="2381">0</cx:pt>
          <cx:pt idx="2382">1778.9240908983609</cx:pt>
          <cx:pt idx="2383">0</cx:pt>
          <cx:pt idx="2384">2126.4359758179862</cx:pt>
          <cx:pt idx="2385">81.796621791365013</cx:pt>
          <cx:pt idx="2386">0</cx:pt>
          <cx:pt idx="2387">704.15666150160553</cx:pt>
          <cx:pt idx="2388">1.7010119074447174</cx:pt>
          <cx:pt idx="2389">0</cx:pt>
          <cx:pt idx="2390">1369.2277568362606</cx:pt>
          <cx:pt idx="2391">0</cx:pt>
          <cx:pt idx="2392">20849.581514839258</cx:pt>
          <cx:pt idx="2393">742.45416984103088</cx:pt>
          <cx:pt idx="2394">840.37200159547763</cx:pt>
          <cx:pt idx="2395">1075.6249134873699</cx:pt>
          <cx:pt idx="2396">305.29966949321187</cx:pt>
          <cx:pt idx="2397">2741.545803368409</cx:pt>
          <cx:pt idx="2398">0</cx:pt>
          <cx:pt idx="2399">1761.7351360030627</cx:pt>
          <cx:pt idx="2400">486.34512408784707</cx:pt>
          <cx:pt idx="2401">0</cx:pt>
          <cx:pt idx="2402">118.27104190313867</cx:pt>
          <cx:pt idx="2403">160.21028739287939</cx:pt>
          <cx:pt idx="2404">0</cx:pt>
          <cx:pt idx="2405">0</cx:pt>
          <cx:pt idx="2406">33.083462508589371</cx:pt>
          <cx:pt idx="2407">195.37942856924849</cx:pt>
          <cx:pt idx="2408">198.75668852315536</cx:pt>
          <cx:pt idx="2409">0</cx:pt>
          <cx:pt idx="2410">266.50091201364751</cx:pt>
          <cx:pt idx="2411">324.31645777264742</cx:pt>
          <cx:pt idx="2412">562.9408341520724</cx:pt>
          <cx:pt idx="2413">38.292988672593502</cx:pt>
          <cx:pt idx="2414">149.79031922673119</cx:pt>
          <cx:pt idx="2415">1420.2060303624785</cx:pt>
          <cx:pt idx="2416">0</cx:pt>
          <cx:pt idx="2417">0</cx:pt>
          <cx:pt idx="2418">0.52097875324100928</cx:pt>
          <cx:pt idx="2419">106.54525031499584</cx:pt>
          <cx:pt idx="2420">737.98434923925936</cx:pt>
          <cx:pt idx="2421">1143.2606465993947</cx:pt>
          <cx:pt idx="2422">217.77438179188829</cx:pt>
          <cx:pt idx="2423">231.06739002030068</cx:pt>
          <cx:pt idx="2424">10.680256085236168</cx:pt>
          <cx:pt idx="2425">176.35546798935454</cx:pt>
          <cx:pt idx="2426">0.52097875324100928</cx:pt>
          <cx:pt idx="2427">826.54846789755334</cx:pt>
          <cx:pt idx="2428">1169.8982523921522</cx:pt>
          <cx:pt idx="2429">19.277389114676343</cx:pt>
          <cx:pt idx="2430">0.52097875324100928</cx:pt>
          <cx:pt idx="2431">2598.2865995064485</cx:pt>
          <cx:pt idx="2432">983.12652603337176</cx:pt>
          <cx:pt idx="2433">14.328025912536493</cx:pt>
          <cx:pt idx="2434">1513.9978174780404</cx:pt>
          <cx:pt idx="2435">287.07486933751824</cx:pt>
          <cx:pt idx="2436">121.91353661774014</cx:pt>
          <cx:pt idx="2437">9.1176336397597826</cx:pt>
          <cx:pt idx="2438">5224.668890542016</cx:pt>
          <cx:pt idx="2439">1299.6346061197205</cx:pt>
          <cx:pt idx="2440">0.78150928174738166</cx:pt>
          <cx:pt idx="2441">1466.3527299820546</cx:pt>
          <cx:pt idx="2442">34.38583358032222</cx:pt>
          <cx:pt idx="2443">1.3024981545525187</cx:pt>
          <cx:pt idx="2444">19.837351318180424</cx:pt>
          <cx:pt idx="2445">1218.6064753889586</cx:pt>
          <cx:pt idx="2446">451.97888740844718</cx:pt>
          <cx:pt idx="2447">677.21552538498781</cx:pt>
          <cx:pt idx="2448">576.74938149389106</cx:pt>
          <cx:pt idx="2449">225.33250758109253</cx:pt>
          <cx:pt idx="2450">1579.6475515066447</cx:pt>
          <cx:pt idx="2451">2790.451935482356</cx:pt>
          <cx:pt idx="2452">7507.4531137879312</cx:pt>
          <cx:pt idx="2453">0</cx:pt>
          <cx:pt idx="2454">16.672080616565502</cx:pt>
          <cx:pt idx="2455">8.0756438794876306</cx:pt>
          <cx:pt idx="2456">20.57965656867443</cx:pt>
          <cx:pt idx="2457">1353.082570264789</cx:pt>
          <cx:pt idx="2458">2.0839940888187214</cx:pt>
          <cx:pt idx="2459">2525.2820424385259</cx:pt>
          <cx:pt idx="2460">369.90348160476668</cx:pt>
          <cx:pt idx="2461">104.46350212835861</cx:pt>
          <cx:pt idx="2462">0</cx:pt>
          <cx:pt idx="2463">665.56418860155554</cx:pt>
          <cx:pt idx="2464">16.672080616565502</cx:pt>
          <cx:pt idx="2465">2.6050018504433208</cx:pt>
          <cx:pt idx="2466">225.85080987407886</cx:pt>
          <cx:pt idx="2467">43.505138126702725</cx:pt>
          <cx:pt idx="2468">104.20066397374082</cx:pt>
          <cx:pt idx="2469">0.26050339158298552</cx:pt>
          <cx:pt idx="2470">10.159496258249503</cx:pt>
          <cx:pt idx="2471">31.78127357256745</cx:pt>
          <cx:pt idx="2472">26.832527073584465</cx:pt>
          <cx:pt idx="2473">0.78150928174738166</cx:pt>
          <cx:pt idx="2474">0</cx:pt>
          <cx:pt idx="2475">2.344521918329451</cx:pt>
          <cx:pt idx="2476">0</cx:pt>
          <cx:pt idx="2477">1006.5948933086778</cx:pt>
          <cx:pt idx="2478">1202.7332435696499</cx:pt>
          <cx:pt idx="2479">3431.1573963325245</cx:pt>
          <cx:pt idx="2480">161.2528489411192</cx:pt>
          <cx:pt idx="2481">23.411685431651239</cx:pt>
          <cx:pt idx="2482">1430.4881378183304</cx:pt>
          <cx:pt idx="2483">1550.5559426011189</cx:pt>
          <cx:pt idx="2484">222.99147269077352</cx:pt>
          <cx:pt idx="2485">995.62019629591975</cx:pt>
          <cx:pt idx="2486">283.4241190748038</cx:pt>
          <cx:pt idx="2487">478.80354276773073</cx:pt>
          <cx:pt idx="2488">2825.3021656330616</cx:pt>
          <cx:pt idx="2489">985.44855251026854</cx:pt>
          <cx:pt idx="2490">2139.0072961091805</cx:pt>
          <cx:pt idx="2491">1161.3267687236594</cx:pt>
          <cx:pt idx="2492">224.67456245078657</cx:pt>
          <cx:pt idx="2493">12.24338485297506</cx:pt>
          <cx:pt idx="2494">237.06306557005186</cx:pt>
          <cx:pt idx="2495">342.55565021821724</cx:pt>
          <cx:pt idx="2496">5612.1698522849219</cx:pt>
          <cx:pt idx="2497">1046.4023271581366</cx:pt>
          <cx:pt idx="2498">155.51965227178226</cx:pt>
          <cx:pt idx="2499">0</cx:pt>
          <cx:pt idx="2500">112.53552705947516</cx:pt>
          <cx:pt idx="2501">597.57988984351687</cx:pt>
          <cx:pt idx="2502">587.17432548310296</cx:pt>
          <cx:pt idx="2503">120.35586299237207</cx:pt>
          <cx:pt idx="2504">174.80106498712354</cx:pt>
          <cx:pt idx="2505">1860.1775824865683</cx:pt>
          <cx:pt idx="2506">1261.0908068866661</cx:pt>
          <cx:pt idx="2507">3.3865903990908066</cx:pt>
          <cx:pt idx="2508">0</cx:pt>
          <cx:pt idx="2509">9.1176336397597826</cx:pt>
          <cx:pt idx="2510">727.55799061017626</cx:pt>
          <cx:pt idx="2511">92.740461996986539</cx:pt>
          <cx:pt idx="2512">0</cx:pt>
          <cx:pt idx="2513">39.856677994675195</cx:pt>
          <cx:pt idx="2514">0</cx:pt>
          <cx:pt idx="2515">0</cx:pt>
          <cx:pt idx="2516">1062.5705355050059</cx:pt>
          <cx:pt idx="2517">0</cx:pt>
          <cx:pt idx="2518">9.3783126630743183</cx:pt>
          <cx:pt idx="2519">71.897629684408201</cx:pt>
          <cx:pt idx="2520">11.722409290778206</cx:pt>
          <cx:pt idx="2521">44.286213130452985</cx:pt>
          <cx:pt idx="2522">0</cx:pt>
          <cx:pt idx="2523">6976.0429527933875</cx:pt>
          <cx:pt idx="2524">0</cx:pt>
          <cx:pt idx="2525">59.133623950432984</cx:pt>
          <cx:pt idx="2526">151.27127477890218</cx:pt>
          <cx:pt idx="2527">0.26050339158298552</cx:pt>
          <cx:pt idx="2528">0.26050339158298552</cx:pt>
          <cx:pt idx="2529">816.91096804791835</cx:pt>
          <cx:pt idx="2530">2346.8100885261215</cx:pt>
          <cx:pt idx="2531">19.277389114676343</cx:pt>
          <cx:pt idx="2532">3449.7637728789118</cx:pt>
          <cx:pt idx="2533">2247.1148103848886</cx:pt>
          <cx:pt idx="2534">1045.0963349019505</cx:pt>
          <cx:pt idx="2535">0.26050339158298552</cx:pt>
          <cx:pt idx="2536">613.72612982847158</cx:pt>
          <cx:pt idx="2537">1.8235300782217538</cx:pt>
          <cx:pt idx="2538">400.12275504376521</cx:pt>
          <cx:pt idx="2539">1.8235300782217538</cx:pt>
          <cx:pt idx="2540">97.428213201297254</cx:pt>
          <cx:pt idx="2541">788.28362051120519</cx:pt>
          <cx:pt idx="2542">12863.430759835812</cx:pt>
          <cx:pt idx="2543">2668.5854255410704</cx:pt>
          <cx:pt idx="2544">424.87906422270788</cx:pt>
          <cx:pt idx="2545">1339.3555191160738</cx:pt>
          <cx:pt idx="2546">759.97223184792915</cx:pt>
          <cx:pt idx="2547">9.1176336397597826</cx:pt>
          <cx:pt idx="2548">0</cx:pt>
          <cx:pt idx="2549">41.42080225449542</cx:pt>
          <cx:pt idx="2550">0</cx:pt>
          <cx:pt idx="2551">0</cx:pt>
          <cx:pt idx="2552">9.8988196995572739</cx:pt>
          <cx:pt idx="2553">2236.2333093222351</cx:pt>
          <cx:pt idx="2554">0</cx:pt>
          <cx:pt idx="2555">0</cx:pt>
          <cx:pt idx="2556">1.3024981545525187</cx:pt>
          <cx:pt idx="2557">263.36731310644785</cx:pt>
          <cx:pt idx="2558">2035.2514348328598</cx:pt>
          <cx:pt idx="2559">180.52192456697057</cx:pt>
          <cx:pt idx="2560">0</cx:pt>
          <cx:pt idx="2561">677.30955253814932</cx:pt>
          <cx:pt idx="2562">3546.7779474206613</cx:pt>
          <cx:pt idx="2563">18.755740247601778</cx:pt>
          <cx:pt idx="2564">107.06833109995897</cx:pt>
          <cx:pt idx="2565">1161.8102673709864</cx:pt>
          <cx:pt idx="2566">2374.1452045627707</cx:pt>
          <cx:pt idx="2567">0</cx:pt>
          <cx:pt idx="2568">432.95450775178955</cx:pt>
          <cx:pt idx="2569">156.9473585508463</cx:pt>
          <cx:pt idx="2570">0</cx:pt>
          <cx:pt idx="2571">1074.8043408791625</cx:pt>
          <cx:pt idx="2572">1730.3719784320231</cx:pt>
          <cx:pt idx="2573">1623.1847137736042</cx:pt>
          <cx:pt idx="2574">2054.2525952644883</cx:pt>
          <cx:pt idx="2575">1189.4571689712673</cx:pt>
          <cx:pt idx="2576">1011.0045071367505</cx:pt>
          <cx:pt idx="2577">361.31481792271939</cx:pt>
          <cx:pt idx="2578">0</cx:pt>
          <cx:pt idx="2579">12.503860494990482</cx:pt>
          <cx:pt idx="2580">1039.8886298318014</cx:pt>
          <cx:pt idx="2581">22.402650039319241</cx:pt>
          <cx:pt idx="2582">478.87006227298332</cx:pt>
          <cx:pt idx="2583">0</cx:pt>
          <cx:pt idx="2584">243.8237994900033</cx:pt>
          <cx:pt idx="2585">4.204645854633676</cx:pt>
          <cx:pt idx="2586">59.913918133584993</cx:pt>
          <cx:pt idx="2587">4272.196664255167</cx:pt>
          <cx:pt idx="2588">275.3590409199266</cx:pt>
          <cx:pt idx="2589">6.252105938134398</cx:pt>
          <cx:pt idx="2590">1.5629405246920709</cx:pt>
          <cx:pt idx="2591">509.79479010522522</cx:pt>
          <cx:pt idx="2592">2570.153450994696</cx:pt>
          <cx:pt idx="2593">0</cx:pt>
          <cx:pt idx="2594">568.95333774488984</cx:pt>
          <cx:pt idx="2595">4.9496301986855045</cx:pt>
          <cx:pt idx="2596">79.974738563267721</cx:pt>
          <cx:pt idx="2597">79.192755142772356</cx:pt>
          <cx:pt idx="2598">139.88751889877966</cx:pt>
          <cx:pt idx="2599">1046.4023271581366</cx:pt>
          <cx:pt idx="2600">12.764687961250678</cx:pt>
          <cx:pt idx="2601">229.49633482699249</cx:pt>
          <cx:pt idx="2602">1878.1962185031853</cx:pt>
          <cx:pt idx="2603">1184.2699821978852</cx:pt>
          <cx:pt idx="2604">899.51094448022741</cx:pt>
          <cx:pt idx="2605">0</cx:pt>
          <cx:pt idx="2606">0</cx:pt>
          <cx:pt idx="2607">31.521006425904417</cx:pt>
          <cx:pt idx="2608">2474.3211528805937</cx:pt>
          <cx:pt idx="2609">478.13885465508793</cx:pt>
          <cx:pt idx="2610">104.20066397374082</cx:pt>
          <cx:pt idx="2611">140.40604643620304</cx:pt>
          <cx:pt idx="2612">77.108085815303241</cx:pt>
          <cx:pt idx="2613">1669.5413754497399</cx:pt>
          <cx:pt idx="2614">2155.0874813196551</cx:pt>
          <cx:pt idx="2615">2.6050018504433208</cx:pt>
          <cx:pt idx="2616">3.6470011439621928</cx:pt>
          <cx:pt idx="2617">16950.202502707631</cx:pt>
          <cx:pt idx="2618">0</cx:pt>
          <cx:pt idx="2619">393.09509957790459</cx:pt>
          <cx:pt idx="2620">522.55598291231559</cx:pt>
          <cx:pt idx="2621">684.35136194510687</cx:pt>
          <cx:pt idx="2622">637.4367991989393</cx:pt>
          <cx:pt idx="2623">1.5629405246920709</cx:pt>
          <cx:pt idx="2624">4.9496301986855045</cx:pt>
          <cx:pt idx="2625">1729.7720345976961</cx:pt>
          <cx:pt idx="2626">3.3865903990908066</cx:pt>
          <cx:pt idx="2627">21.100391170301712</cx:pt>
          <cx:pt idx="2628">3220.9089293773418</cx:pt>
          <cx:pt idx="2629">142.23100358958067</cx:pt>
          <cx:pt idx="2630">1.0420242514143867</cx:pt>
          <cx:pt idx="2631">1040.1772654509621</cx:pt>
          <cx:pt idx="2632">461.08037246076418</cx:pt>
          <cx:pt idx="2633">163.59765821687131</cx:pt>
          <cx:pt idx="2634">2247.7382065789166</cx:pt>
          <cx:pt idx="2635">0</cx:pt>
          <cx:pt idx="2636">357.14500229599992</cx:pt>
          <cx:pt idx="2637">314.93851244378681</cx:pt>
          <cx:pt idx="2638">985.72209204232388</cx:pt>
          <cx:pt idx="2639">0</cx:pt>
          <cx:pt idx="2640">2714.872430859516</cx:pt>
          <cx:pt idx="2641">532.44658192537406</cx:pt>
          <cx:pt idx="2642">7287.4685875278301</cx:pt>
          <cx:pt idx="2643">2215.0888355475004</cx:pt>
          <cx:pt idx="2644">78.149042914035348</cx:pt>
          <cx:pt idx="2645">1318.6137497915108</cx:pt>
          <cx:pt idx="2646">0</cx:pt>
          <cx:pt idx="2647">0</cx:pt>
          <cx:pt idx="2648">116.18141776935431</cx:pt>
          <cx:pt idx="2649">3.3865903990908066</cx:pt>
          <cx:pt idx="2650">207.35501280852731</cx:pt>
          <cx:pt idx="2651">33.344329164590512</cx:pt>
          <cx:pt idx="2652">0</cx:pt>
          <cx:pt idx="2653">583.39499008521932</cx:pt>
          <cx:pt idx="2654">2.7612181894530998</cx:pt>
          <cx:pt idx="2655">2262.7516854817741</cx:pt>
          <cx:pt idx="2656">9.6383315491379005</cx:pt>
          <cx:pt idx="2657">2505.0508965810418</cx:pt>
          <cx:pt idx="2658">843.99558893496089</cx:pt>
          <cx:pt idx="2659">2726.9471893655236</cx:pt>
          <cx:pt idx="2660">39.074149582011614</cx:pt>
          <cx:pt idx="2661">1.0420242514143867</cx:pt>
          <cx:pt idx="2662">1320.9940790715996</cx:pt>
          <cx:pt idx="2663">231.8407888109665</cx:pt>
          <cx:pt idx="2664">5.7309026923576374</cx:pt>
          <cx:pt idx="2665">4352.6206821726273</cx:pt>
          <cx:pt idx="2666">555.90985022568168</cx:pt>
          <cx:pt idx="2667">752.83240329973944</cx:pt>
          <cx:pt idx="2668">3431.1573963325245</cx:pt>
          <cx:pt idx="2669">2030.5990653378758</cx:pt>
          <cx:pt idx="2670">2100.2032416504644</cx:pt>
          <cx:pt idx="2671">757.81269229915267</cx:pt>
          <cx:pt idx="2672">2035.2514348328598</cx:pt>
          <cx:pt idx="2673">101.59381865401802</cx:pt>
          <cx:pt idx="2674">16.150752834980093</cx:pt>
          <cx:pt idx="2675">139.88751889877966</cx:pt>
          <cx:pt idx="2676">1.3024981545525187</cx:pt>
          <cx:pt idx="2677">397.26917142567873</cx:pt>
          <cx:pt idx="2678">48.193643284630078</cx:pt>
          <cx:pt idx="2679">1682.3272988932672</cx:pt>
          <cx:pt idx="2680">164.37530419427185</cx:pt>
          <cx:pt idx="2681">4.1679782560709953</cx:pt>
          <cx:pt idx="2682">245.1339744675129</cx:pt>
          <cx:pt idx="2683">3178.0940889704775</cx:pt>
          <cx:pt idx="2684">1494.4873585730925</cx:pt>
          <cx:pt idx="2685">1769.5722497185059</cx:pt>
          <cx:pt idx="2686">7.5545976395450314</cx:pt>
          <cx:pt idx="2687">0</cx:pt>
          <cx:pt idx="2688">2800.7256964886897</cx:pt>
          <cx:pt idx="2689">885.69860771467552</cx:pt>
          <cx:pt idx="2690">0</cx:pt>
          <cx:pt idx="2691">0</cx:pt>
          <cx:pt idx="2692">2.344521918329451</cx:pt>
          <cx:pt idx="2693">0</cx:pt>
          <cx:pt idx="2694">100.5045086106082</cx:pt>
          <cx:pt idx="2695">948.22086315604884</cx:pt>
          <cx:pt idx="2696">966.21982136037684</cx:pt>
          <cx:pt idx="2697">296.44930558500926</cx:pt>
          <cx:pt idx="2698">0</cx:pt>
          <cx:pt idx="2699">0</cx:pt>
          <cx:pt idx="2700">1.5629405246920709</cx:pt>
          <cx:pt idx="2701">161.77101406291908</cx:pt>
          <cx:pt idx="2702">4.9496301986855045</cx:pt>
          <cx:pt idx="2703">4025.1912815822652</cx:pt>
          <cx:pt idx="2704">0</cx:pt>
          <cx:pt idx="2705">6.7731534672625635</cx:pt>
          <cx:pt idx="2706">369.90348160476668</cx:pt>
          <cx:pt idx="2707">333.43916591491063</cx:pt>
          <cx:pt idx="2708">30.233016344839186</cx:pt>
          <cx:pt idx="2709">1179.0236017491536</cx:pt>
          <cx:pt idx="2710">0</cx:pt>
          <cx:pt idx="2711">36.470933127314673</cx:pt>
          <cx:pt idx="2712">597.57988984351687</cx:pt>
          <cx:pt idx="2713">2.016341970601101</cx:pt>
          <cx:pt idx="2714">1367.0450273296206</cx:pt>
          <cx:pt idx="2715">141.44883375752147</cx:pt>
          <cx:pt idx="2716">437.12538601492304</cx:pt>
          <cx:pt idx="2717">16.672080616565502</cx:pt>
          <cx:pt idx="2718">0</cx:pt>
          <cx:pt idx="2719">1102.4457598576817</cx:pt>
          <cx:pt idx="2720">990.93377899545499</cx:pt>
          <cx:pt idx="2721">0</cx:pt>
          <cx:pt idx="2722">1092.7747899047031</cx:pt>
          <cx:pt idx="2723">245.1339744675129</cx:pt>
          <cx:pt idx="2724">949.80125676209104</cx:pt>
          <cx:pt idx="2725">346.72428068211843</cx:pt>
          <cx:pt idx="2726">0.26050339158298552</cx:pt>
          <cx:pt idx="2727">1774.242012219765</cx:pt>
          <cx:pt idx="2728">1273.9279473234699</cx:pt>
          <cx:pt idx="2729">696.57281115867784</cx:pt>
          <cx:pt idx="2730">193.55038161939402</cx:pt>
          <cx:pt idx="2731">360.78781283397893</cx:pt>
          <cx:pt idx="2732">0.78150928174738166</cx:pt>
          <cx:pt idx="2733">0</cx:pt>
          <cx:pt idx="2734">0.26050339158298552</cx:pt>
          <cx:pt idx="2735">396.49695540199986</cx:pt>
          <cx:pt idx="2736">255.8175528013619</cx:pt>
          <cx:pt idx="2737">1132.2103749931846</cx:pt>
          <cx:pt idx="2738">0.78150928174738166</cx:pt>
          <cx:pt idx="2739">2094.6760402673053</cx:pt>
          <cx:pt idx="2740">5903.9126377618459</cx:pt>
          <cx:pt idx="2741">612.44917091819173</cx:pt>
          <cx:pt idx="2742">169.59126899835118</cx:pt>
          <cx:pt idx="2743">7.5545976395450314</cx:pt>
          <cx:pt idx="2744">1449.9680132038434</cx:pt>
          <cx:pt idx="2745">5.2100289756658134</cx:pt>
          <cx:pt idx="2746">19.016252654638322</cx:pt>
          <cx:pt idx="2747">1.9407823235164701</cx:pt>
          <cx:pt idx="2748">0</cx:pt>
          <cx:pt idx="2749">69.634445855745838</cx:pt>
          <cx:pt idx="2750">0</cx:pt>
          <cx:pt idx="2751">5.2100289756658134</cx:pt>
          <cx:pt idx="2752">843.00047461958945</cx:pt>
          <cx:pt idx="2753">187.56263316576783</cx:pt>
          <cx:pt idx="2754">2100.4945504625325</cx:pt>
          <cx:pt idx="2755">495.48282474220417</cx:pt>
          <cx:pt idx="2756">489.22491540326081</cx:pt>
          <cx:pt idx="2757">850.52200368267177</cx:pt>
          <cx:pt idx="2758">239.66791343560976</cx:pt>
          <cx:pt idx="2759">0</cx:pt>
          <cx:pt idx="2760">1194.9157146502801</cx:pt>
          <cx:pt idx="2761">117.2257103567519</cx:pt>
          <cx:pt idx="2762">1108.6584717191931</cx:pt>
          <cx:pt idx="2763">8.0756438794876306</cx:pt>
          <cx:pt idx="2764">609.56454263328328</cx:pt>
          <cx:pt idx="2765">4.9496301986855045</cx:pt>
          <cx:pt idx="2766">5329.2962398901627</cx:pt>
          <cx:pt idx="2767">1329.8202421873314</cx:pt>
          <cx:pt idx="2768">259.98082471507394</cx:pt>
          <cx:pt idx="2769">37.773525133767777</cx:pt>
          <cx:pt idx="2770">2242.6003533376484</cx:pt>
          <cx:pt idx="2771">0.26050339158298552</cx:pt>
          <cx:pt idx="2772">886.25193166340227</cx:pt>
          <cx:pt idx="2773">2065.2512830080268</cx:pt>
          <cx:pt idx="2774">2409.9733689210757</cx:pt>
          <cx:pt idx="2775">0.26050339158298552</cx:pt>
          <cx:pt idx="2776">592.37486245045818</cx:pt>
          <cx:pt idx="2777">73.983434373334219</cx:pt>
          <cx:pt idx="2778">362.34594613967317</cx:pt>
          <cx:pt idx="2779">2973.8475043055601</cx:pt>
          <cx:pt idx="2780">341.77070401778053</cx:pt>
          <cx:pt idx="2781">1593.9549943803738</cx:pt>
          <cx:pt idx="2782">0</cx:pt>
          <cx:pt idx="2783">198.24503999574995</cx:pt>
          <cx:pt idx="2784">19.537661288071376</cx:pt>
          <cx:pt idx="2785">262.85472340590223</cx:pt>
          <cx:pt idx="2786">0</cx:pt>
          <cx:pt idx="2787">756.49890873902018</cx:pt>
          <cx:pt idx="2788">1.5629405246920709</cx:pt>
          <cx:pt idx="2789">2716.7555827530455</cx:pt>
          <cx:pt idx="2790">8.0756438794876306</cx:pt>
          <cx:pt idx="2791">913.03145242505207</cx:pt>
          <cx:pt idx="2792">0</cx:pt>
          <cx:pt idx="2793">0</cx:pt>
          <cx:pt idx="2794">0</cx:pt>
          <cx:pt idx="2795">64.863167921549206</cx:pt>
          <cx:pt idx="2796">85.1811234313912</cx:pt>
          <cx:pt idx="2797">13054.77066402492</cx:pt>
          <cx:pt idx="2798">0</cx:pt>
          <cx:pt idx="2799">187.04055063013985</cx:pt>
          <cx:pt idx="2800">0</cx:pt>
          <cx:pt idx="2801">2845.5525142371062</cx:pt>
          <cx:pt idx="2802">151.87407932405193</cx:pt>
          <cx:pt idx="2803">0.26050339158298552</cx:pt>
          <cx:pt idx="2804">4.9496301986855045</cx:pt>
          <cx:pt idx="2805">464.19765043125284</cx:pt>
          <cx:pt idx="2806">9.1176336397597826</cx:pt>
          <cx:pt idx="2807">307.38739764223868</cx:pt>
          <cx:pt idx="2808">249.55786250174347</cx:pt>
          <cx:pt idx="2809">1759.4151777170696</cx:pt>
          <cx:pt idx="2810">1134.2544684535042</cx:pt>
          <cx:pt idx="2811">163.33545934991571</cx:pt>
          <cx:pt idx="2812">1651.3458828320349</cx:pt>
          <cx:pt idx="2813">388.15470779725206</cx:pt>
          <cx:pt idx="2814">20.319474903650551</cx:pt>
          <cx:pt idx="2815">155.51965227178226</cx:pt>
          <cx:pt idx="2816">85.696389015029993</cx:pt>
          <cx:pt idx="2817">164.89194193014214</cx:pt>
          <cx:pt idx="2818">73.724011398138614</cx:pt>
          <cx:pt idx="2819">1.3024981545525187</cx:pt>
          <cx:pt idx="2820">0</cx:pt>
          <cx:pt idx="2821">0.52097875324100928</cx:pt>
          <cx:pt idx="2822">20.319474903650551</cx:pt>
          <cx:pt idx="2823">193.80676930315985</cx:pt>
          <cx:pt idx="2824">0</cx:pt>
          <cx:pt idx="2825">0</cx:pt>
          <cx:pt idx="2826">3.3865903990908066</cx:pt>
          <cx:pt idx="2827">146.29860938150819</cx:pt>
          <cx:pt idx="2828">884.16340664934148</cx:pt>
          <cx:pt idx="2829">610.36917343160076</cx:pt>
          <cx:pt idx="2830">0</cx:pt>
          <cx:pt idx="2831">402.99678448103612</cx:pt>
          <cx:pt idx="2832">5.4706022633779137</cx:pt>
          <cx:pt idx="2833">1959.220183328554</cx:pt>
          <cx:pt idx="2834">11.20161322605027</cx:pt>
          <cx:pt idx="2835">1985.3443047125932</cx:pt>
          <cx:pt idx="2836">1140.7254079771619</cx:pt>
          <cx:pt idx="2837">0</cx:pt>
          <cx:pt idx="2838">351.16311468480905</cx:pt>
          <cx:pt idx="2839">1686.1821247341832</cx:pt>
          <cx:pt idx="2840">217.72889366777164</cx:pt>
          <cx:pt idx="2841">651.52980970009367</cx:pt>
          <cx:pt idx="2842">46.107994198877115</cx:pt>
          <cx:pt idx="2843">1.8235300782217538</cx:pt>
          <cx:pt idx="2844">115.1382990890971</cx:pt>
          <cx:pt idx="2845">521.25116669048941</cx:pt>
          <cx:pt idx="2846">767.44596131267417</cx:pt>
          <cx:pt idx="2847">619.46241053260019</cx:pt>
          <cx:pt idx="2848">108.37202766241191</cx:pt>
          <cx:pt idx="2849">0</cx:pt>
          <cx:pt idx="2850">372.5092081254848</cx:pt>
          <cx:pt idx="2851">2.0474446124799748</cx:pt>
          <cx:pt idx="2852">2.344521918329451</cx:pt>
          <cx:pt idx="2853">131.81736760419986</cx:pt>
          <cx:pt idx="2854">1741.9313127267578</cx:pt>
          <cx:pt idx="2855">8.0756438794876306</cx:pt>
          <cx:pt idx="2856">25.269193439235611</cx:pt>
          <cx:pt idx="2857">2.0839940888187214</cx:pt>
          <cx:pt idx="2858">3362.8554575067828</cx:pt>
          <cx:pt idx="2859">2976.7357154719944</cx:pt>
          <cx:pt idx="2860">1.0420242514143867</cx:pt>
          <cx:pt idx="2861">9.1176336397597826</cx:pt>
          <cx:pt idx="2862">79.454432452430368</cx:pt>
          <cx:pt idx="2863">1019.5987043520765</cx:pt>
          <cx:pt idx="2864">121.13221651018372</cx:pt>
          <cx:pt idx="2865">1683.1442525712703</cx:pt>
          <cx:pt idx="2866">7.0333403459117836</cx:pt>
          <cx:pt idx="2867">271.97026597191666</cx:pt>
          <cx:pt idx="2868">317.02580013681654</cx:pt>
          <cx:pt idx="2869">2.6050018504433208</cx:pt>
          <cx:pt idx="2870">17.714699784013558</cx:pt>
          <cx:pt idx="2871">1.0420242514143867</cx:pt>
          <cx:pt idx="2872">0.52097875324100928</cx:pt>
          <cx:pt idx="2873">9.1176336397597826</cx:pt>
          <cx:pt idx="2874">93.720185419192561</cx:pt>
          <cx:pt idx="2875">1244.9236952412848</cx:pt>
          <cx:pt idx="2876">0</cx:pt>
          <cx:pt idx="2877">0</cx:pt>
          <cx:pt idx="2878">1078.7637702167337</cx:pt>
          <cx:pt idx="2879">560.32791636125592</cx:pt>
          <cx:pt idx="2880">615.81754833720845</cx:pt>
          <cx:pt idx="2881">3.4672902721030532</cx:pt>
          <cx:pt idx="2882">1453.0891418763838</cx:pt>
          <cx:pt idx="2883">7582.2470025336697</cx:pt>
          <cx:pt idx="2884">1613.5316417830925</cx:pt>
          <cx:pt idx="2885">768.7253759684038</cx:pt>
          <cx:pt idx="2886">45.068221579017887</cx:pt>
          <cx:pt idx="2887">100.0342058406455</cx:pt>
          <cx:pt idx="2888">25966.148908823368</cx:pt>
          <cx:pt idx="2889">0</cx:pt>
          <cx:pt idx="2890">1.0655127991196416</cx:pt>
          <cx:pt idx="2891">769.73975643189931</cx:pt>
          <cx:pt idx="2892">508.23931702696615</cx:pt>
          <cx:pt idx="2893">524.11878656892441</cx:pt>
          <cx:pt idx="2894">9.8988196995572739</cx:pt>
          <cx:pt idx="2895">315.46453038581558</cx:pt>
          <cx:pt idx="2896">663.76471628758532</cx:pt>
          <cx:pt idx="2897">116.98012233480408</cx:pt>
          <cx:pt idx="2898">644.19882459071289</cx:pt>
          <cx:pt idx="2899">760.13048802867877</cx:pt>
          <cx:pt idx="2900">247.22420618392164</cx:pt>
          <cx:pt idx="2901">577.55086762308838</cx:pt>
          <cx:pt idx="2902">20.57965656867443</cx:pt>
          <cx:pt idx="2903">0</cx:pt>
          <cx:pt idx="2904">1469.5091032698178</cx:pt>
          <cx:pt idx="2905">3139.3290060516892</cx:pt>
          <cx:pt idx="2906">1.0420242514143867</cx:pt>
          <cx:pt idx="2907">434.00856601785358</cx:pt>
          <cx:pt idx="2908">2653.6390564903468</cx:pt>
          <cx:pt idx="2909">1727.8536109847055</cx:pt>
          <cx:pt idx="2910">70.333111541478843</cx:pt>
          <cx:pt idx="2911">717.17917020159427</cx:pt>
          <cx:pt idx="2912">2011.1191176189623</cx:pt>
          <cx:pt idx="2913">218.03232657474626</cx:pt>
          <cx:pt idx="2914">1318.6137497915108</cx:pt>
          <cx:pt idx="2915">459.00317224447144</cx:pt>
          <cx:pt idx="2916">41972.757531082229</cx:pt>
          <cx:pt idx="2917">0</cx:pt>
          <cx:pt idx="2918">210.95291532794883</cx:pt>
          <cx:pt idx="2919">0</cx:pt>
          <cx:pt idx="2920">0.26050339158298552</cx:pt>
          <cx:pt idx="2921">203.19447206438517</cx:pt>
          <cx:pt idx="2922">0</cx:pt>
          <cx:pt idx="2923">1149.6233999216145</cx:pt>
          <cx:pt idx="2924">1319.0711723272664</cx:pt>
          <cx:pt idx="2925">0</cx:pt>
          <cx:pt idx="2926">163.59765821687131</cx:pt>
          <cx:pt idx="2927">1671.3950928499773</cx:pt>
          <cx:pt idx="2928">1043.2851578077148</cx:pt>
          <cx:pt idx="2929">100.81455444797106</cx:pt>
          <cx:pt idx="2930">189.90353401490495</cx:pt>
          <cx:pt idx="2931">1.0420242514143867</cx:pt>
          <cx:pt idx="2932">2.6050018504433208</cx:pt>
          <cx:pt idx="2933">0</cx:pt>
          <cx:pt idx="2934">41.680346985065775</cx:pt>
          <cx:pt idx="2935">3.6470011439621928</cx:pt>
          <cx:pt idx="2936">827.86882974454647</cx:pt>
          <cx:pt idx="2937">0</cx:pt>
          <cx:pt idx="2938">1520.31163638933</cx:pt>
          <cx:pt idx="2939">2244.4673039840181</cx:pt>
          <cx:pt idx="2940">159.19663129096386</cx:pt>
          <cx:pt idx="2941">0</cx:pt>
          <cx:pt idx="2942">0</cx:pt>
          <cx:pt idx="2943">0.52097875324100928</cx:pt>
          <cx:pt idx="2944">0</cx:pt>
          <cx:pt idx="2945">616.84451113093019</cx:pt>
          <cx:pt idx="2946">1230.0724899259897</cx:pt>
          <cx:pt idx="2947">4.4286745626559831</cx:pt>
          <cx:pt idx="2948">374.61217065624322</cx:pt>
          <cx:pt idx="2949">440.50929478093008</cx:pt>
          <cx:pt idx="2950">294.61998621816048</cx:pt>
          <cx:pt idx="2951">1586.4550212643303</cx:pt>
          <cx:pt idx="2952">1.0420242514143867</cx:pt>
          <cx:pt idx="2953">590.03509978013358</cx:pt>
          <cx:pt idx="2954">2.8656204714986138</cx:pt>
          <cx:pt idx="2955">285.77987994485159</cx:pt>
          <cx:pt idx="2956">2.0839940888187214</cx:pt>
          <cx:pt idx="2957">994.23954455359126</cx:pt>
          <cx:pt idx="2958">2.344521918329451</cx:pt>
          <cx:pt idx="2959">13032.166328281328</cx:pt>
          <cx:pt idx="2960">0.8284231621717022</cx:pt>
          <cx:pt idx="2961">17640.67592272277</cx:pt>
          <cx:pt idx="2962">3267.6971500803897</cx:pt>
          <cx:pt idx="2963">20046.017571118173</cx:pt>
          <cx:pt idx="2964">651.52980970009367</cx:pt>
          <cx:pt idx="2965">264.13806539851595</cx:pt>
          <cx:pt idx="2966">5.2100289756658134</cx:pt>
          <cx:pt idx="2967">0.26050339158298552</cx:pt>
          <cx:pt idx="2968">0</cx:pt>
          <cx:pt idx="2969">0</cx:pt>
          <cx:pt idx="2970">0.52097875324100928</cx:pt>
          <cx:pt idx="2971">0</cx:pt>
          <cx:pt idx="2972">0</cx:pt>
          <cx:pt idx="2973">412.372899687759</cx:pt>
          <cx:pt idx="2974">76.06479239881061</cx:pt>
          <cx:pt idx="2975">0</cx:pt>
          <cx:pt idx="2976">3551.6996226407696</cx:pt>
          <cx:pt idx="2977">1321.8190391850596</cx:pt>
          <cx:pt idx="2978">791.68287569098584</cx:pt>
          <cx:pt idx="2979">1377.8024002903032</cx:pt>
          <cx:pt idx="2980">0.78150928174738166</cx:pt>
          <cx:pt idx="2981">3139.1113425757603</cx:pt>
          <cx:pt idx="2982">5511.5342538673358</cx:pt>
          <cx:pt idx="2983">1.8235300782217538</cx:pt>
          <cx:pt idx="2984">743.48553088425876</cx:pt>
          <cx:pt idx="2985">644.7357091391641</cx:pt>
          <cx:pt idx="2986">19.537661288071376</cx:pt>
          <cx:pt idx="2987">150.56575338586748</cx:pt>
          <cx:pt idx="2988">31.260569462262936</cx:pt>
          <cx:pt idx="2989">1.8235300782217538</cx:pt>
          <cx:pt idx="2990">1.0420242514143867</cx:pt>
          <cx:pt idx="2991">2.344521918329451</cx:pt>
          <cx:pt idx="2992">19.537661288071376</cx:pt>
          <cx:pt idx="2993">49.755772305425154</cx:pt>
          <cx:pt idx="2994">871.61411497475058</cx:pt>
          <cx:pt idx="2995">483.75097840611915</cx:pt>
          <cx:pt idx="2996">416.5485080629166</cx:pt>
          <cx:pt idx="2997">5.2100289756658134</cx:pt>
          <cx:pt idx="2998">0.34910253433969873</cx:pt>
          <cx:pt idx="2999">74.243757999857209</cx:pt>
          <cx:pt idx="3000">0</cx:pt>
          <cx:pt idx="3001">227.68215808361151</cx:pt>
          <cx:pt idx="3002">94.564308910725074</cx:pt>
          <cx:pt idx="3003">1.7218734648035046</cx:pt>
          <cx:pt idx="3004">2527.5594792312259</cx:pt>
          <cx:pt idx="3005">122.69985508795561</cx:pt>
          <cx:pt idx="3006">1549.6958157992681</cx:pt>
          <cx:pt idx="3007">54.4455588096056</cx:pt>
          <cx:pt idx="3008">0</cx:pt>
          <cx:pt idx="3009">2.6050018504433208</cx:pt>
          <cx:pt idx="3010">0</cx:pt>
          <cx:pt idx="3011">0</cx:pt>
          <cx:pt idx="3012">1645.8574874608005</cx:pt>
          <cx:pt idx="3013">4389.5927257548974</cx:pt>
          <cx:pt idx="3014">448.3201651020558</cx:pt>
          <cx:pt idx="3015">85.768531043029199</cx:pt>
          <cx:pt idx="3016">3.1258746764764478</cx:pt>
          <cx:pt idx="3017">375.91620164987</cx:pt>
          <cx:pt idx="3018">136.59650353936584</cx:pt>
          <cx:pt idx="3019">736.44927109058574</cx:pt>
          <cx:pt idx="3020">1138.9066754897788</cx:pt>
          <cx:pt idx="3021">159.10782404118569</cx:pt>
          <cx:pt idx="3022">1814.6872422457723</cx:pt>
          <cx:pt idx="3023">462.90963506560036</cx:pt>
          <cx:pt idx="3024">4.9496301986855045</cx:pt>
          <cx:pt idx="3025">5435.2647395865088</cx:pt>
          <cx:pt idx="3026">549.92037130674237</cx:pt>
          <cx:pt idx="3027">3869.2203692045059</cx:pt>
          <cx:pt idx="3028">50.016782162163963</cx:pt>
          <cx:pt idx="3029">2.6050018504433208</cx:pt>
          <cx:pt idx="3030">36.470933127314673</cx:pt>
          <cx:pt idx="3031">2595.0455830579058</cx:pt>
          <cx:pt idx="3032">76.590063407610998</cx:pt>
          <cx:pt idx="3033">600.69977205539249</cx:pt>
          <cx:pt idx="3034">135.97796290456034</cx:pt>
          <cx:pt idx="3035">173.48993373216101</cx:pt>
          <cx:pt idx="3036">179.23057925246374</cx:pt>
          <cx:pt idx="3037">823.68536770142669</cx:pt>
          <cx:pt idx="3038">1562.2144574888016</cx:pt>
          <cx:pt idx="3039">0</cx:pt>
          <cx:pt idx="3040">884.65438157963877</cx:pt>
          <cx:pt idx="3041">178.18424723915336</cx:pt>
          <cx:pt idx="3042">307.92225556546504</cx:pt>
          <cx:pt idx="3043">1.0420242514143867</cx:pt>
          <cx:pt idx="3044">0</cx:pt>
          <cx:pt idx="3045">238.61924956941667</cx:pt>
          <cx:pt idx="3046">13.285701732654831</cx:pt>
          <cx:pt idx="3047">54.966824968939449</cx:pt>
          <cx:pt idx="3048">0</cx:pt>
          <cx:pt idx="3049">0</cx:pt>
          <cx:pt idx="3050">798.96884237962308</cx:pt>
          <cx:pt idx="3051">51.84151774505245</cx:pt>
          <cx:pt idx="3052">1062.0546130360904</cx:pt>
          <cx:pt idx="3053">1198.818112145294</cx:pt>
          <cx:pt idx="3054">0</cx:pt>
          <cx:pt idx="3055">0.52097875324100928</cx:pt>
          <cx:pt idx="3056">70.595648513905289</cx:pt>
          <cx:pt idx="3057">98.209061942531491</cx:pt>
          <cx:pt idx="3058">28.39502296711364</cx:pt>
          <cx:pt idx="3059">14.328025912536493</cx:pt>
          <cx:pt idx="3060">2555.2265713382717</cx:pt>
          <cx:pt idx="3061">37.511035225043649</cx:pt>
          <cx:pt idx="3062">87.010271349268479</cx:pt>
          <cx:pt idx="3063">0.78150928174738166</cx:pt>
          <cx:pt idx="3064">112.53552705947516</cx:pt>
          <cx:pt idx="3065">2050.9786428424195</cx:pt>
          <cx:pt idx="3066">421.76144453519044</cx:pt>
          <cx:pt idx="3067">455.35097389924891</cx:pt>
          <cx:pt idx="3068">1.0420242514143867</cx:pt>
          <cx:pt idx="3069">965.68362948434458</cx:pt>
          <cx:pt idx="3070">1123.8368125044269</cx:pt>
          <cx:pt idx="3071">965.95168825637177</cx:pt>
          <cx:pt idx="3072">4025.4703655679896</cx:pt>
          <cx:pt idx="3073">1912.3697771335867</cx:pt>
          <cx:pt idx="3074">1.677524915639995</cx:pt>
          <cx:pt idx="3075">1054.4920522221059</cx:pt>
          <cx:pt idx="3076">0</cx:pt>
          <cx:pt idx="3077">1123.8368125044269</cx:pt>
          <cx:pt idx="3078">0</cx:pt>
          <cx:pt idx="3079">0</cx:pt>
          <cx:pt idx="3080">5230.4675576643112</cx:pt>
          <cx:pt idx="3081">298.02037881589911</cx:pt>
          <cx:pt idx="3082">2256.4839260633435</cx:pt>
          <cx:pt idx="3083">1605.9396131985609</cx:pt>
          <cx:pt idx="3084">891.74231532328054</cx:pt>
          <cx:pt idx="3085">3.9674312482939351</cx:pt>
          <cx:pt idx="3086">356.37626219375898</cx:pt>
          <cx:pt idx="3087">2365.2716656369462</cx:pt>
          <cx:pt idx="3088">515.02601876827146</cx:pt>
          <cx:pt idx="3089">2903.35079307153</cx:pt>
          <cx:pt idx="3090">436.3365150954603</cx:pt>
          <cx:pt idx="3091">11.462313417332782</cx:pt>
          <cx:pt idx="3092">0</cx:pt>
          <cx:pt idx="3093">91.437093965258143</cx:pt>
          <cx:pt idx="3094">198.75668852315536</cx:pt>
          <cx:pt idx="3095">50.79712075564688</cx:pt>
          <cx:pt idx="3096">396.99320792511077</cx:pt>
          <cx:pt idx="3097">464.74613927141604</cx:pt>
          <cx:pt idx="3098">2229.8843341440074</cx:pt>
          <cx:pt idx="3099">522.30201358324712</cx:pt>
          <cx:pt idx="3100">522.04816745097526</cx:pt>
          <cx:pt idx="3101">7.5545976395450314</cx:pt>
          <cx:pt idx="3102">319.37105538291667</cx:pt>
          <cx:pt idx="3103">51.578460672109806</cx:pt>
          <cx:pt idx="3104">35.428608930396095</cx:pt>
          <cx:pt idx="3105">0</cx:pt>
          <cx:pt idx="3106">313.91092530615424</cx:pt>
          <cx:pt idx="3107">560.09451518147341</cx:pt>
          <cx:pt idx="3108">108.88875869171814</cx:pt>
          <cx:pt idx="3109">0</cx:pt>
          <cx:pt idx="3110">0</cx:pt>
          <cx:pt idx="3111">27.613022542803556</cx:pt>
          <cx:pt idx="3112">2855.0390701546976</cx:pt>
          <cx:pt idx="3113">2908.7913674155488</cx:pt>
          <cx:pt idx="3114">55.485160713829025</cx:pt>
          <cx:pt idx="3115">1281.9062213902093</cx:pt>
          <cx:pt idx="3116">2144.6514181298307</cx:pt>
          <cx:pt idx="3117">139.88751889877966</cx:pt>
          <cx:pt idx="3118">919.07011667947108</cx:pt>
          <cx:pt idx="3119">0</cx:pt>
          <cx:pt idx="3120">1626.0016513968217</cx:pt>
          <cx:pt idx="3121">68.51247461186631</cx:pt>
          <cx:pt idx="3122">1.5629405246920709</cx:pt>
          <cx:pt idx="3123">1.3024981545525187</cx:pt>
          <cx:pt idx="3124">363.91078995167027</cx:pt>
          <cx:pt idx="3125">0</cx:pt>
          <cx:pt idx="3126">138.06350046845571</cx:pt>
          <cx:pt idx="3127">0.78150928174738166</cx:pt>
          <cx:pt idx="3128">1335.3664930899479</cx:pt>
          <cx:pt idx="3129">2747.0642127459892</cx:pt>
          <cx:pt idx="3130">0</cx:pt>
          <cx:pt idx="3131">2.8656204714986138</cx:pt>
          <cx:pt idx="3132">107.06833109995897</cx:pt>
          <cx:pt idx="3133">615.04844660741344</cx:pt>
          <cx:pt idx="3134">114.36005921418619</cx:pt>
          <cx:pt idx="3135">77.629566748521569</cx:pt>
          <cx:pt idx="3136">1.0420242514143867</cx:pt>
          <cx:pt idx="3137">218.30577607726025</cx:pt>
          <cx:pt idx="3138">67.731521912509862</cx:pt>
          <cx:pt idx="3139">279.78070731502368</cx:pt>
          <cx:pt idx="3140">379.8819209694143</cx:pt>
          <cx:pt idx="3141">113.84147856408175</cx:pt>
          <cx:pt idx="3142">407.41725247437097</cx:pt>
          <cx:pt idx="3143">1049.8201100066285</cx:pt>
          <cx:pt idx="3144">0</cx:pt>
          <cx:pt idx="3145">187.30141095796392</cx:pt>
          <cx:pt idx="3146">1575.271135735554</cx:pt>
          <cx:pt idx="3147">1.5629405246920709</cx:pt>
          <cx:pt idx="3148">13373.524682440684</cx:pt>
          <cx:pt idx="3149">8.3359704845098666</cx:pt>
          <cx:pt idx="3150">1564.2745353496041</cx:pt>
          <cx:pt idx="3151">0</cx:pt>
          <cx:pt idx="3152">2.0839940888187214</cx:pt>
          <cx:pt idx="3153">1223.3497292207906</cx:pt>
          <cx:pt idx="3154">388.15470779725206</cx:pt>
          <cx:pt idx="3155">0</cx:pt>
          <cx:pt idx="3156">838.7988486275658</cx:pt>
          <cx:pt idx="3157">0</cx:pt>
          <cx:pt idx="3158">17.453211345350883</cx:pt>
          <cx:pt idx="3159">12.503860494990482</cx:pt>
          <cx:pt idx="3160">0</cx:pt>
          <cx:pt idx="3161">1118.314701752972</cx:pt>
          <cx:pt idx="3162">0</cx:pt>
          <cx:pt idx="3163">79.454432452430368</cx:pt>
          <cx:pt idx="3164">70.595648513905289</cx:pt>
          <cx:pt idx="3165">0</cx:pt>
          <cx:pt idx="3166">543.9575334161201</cx:pt>
          <cx:pt idx="3167">1572.8692741631573</cx:pt>
          <cx:pt idx="3168">181.83519505282322</cx:pt>
          <cx:pt idx="3169">1390.5721539721803</cx:pt>
          <cx:pt idx="3170">521.25116669048941</cx:pt>
          <cx:pt idx="3171">95.082381164022067</cx:pt>
          <cx:pt idx="3172">39.33610853065553</cx:pt>
          <cx:pt idx="3173">0.26050339158298552</cx:pt>
          <cx:pt idx="3174">110.1912922390908</cx:pt>
          <cx:pt idx="3175">137.80348687390384</cx:pt>
          <cx:pt idx="3176">7209.082240188729</cx:pt>
          <cx:pt idx="3177">1.5629405246920709</cx:pt>
          <cx:pt idx="3178">0</cx:pt>
          <cx:pt idx="3179">65.907683939652316</cx:pt>
          <cx:pt idx="3180">1743.9863067133251</cx:pt>
          <cx:pt idx="3181">10.420073255760686</cx:pt>
          <cx:pt idx="3182">79.711368962717358</cx:pt>
          <cx:pt idx="3183">815.89112556444923</cx:pt>
          <cx:pt idx="3184">387.37324316521136</cx:pt>
          <cx:pt idx="3185">1986.5838373617353</cx:pt>
          <cx:pt idx="3186">59.392605040855337</cx:pt>
          <cx:pt idx="3187">709.06141395850887</cx:pt>
          <cx:pt idx="3188">260.23420500803923</cx:pt>
          <cx:pt idx="3189">65.381070949263943</cx:pt>
          <cx:pt idx="3190">0</cx:pt>
          <cx:pt idx="3191">5073.3242661228824</cx:pt>
          <cx:pt idx="3192">1311.8623989382006</cx:pt>
          <cx:pt idx="3193">37.511035225043649</cx:pt>
          <cx:pt idx="3194">1077.7164691543715</cx:pt>
          <cx:pt idx="3195">0.52097875324100928</cx:pt>
          <cx:pt idx="3196">13.285701732654831</cx:pt>
          <cx:pt idx="3197">69.55615317126086</cx:pt>
          <cx:pt idx="3198">690.60284812343662</cx:pt>
          <cx:pt idx="3199">249.81850819157253</cx:pt>
          <cx:pt idx="3200">11.462313417332782</cx:pt>
          <cx:pt idx="3201">1924.8772000087565</cx:pt>
          <cx:pt idx="3202">0.26050339158298552</cx:pt>
          <cx:pt idx="3203">524.92016356707165</cx:pt>
          <cx:pt idx="3204">657.52755558639512</cx:pt>
          <cx:pt idx="3205">0</cx:pt>
          <cx:pt idx="3206">0</cx:pt>
          <cx:pt idx="3207">643.70707256484491</cx:pt>
          <cx:pt idx="3208">765.31832759628116</cx:pt>
          <cx:pt idx="3209">233.41157498767922</cx:pt>
          <cx:pt idx="3210">262.06946655145521</cx:pt>
          <cx:pt idx="3211">674.16672798959132</cx:pt>
          <cx:pt idx="3212">0</cx:pt>
          <cx:pt idx="3213">72.160853466498267</cx:pt>
          <cx:pt idx="3214">31</cx:pt>
          <cx:pt idx="3215">3380.8571356833513</cx:pt>
          <cx:pt idx="3216">234.45376795919992</cx:pt>
          <cx:pt idx="3217">563.72316429510499</cx:pt>
          <cx:pt idx="3218">68.51247461186631</cx:pt>
          <cx:pt idx="3219">0</cx:pt>
          <cx:pt idx="3220">0</cx:pt>
          <cx:pt idx="3221">75.024894283307077</cx:pt>
          <cx:pt idx="3222">82.055281084107705</cx:pt>
          <cx:pt idx="3223">42.722379084048335</cx:pt>
          <cx:pt idx="3224">4186.2867399408942</cx:pt>
          <cx:pt idx="3225">0</cx:pt>
          <cx:pt idx="3226">0.26050339158298552</cx:pt>
          <cx:pt idx="3227">0</cx:pt>
          <cx:pt idx="3228">1229.8165222127689</cx:pt>
          <cx:pt idx="3229">128.68789362902888</cx:pt>
          <cx:pt idx="3230">1170.4665136176943</cx:pt>
          <cx:pt idx="3231">1966.5710257328926</cx:pt>
          <cx:pt idx="3232">419.86099557356937</cx:pt>
          <cx:pt idx="3233">28.133356073614049</cx:pt>
          <cx:pt idx="3234">0</cx:pt>
          <cx:pt idx="3235">2.0839940888187214</cx:pt>
          <cx:pt idx="3236">1389.8007164277935</cx:pt>
          <cx:pt idx="3237">3597.0511979043313</cx:pt>
          <cx:pt idx="3238">0.52097875324100928</cx:pt>
          <cx:pt idx="3239">1.5629405246920709</cx:pt>
          <cx:pt idx="3240">0.78150928174738166</cx:pt>
          <cx:pt idx="3241">3675.7108325544618</cx:pt>
          <cx:pt idx="3242">25.269193439235611</cx:pt>
          <cx:pt idx="3243">0.26050339158298552</cx:pt>
          <cx:pt idx="3244">0</cx:pt>
          <cx:pt idx="3245">2521.9571702910289</cx:pt>
          <cx:pt idx="3246">245.92001946882644</cx:pt>
          <cx:pt idx="3247">0</cx:pt>
          <cx:pt idx="3248">712.71288096442493</cx:pt>
          <cx:pt idx="3249">676.98051452200332</cx:pt>
          <cx:pt idx="3250">0.26050339158298552</cx:pt>
          <cx:pt idx="3251">0</cx:pt>
          <cx:pt idx="3252">1.3024981545525187</cx:pt>
          <cx:pt idx="3253">0</cx:pt>
          <cx:pt idx="3254">643.97525446161865</cx:pt>
          <cx:pt idx="3255">0.26050339158298552</cx:pt>
          <cx:pt idx="3256">0.26050339158298552</cx:pt>
          <cx:pt idx="3257">0.26050339158298552</cx:pt>
          <cx:pt idx="3258">79.974738563267721</cx:pt>
          <cx:pt idx="3259">275.09099051377956</cx:pt>
          <cx:pt idx="3260">0</cx:pt>
          <cx:pt idx="3261">0.52097875324100928</cx:pt>
          <cx:pt idx="3262">24.805380532450812</cx:pt>
          <cx:pt idx="3263">5.7309026923576374</cx:pt>
          <cx:pt idx="3264">0</cx:pt>
          <cx:pt idx="3265">1.8235300782217538</cx:pt>
          <cx:pt idx="3266">2186.0947389547182</cx:pt>
          <cx:pt idx="3267">16.932441260819541</cx:pt>
          <cx:pt idx="3268">310.78333349047415</cx:pt>
          <cx:pt idx="3269">0.26050339158298552</cx:pt>
          <cx:pt idx="3270">1066.7809498055399</cx:pt>
          <cx:pt idx="3271">907.34717612217105</cx:pt>
          <cx:pt idx="3272">241.22433465723805</cx:pt>
          <cx:pt idx="3273">0</cx:pt>
          <cx:pt idx="3274">2397.1397201481414</cx:pt>
          <cx:pt idx="3275">16.150752834980093</cx:pt>
          <cx:pt idx="3276">9463.4306154715177</cx:pt>
          <cx:pt idx="3277">3.907539909015215</cx:pt>
          <cx:pt idx="3278">4475.6381701684086</cx:pt>
          <cx:pt idx="3279">3040.9906428338827</cx:pt>
          <cx:pt idx="3280">934.69854510621815</cx:pt>
          <cx:pt idx="3281">5639.4713024546481</cx:pt>
          <cx:pt idx="3282">2517.7635858254166</cx:pt>
          <cx:pt idx="3283">547.55786420176833</cx:pt>
          <cx:pt idx="3284">0</cx:pt>
          <cx:pt idx="3285">111.38455737611447</cx:pt>
          <cx:pt idx="3286">708.02859399100032</cx:pt>
          <cx:pt idx="3287">1688.8740406676238</cx:pt>
          <cx:pt idx="3288">0</cx:pt>
          <cx:pt idx="3289">276.91502051948601</cx:pt>
          <cx:pt idx="3290">9.0345220719935764</cx:pt>
          <cx:pt idx="3291">0</cx:pt>
          <cx:pt idx="3292">94.299715359638071</cx:pt>
          <cx:pt idx="3293">0</cx:pt>
          <cx:pt idx="3294">0</cx:pt>
          <cx:pt idx="3295">23.706179017857256</cx:pt>
          <cx:pt idx="3296">0.78150928174738166</cx:pt>
          <cx:pt idx="3297">170.96843849232604</cx:pt>
          <cx:pt idx="3298">391.5411257564611</cx:pt>
          <cx:pt idx="3299">0</cx:pt>
          <cx:pt idx="3300">530.637846006838</cx:pt>
          <cx:pt idx="3301">13.546498323927235</cx:pt>
          <cx:pt idx="3302">64.082600829585189</cx:pt>
          <cx:pt idx="3303">0</cx:pt>
          <cx:pt idx="3304">76.590063407610998</cx:pt>
          <cx:pt idx="3305">108.10701106540766</cx:pt>
          <cx:pt idx="3306">943.82282008033519</cx:pt>
          <cx:pt idx="3307">1006.0363189451336</cx:pt>
          <cx:pt idx="3308">312.86492417360796</cx:pt>
          <cx:pt idx="3309">1713.0577474048473</cx:pt>
          <cx:pt idx="3310">10.680256085236168</cx:pt>
          <cx:pt idx="3311">1684.7793495734281</cx:pt>
          <cx:pt idx="3312">9.1176336397597826</cx:pt>
          <cx:pt idx="3313">214.41874746505732</cx:pt>
          <cx:pt idx="3314">105.76537253653341</cx:pt>
          <cx:pt idx="3315">0.78150928174738166</cx:pt>
          <cx:pt idx="3316">2090.0328334483297</cx:pt>
          <cx:pt idx="3317">871.91659239382182</cx:pt>
          <cx:pt idx="3318">3098.6723316415537</cx:pt>
          <cx:pt idx="3319">1283.774991102913</cx:pt>
          <cx:pt idx="3320">58.350982194783171</cx:pt>
          <cx:pt idx="3321">119.41739477471576</cx:pt>
          <cx:pt idx="3322">12606.547147557769</cx:pt>
          <cx:pt idx="3323">14.066788157451537</cx:pt>
          <cx:pt idx="3324">726.54869452841729</cx:pt>
          <cx:pt idx="3325">207.09521766943917</cx:pt>
          <cx:pt idx="3326">1.0420242514143867</cx:pt>
          <cx:pt idx="3327">278.38291720306245</cx:pt>
          <cx:pt idx="3328">0</cx:pt>
          <cx:pt idx="3329">2156.4329383087429</cx:pt>
          <cx:pt idx="3330">450.16145310550701</cx:pt>
          <cx:pt idx="3331">808.28273077247729</cx:pt>
          <cx:pt idx="3332">152.64957860326356</cx:pt>
          <cx:pt idx="3333">9622.1933469404412</cx:pt>
          <cx:pt idx="3334">527.00215221164297</cx:pt>
          <cx:pt idx="3335">218.30577607726025</cx:pt>
          <cx:pt idx="3336">1.3024981545525187</cx:pt>
          <cx:pt idx="3337">165.94163553381526</cx:pt>
          <cx:pt idx="3338">21.881345740850026</cx:pt>
          <cx:pt idx="3339">831.49627116725674</cx:pt>
          <cx:pt idx="3340">230.53716903302873</cx:pt>
          <cx:pt idx="3341">158.12315761970433</cx:pt>
          <cx:pt idx="3342">1899.8118237024271</cx:pt>
          <cx:pt idx="3343">122.17793180763401</cx:pt>
          <cx:pt idx="3344">2794.1306427155419</cx:pt>
          <cx:pt idx="3345">1368.5630794465771</cx:pt>
          <cx:pt idx="3346">1.0420242514143867</cx:pt>
          <cx:pt idx="3347">0</cx:pt>
          <cx:pt idx="3348">631.9729335915265</cx:pt>
          <cx:pt idx="3349">105.76537253653341</cx:pt>
          <cx:pt idx="3350">2.344521918329451</cx:pt>
          <cx:pt idx="3351">392.57642597058731</cx:pt>
          <cx:pt idx="3352">137.54395943904953</cx:pt>
          <cx:pt idx="3353">112.79552384314211</cx:pt>
          <cx:pt idx="3354">51.313086964456701</cx:pt>
          <cx:pt idx="3355">0</cx:pt>
          <cx:pt idx="3356">20.058050843783644</cx:pt>
          <cx:pt idx="3357">124.00136163768687</cx:pt>
          <cx:pt idx="3358">1017.2668693942097</cx:pt>
          <cx:pt idx="3359">6.252105938134398</cx:pt>
          <cx:pt idx="3360">11.983433024557984</cx:pt>
          <cx:pt idx="3361">4836.6812521062684</cx:pt>
          <cx:pt idx="3362">0</cx:pt>
          <cx:pt idx="3363">112.79552384314211</cx:pt>
          <cx:pt idx="3364">2092.6433699704471</cx:pt>
          <cx:pt idx="3365">1012.3381744849481</cx:pt>
          <cx:pt idx="3366">616.33081618317181</cx:pt>
          <cx:pt idx="3367">1060.5083467423415</cx:pt>
          <cx:pt idx="3368">28.915058932826572</cx:pt>
          <cx:pt idx="3369">0</cx:pt>
          <cx:pt idx="3370">0</cx:pt>
          <cx:pt idx="3371">5.7309026923576374</cx:pt>
          <cx:pt idx="3372">0.26050339158298552</cx:pt>
          <cx:pt idx="3373">646.84281199174495</cx:pt>
          <cx:pt idx="3374">1527.6050644960783</cx:pt>
          <cx:pt idx="3375">4220.3829603836166</cx:pt>
          <cx:pt idx="3376">0</cx:pt>
          <cx:pt idx="3377">151.35573531800631</cx:pt>
          <cx:pt idx="3378">0.26050339158298552</cx:pt>
          <cx:pt idx="3379">0</cx:pt>
          <cx:pt idx="3380">60.176259763837272</cx:pt>
          <cx:pt idx="3381">0</cx:pt>
          <cx:pt idx="3382">14.328025912536493</cx:pt>
          <cx:pt idx="3383">2492.4023707495126</cx:pt>
          <cx:pt idx="3384">1.8235300782217538</cx:pt>
          <cx:pt idx="3385">5578.035437738894</cx:pt>
          <cx:pt idx="3386">2595.4054963399171</cx:pt>
          <cx:pt idx="3387">5924.8237419775969</cx:pt>
          <cx:pt idx="3388">155.19451697184303</cx:pt>
          <cx:pt idx="3389">365.22843496526519</cx:pt>
          <cx:pt idx="3390">24.227056902860816</cx:pt>
          <cx:pt idx="3391">448.84993367674718</cx:pt>
          <cx:pt idx="3392">3051.3400898886184</cx:pt>
          <cx:pt idx="3393">430.34547160986386</cx:pt>
          <cx:pt idx="3394">1162.8585378496387</cx:pt>
          <cx:pt idx="3395">311.30243331839017</cx:pt>
          <cx:pt idx="3396">2.0839940888187214</cx:pt>
          <cx:pt idx="3397">1594.2866904335483</cx:pt>
          <cx:pt idx="3398">12.764687961250678</cx:pt>
          <cx:pt idx="3399">0</cx:pt>
          <cx:pt idx="3400">235.74661697231184</cx:pt>
          <cx:pt idx="3401">95.082381164022067</cx:pt>
          <cx:pt idx="3402">654.88542236071373</cx:pt>
          <cx:pt idx="3403">0.52097875324100928</cx:pt>
          <cx:pt idx="3404">8.0574190075723955</cx:pt>
          <cx:pt idx="3405">2146.2880194276486</cx:pt>
          <cx:pt idx="3406">261.01398364517183</cx:pt>
          <cx:pt idx="3407">106.80647345715812</cx:pt>
          <cx:pt idx="3408">768.7253759684038</cx:pt>
          <cx:pt idx="3409">1635.7292799320371</cx:pt>
          <cx:pt idx="3410">0</cx:pt>
          <cx:pt idx="3411">21.887690676519313</cx:pt>
          <cx:pt idx="3412">940.16248157182633</cx:pt>
          <cx:pt idx="3413">88.047302285434156</cx:pt>
          <cx:pt idx="3414">1312.6816606359127</cx:pt>
          <cx:pt idx="3415">0</cx:pt>
          <cx:pt idx="3416">1049.0192050789942</cx:pt>
          <cx:pt idx="3417">1308.7720185599244</cx:pt>
          <cx:pt idx="3418">3.907539909015215</cx:pt>
          <cx:pt idx="3419">22.402650039319241</cx:pt>
          <cx:pt idx="3420">1.0420242514143867</cx:pt>
          <cx:pt idx="3421">0</cx:pt>
          <cx:pt idx="3422">4.9496301986855045</cx:pt>
          <cx:pt idx="3423">0.52097875324100928</cx:pt>
          <cx:pt idx="3424">12.764687961250678</cx:pt>
          <cx:pt idx="3425">0</cx:pt>
          <cx:pt idx="3426">28.654928741598429</cx:pt>
          <cx:pt idx="3427">1292.3526646477528</cx:pt>
          <cx:pt idx="3428">269.74671062075305</cx:pt>
          <cx:pt idx="3429">1605.1601103588696</cx:pt>
          <cx:pt idx="3430">640.58651098907137</cx:pt>
          <cx:pt idx="3431">0.78150928174738166</cx:pt>
          <cx:pt idx="3432">14.34078070990601</cx:pt>
          <cx:pt idx="3433">96.126966600386325</cx:pt>
          <cx:pt idx="3434">1073.7608802073235</cx:pt>
          <cx:pt idx="3435">930.23404984395052</cx:pt>
          <cx:pt idx="3436">1029.9080896571763</cx:pt>
          <cx:pt idx="3437">907.85101042907093</cx:pt>
          <cx:pt idx="3438">2.0839940888187214</cx:pt>
          <cx:pt idx="3439">0</cx:pt>
          <cx:pt idx="3440">0.52097875324100928</cx:pt>
          <cx:pt idx="3441">43.243695865729173</cx:pt>
          <cx:pt idx="3442">0.52097875324100928</cx:pt>
          <cx:pt idx="3443">40.897724878083473</cx:pt>
          <cx:pt idx="3444">1.3024981545525187</cx:pt>
          <cx:pt idx="3445">2.0839940888187214</cx:pt>
          <cx:pt idx="3446">1.5629405246920709</cx:pt>
          <cx:pt idx="3447">0</cx:pt>
          <cx:pt idx="3448">34.646783515221131</cx:pt>
          <cx:pt idx="3449">3617.5600550386903</cx:pt>
          <cx:pt idx="3450">682.26432892655453</cx:pt>
          <cx:pt idx="3451">0.26050339158298552</cx:pt>
          <cx:pt idx="3452">0</cx:pt>
          <cx:pt idx="3453">95.603261985315797</cx:pt>
          <cx:pt idx="3454">1524.2182674326937</cx:pt>
          <cx:pt idx="3455">8.5964446083272144</cx:pt>
          <cx:pt idx="3456">0.26050339158298552</cx:pt>
          <cx:pt idx="3457">368.6202530421852</cx:pt>
          <cx:pt idx="3458">276.91502051948601</cx:pt>
          <cx:pt idx="3459">269.87810961915005</cx:pt>
          <cx:pt idx="3460">1378.0891440015034</cx:pt>
          <cx:pt idx="3461">1051.9345160967978</cx:pt>
          <cx:pt idx="3462">150.56575338586748</cx:pt>
          <cx:pt idx="3463">0</cx:pt>
          <cx:pt idx="3464">7.5545976395450314</cx:pt>
          <cx:pt idx="3465">1.3024981545525187</cx:pt>
          <cx:pt idx="3466">67.893692537380275</cx:pt>
          <cx:pt idx="3467">297.95820574063509</cx:pt>
          <cx:pt idx="3468">3.6470011439621928</cx:pt>
          <cx:pt idx="3469">145.88059521604148</cx:pt>
          <cx:pt idx="3470">551.98632739741936</cx:pt>
          <cx:pt idx="3471">0</cx:pt>
          <cx:pt idx="3472">0</cx:pt>
          <cx:pt idx="3473">1.5629405246920709</cx:pt>
          <cx:pt idx="3474">0</cx:pt>
          <cx:pt idx="3475">1.0420242514143867</cx:pt>
          <cx:pt idx="3476">2.344521918329451</cx:pt>
          <cx:pt idx="3477">1375.9877407944066</cx:pt>
          <cx:pt idx="3478">135.00350292673957</cx:pt>
          <cx:pt idx="3479">12.503860494990482</cx:pt>
          <cx:pt idx="3480">183.40065882513676</cx:pt>
          <cx:pt idx="3481">1074.2824839706755</cx:pt>
          <cx:pt idx="3482">988.05024270430943</cx:pt>
          <cx:pt idx="3483">964.14373301740102</cx:pt>
          <cx:pt idx="3484">4.6890982641690844</cx:pt>
          <cx:pt idx="3485">182.08883422139314</cx:pt>
          <cx:pt idx="3486">3.907539909015215</cx:pt>
          <cx:pt idx="3487">0</cx:pt>
          <cx:pt idx="3488">1053.7606943805995</cx:pt>
          <cx:pt idx="3489">0</cx:pt>
          <cx:pt idx="3490">741.63010982267565</cx:pt>
          <cx:pt idx="3491">2597.7461492467578</cx:pt>
          <cx:pt idx="3492">25.008296443282887</cx:pt>
          <cx:pt idx="3493">236.27232058093568</cx:pt>
          <cx:pt idx="3494">0.78150928174738166</cx:pt>
          <cx:pt idx="3495">3.3865903990908066</cx:pt>
          <cx:pt idx="3496">3.6470011439621928</cx:pt>
          <cx:pt idx="3497">2639.3253517192461</cx:pt>
          <cx:pt idx="3498">8.856667776036133</cx:pt>
          <cx:pt idx="3499">78.149042914035348</cx:pt>
          <cx:pt idx="3500">284.21380441013582</cx:pt>
          <cx:pt idx="3501">208.42647147369567</cx:pt>
          <cx:pt idx="3502">0.26050339158298552</cx:pt>
          <cx:pt idx="3503">0</cx:pt>
          <cx:pt idx="3504">1014.3771613554214</cx:pt>
          <cx:pt idx="3505">1.0420242514143867</cx:pt>
          <cx:pt idx="3506">11.462313417332782</cx:pt>
          <cx:pt idx="3507">162.29083397904276</cx:pt>
          <cx:pt idx="3508">529.09238293745943</cx:pt>
          <cx:pt idx="3509">8.3359704845098666</cx:pt>
          <cx:pt idx="3510">1462.1885750762872</cx:pt>
          <cx:pt idx="3511">389.18107656698112</cx:pt>
          <cx:pt idx="3512">0</cx:pt>
          <cx:pt idx="3513">19.016252654638322</cx:pt>
          <cx:pt idx="3514">40.378229182196471</cx:pt>
          <cx:pt idx="3515">1.0420242514143867</cx:pt>
          <cx:pt idx="3516">1939.7519206877798</cx:pt>
          <cx:pt idx="3517">815.6080617282538</cx:pt>
          <cx:pt idx="3518">734.10167564445692</cx:pt>
          <cx:pt idx="3519">399.34500612135162</cx:pt>
          <cx:pt idx="3520">473.08436353398957</cx:pt>
          <cx:pt idx="3521">3.6470011439621928</cx:pt>
          <cx:pt idx="3522">210.48330971961914</cx:pt>
          <cx:pt idx="3523">2977.5614335817954</cx:pt>
          <cx:pt idx="3524">6.252105938134398</cx:pt>
          <cx:pt idx="3525">808.05838105814405</cx:pt>
          <cx:pt idx="3526">2361.1747800093476</cx:pt>
          <cx:pt idx="3527">232.09916075436539</cx:pt>
          <cx:pt idx="3528">2469.0080014365003</cx:pt>
          <cx:pt idx="3529">1280.6618852811121</cx:pt>
          <cx:pt idx="3530">574.15221179847413</cx:pt>
          <cx:pt idx="3531">1284.0421803309912</cx:pt>
          <cx:pt idx="3532">430.88398209581811</cx:pt>
          <cx:pt idx="3533">730.49287406420751</cx:pt>
          <cx:pt idx="3534">1000.3287546985217</cx:pt>
          <cx:pt idx="3535">0</cx:pt>
          <cx:pt idx="3536">0</cx:pt>
          <cx:pt idx="3537">0</cx:pt>
          <cx:pt idx="3538">0</cx:pt>
          <cx:pt idx="3539">566.58789066861038</cx:pt>
          <cx:pt idx="3540">1.5629405246920709</cx:pt>
          <cx:pt idx="3541">19.016252654638322</cx:pt>
          <cx:pt idx="3542">82.320523575194485</cx:pt>
          <cx:pt idx="3543">159.42998475643344</cx:pt>
          <cx:pt idx="3544">3.6470011439621928</cx:pt>
          <cx:pt idx="3545">0</cx:pt>
          <cx:pt idx="3546">0</cx:pt>
          <cx:pt idx="3547">55.032812359216237</cx:pt>
          <cx:pt idx="3548">0</cx:pt>
          <cx:pt idx="3549">2.344521918329451</cx:pt>
          <cx:pt idx="3550">77.629566748521569</cx:pt>
          <cx:pt idx="3551">0</cx:pt>
          <cx:pt idx="3552">432.68387726542238</cx:pt>
          <cx:pt idx="3553">1300.1756373423041</cx:pt>
          <cx:pt idx="3554">932.8842911751974</cx:pt>
          <cx:pt idx="3555">910.6902900334785</cx:pt>
          <cx:pt idx="3556">694.49676785588065</cx:pt>
          <cx:pt idx="3557">1334.8108294448348</cx:pt>
          <cx:pt idx="3558">155.2594899550933</cx:pt>
          <cx:pt idx="3559">25.020918809385954</cx:pt>
          <cx:pt idx="3560">68.262377249645766</cx:pt>
          <cx:pt idx="3561">0</cx:pt>
          <cx:pt idx="3562">1311.8623989382006</cx:pt>
          <cx:pt idx="3563">27.203454952951684</cx:pt>
          <cx:pt idx="3564">243.31523166274246</cx:pt>
          <cx:pt idx="3565">83.127175342947666</cx:pt>
          <cx:pt idx="3566">9157.5278403355551</cx:pt>
          <cx:pt idx="3567">4.4286745626559831</cx:pt>
          <cx:pt idx="3568">0</cx:pt>
          <cx:pt idx="3569">1981.3555110783734</cx:pt>
          <cx:pt idx="3570">0</cx:pt>
          <cx:pt idx="3571">40.378229182196471</cx:pt>
          <cx:pt idx="3572">54.184836593655128</cx:pt>
          <cx:pt idx="3573">1818.8451728544137</cx:pt>
          <cx:pt idx="3574">1.3024981545525187</cx:pt>
          <cx:pt idx="3575">0</cx:pt>
          <cx:pt idx="3576">450.16145310550701</cx:pt>
          <cx:pt idx="3577">0</cx:pt>
          <cx:pt idx="3578">0</cx:pt>
          <cx:pt idx="3579">700.74350709951659</cx:pt>
          <cx:pt idx="3580">2161.3734678457499</cx:pt>
          <cx:pt idx="3581">0</cx:pt>
          <cx:pt idx="3582">2128.7966866295915</cx:pt>
          <cx:pt idx="3583">863.54664879967277</cx:pt>
          <cx:pt idx="3584">0</cx:pt>
          <cx:pt idx="3585">11.20161322605027</cx:pt>
          <cx:pt idx="3586">9.8988196995572739</cx:pt>
          <cx:pt idx="3587">1344.1953671415083</cx:pt>
          <cx:pt idx="3588">888.28374192147021</cx:pt>
          <cx:pt idx="3589">0.52097875324100928</cx:pt>
          <cx:pt idx="3590">496.24050076884799</cx:pt>
          <cx:pt idx="3591">0</cx:pt>
          <cx:pt idx="3592">98.989174335818987</cx:pt>
          <cx:pt idx="3593">221.16688774580416</cx:pt>
          <cx:pt idx="3594">39.33610853065553</cx:pt>
          <cx:pt idx="3595">128.68789362902888</cx:pt>
          <cx:pt idx="3596">381.12477833476117</cx:pt>
          <cx:pt idx="3597">93.261713372510386</cx:pt>
          <cx:pt idx="3598">211.26166056753098</cx:pt>
          <cx:pt idx="3599">10.159496258249503</cx:pt>
          <cx:pt idx="3600">836.18346073895907</cx:pt>
          <cx:pt idx="3601">0</cx:pt>
          <cx:pt idx="3602">0</cx:pt>
          <cx:pt idx="3603">82.580819553854397</cx:pt>
          <cx:pt idx="3604">0</cx:pt>
          <cx:pt idx="3605">0.78150928174738166</cx:pt>
          <cx:pt idx="3606">1377.0380418380041</cx:pt>
          <cx:pt idx="3607">1302.8841711584903</cx:pt>
          <cx:pt idx="3608">0.26050339158298552</cx:pt>
          <cx:pt idx="3609">139.37089277090575</cx:pt>
          <cx:pt idx="3610">625.20881201093766</cx:pt>
          <cx:pt idx="3611">361.84259068343198</cx:pt>
          <cx:pt idx="3612">0</cx:pt>
          <cx:pt idx="3613">512.42153518135137</cx:pt>
          <cx:pt idx="3614">1996.2510882238835</cx:pt>
          <cx:pt idx="3615">2038.9244405989209</cx:pt>
          <cx:pt idx="3616">2806.168599754687</cx:pt>
          <cx:pt idx="3617">8921.9188255377012</cx:pt>
          <cx:pt idx="3618">4915.445721444542</cx:pt>
          <cx:pt idx="3619">1185.2562721831291</cx:pt>
          <cx:pt idx="3620">2207.2686798005111</cx:pt>
          <cx:pt idx="3621">179.74350565412328</cx:pt>
          <cx:pt idx="3622">2410.9762730905222</cx:pt>
          <cx:pt idx="3623">188.59800845965734</cx:pt>
          <cx:pt idx="3624">5.4706022633779137</cx:pt>
          <cx:pt idx="3625">163.07367815746744</cx:pt>
          <cx:pt idx="3626">46.719267749987885</cx:pt>
          <cx:pt idx="3627">0</cx:pt>
          <cx:pt idx="3628">362.34594613967317</cx:pt>
          <cx:pt idx="3629">0</cx:pt>
          <cx:pt idx="3630">971.12633185333186</cx:pt>
          <cx:pt idx="3631">1248.0365680358286</cx:pt>
          <cx:pt idx="3632">365.22843496526519</cx:pt>
          <cx:pt idx="3633">10.420073255760686</cx:pt>
          <cx:pt idx="3634">1217.0857640336833</cx:pt>
          <cx:pt idx="3635">1009.9528518391634</cx:pt>
          <cx:pt idx="3636">715.09143436209206</cx:pt>
          <cx:pt idx="3637">1063.6031317280033</cx:pt>
          <cx:pt idx="3638">14.848781269711106</cx:pt>
          <cx:pt idx="3639">0</cx:pt>
          <cx:pt idx="3640">1.0420242514143867</cx:pt>
          <cx:pt idx="3641">70.333111541478843</cx:pt>
          <cx:pt idx="3642">0</cx:pt>
          <cx:pt idx="3643">0.26050339158298552</cx:pt>
          <cx:pt idx="3644">2263.6933491406194</cx:pt>
          <cx:pt idx="3645">0</cx:pt>
          <cx:pt idx="3646">381.62836041983002</cx:pt>
          <cx:pt idx="3647">249.03738341433012</cx:pt>
          <cx:pt idx="3648">0</cx:pt>
          <cx:pt idx="3649">994.58452807337176</cx:pt>
          <cx:pt idx="3650">58.614856436059398</cx:pt>
          <cx:pt idx="3651">33.864816902122534</cx:pt>
          <cx:pt idx="3652">3592.3157566462992</cx:pt>
          <cx:pt idx="3653">13047.533014412309</cx:pt>
          <cx:pt idx="3654">1070.6365668025314</cx:pt>
          <cx:pt idx="3655">36.585388209135672</cx:pt>
          <cx:pt idx="3656">4263.0244641141217</cx:pt>
          <cx:pt idx="3657">232.63295870854984</cx:pt>
          <cx:pt idx="3658">833.865510163968</cx:pt>
          <cx:pt idx="3659">1007.5032375250436</cx:pt>
          <cx:pt idx="3660">538.9941620635808</cx:pt>
          <cx:pt idx="3661">147.446575285173</cx:pt>
          <cx:pt idx="3662">654.11301481021144</cx:pt>
          <cx:pt idx="3663">1.3024981545525187</cx:pt>
          <cx:pt idx="3664">41.941479697559778</cx:pt>
          <cx:pt idx="3665">2.6050018504433208</cx:pt>
          <cx:pt idx="3666">1576.5827866324444</cx:pt>
          <cx:pt idx="3667">5954.8842470740665</cx:pt>
          <cx:pt idx="3668">326.14808148218918</cx:pt>
          <cx:pt idx="3669">518.39920659033123</cx:pt>
          <cx:pt idx="3670">6.252105938134398</cx:pt>
          <cx:pt idx="3671">778.55121604169415</cx:pt>
          <cx:pt idx="3672">44.544344108630781</cx:pt>
          <cx:pt idx="3673">4.4286745626559831</cx:pt>
          <cx:pt idx="3674">626.77336077267785</cx:pt>
          <cx:pt idx="3675">4.1679782560709953</cx:pt>
          <cx:pt idx="3676">282.12591550814511</cx:pt>
          <cx:pt idx="3677">0</cx:pt>
          <cx:pt idx="3678">0</cx:pt>
          <cx:pt idx="3679">3329.4467506230794</cx:pt>
          <cx:pt idx="3680">345.16114795869925</cx:pt>
          <cx:pt idx="3681">3812.5000411832084</cx:pt>
          <cx:pt idx="3682">0</cx:pt>
          <cx:pt idx="3683">0</cx:pt>
          <cx:pt idx="3684">184.81201728732339</cx:pt>
          <cx:pt idx="3685">3.3993793273616131</cx:pt>
          <cx:pt idx="3686">1141.2795110157865</cx:pt>
          <cx:pt idx="3687">1358.8200202002415</cx:pt>
          <cx:pt idx="3688">9.8988196995572739</cx:pt>
          <cx:pt idx="3689">48.193643284630078</cx:pt>
          <cx:pt idx="3690">4.9496301986855045</cx:pt>
          <cx:pt idx="3691">644.46721104393714</cx:pt>
          <cx:pt idx="3692">784.0822515129222</cx:pt>
          <cx:pt idx="3693">296.96519280694667</cx:pt>
          <cx:pt idx="3694">0.78150928174738166</cx:pt>
          <cx:pt idx="3695">1822.0014581539697</cx:pt>
          <cx:pt idx="3696">548.35693143302342</cx:pt>
          <cx:pt idx="3697">7.2941836972378766</cx:pt>
          <cx:pt idx="3698">1035.2094999317169</cx:pt>
          <cx:pt idx="3699">46.630044781378118</cx:pt>
          <cx:pt idx="3700">818.7839872387035</cx:pt>
          <cx:pt idx="3701">165.67570278508177</cx:pt>
          <cx:pt idx="3702">200.2855783575074</cx:pt>
          <cx:pt idx="3703">1932.9033765127438</cx:pt>
          <cx:pt idx="3704">20.861189542024167</cx:pt>
          <cx:pt idx="3705">6.7731534672625635</cx:pt>
          <cx:pt idx="3706">0</cx:pt>
          <cx:pt idx="3707">0</cx:pt>
          <cx:pt idx="3708">36.209523228758428</cx:pt>
          <cx:pt idx="3709">402.46507913941724</cx:pt>
          <cx:pt idx="3710">20.319474903650551</cx:pt>
          <cx:pt idx="3711">10.680256085236168</cx:pt>
          <cx:pt idx="3712">0.78150928174738166</cx:pt>
          <cx:pt idx="3713">2832.1671413548556</cx:pt>
          <cx:pt idx="3714">434.52146057700492</cx:pt>
          <cx:pt idx="3715">65.907683939652316</cx:pt>
          <cx:pt idx="3716">0</cx:pt>
          <cx:pt idx="3717">128.16756203497607</cx:pt>
          <cx:pt idx="3718">3.907539909015215</cx:pt>
          <cx:pt idx="3719">53.142890314216615</cx:pt>
          <cx:pt idx="3720">119.56772909846676</cx:pt>
          <cx:pt idx="3721">6.252105938134398</cx:pt>
          <cx:pt idx="3722">1.0420242514143867</cx:pt>
          <cx:pt idx="3723">4.1679782560709953</cx:pt>
          <cx:pt idx="3724">12.115491789409644</cx:pt>
          <cx:pt idx="3725">4.9496301986855045</cx:pt>
          <cx:pt idx="3726">2310.9588427135486</cx:pt>
          <cx:pt idx="3727">0</cx:pt>
          <cx:pt idx="3728">20.060970311855161</cx:pt>
          <cx:pt idx="3729">153.50395943827783</cx:pt>
          <cx:pt idx="3730">2431.9652515217822</cx:pt>
          <cx:pt idx="3731">4.4286745626559831</cx:pt>
          <cx:pt idx="3732">1576.2547716198339</cx:pt>
          <cx:pt idx="3733">370.9590526902706</cx:pt>
          <cx:pt idx="3734">363.40526666424967</cx:pt>
          <cx:pt idx="3735">0</cx:pt>
          <cx:pt idx="3736">2060.5303707112448</cx:pt>
          <cx:pt idx="3737">0</cx:pt>
          <cx:pt idx="3738">1652.3769914190943</cx:pt>
          <cx:pt idx="3739">2041.046495391811</cx:pt>
          <cx:pt idx="3740">1187.6431959415552</cx:pt>
          <cx:pt idx="3741">0</cx:pt>
          <cx:pt idx="3742">34.907168822523531</cx:pt>
          <cx:pt idx="3743">0</cx:pt>
          <cx:pt idx="3744">927.33390505404009</cx:pt>
          <cx:pt idx="3745">1572.8692741631573</cx:pt>
          <cx:pt idx="3746">0</cx:pt>
          <cx:pt idx="3747">774.45540139360628</cx:pt>
          <cx:pt idx="3748">449.63014001179579</cx:pt>
          <cx:pt idx="3749">780.22808254044548</cx:pt>
          <cx:pt idx="3750">67.360924369043914</cx:pt>
          <cx:pt idx="3751">692.95581626172566</cx:pt>
          <cx:pt idx="3752">0</cx:pt>
          <cx:pt idx="3753">0.26050339158298552</cx:pt>
          <cx:pt idx="3754">11.983433024557984</cx:pt>
          <cx:pt idx="3755">177.14398972600063</cx:pt>
          <cx:pt idx="3756">2979.8333391982574</cx:pt>
          <cx:pt idx="3757">11.462313417332782</cx:pt>
          <cx:pt idx="3758">388.39755087573428</cx:pt>
          <cx:pt idx="3759">4307.2910492897818</cx:pt>
          <cx:pt idx="3760">50.535690622376137</cx:pt>
          <cx:pt idx="3761">493.90232169726613</cx:pt>
          <cx:pt idx="3762">163.26712836374097</cx:pt>
          <cx:pt idx="3763">34.646783515221131</cx:pt>
          <cx:pt idx="3764">1247.7768651859442</cx:pt>
          <cx:pt idx="3765">1089.44402523691</cx:pt>
          <cx:pt idx="3766">334.22826830939243</cx:pt>
          <cx:pt idx="3767">171.14733063257691</cx:pt>
          <cx:pt idx="3768">0.78150928174738166</cx:pt>
          <cx:pt idx="3769">17.453211345350883</cx:pt>
          <cx:pt idx="3770">1360.6120552629102</cx:pt>
          <cx:pt idx="3771">0.78150928174738166</cx:pt>
          <cx:pt idx="3772">703.03336922834421</cx:pt>
          <cx:pt idx="3773">3012.6580229291476</cx:pt>
          <cx:pt idx="3774">2140.788044627413</cx:pt>
          <cx:pt idx="3775">85.702398559063468</cx:pt>
          <cx:pt idx="3776">0</cx:pt>
          <cx:pt idx="3777">8744.3475240524658</cx:pt>
          <cx:pt idx="3778">3871.9039314859342</cx:pt>
          <cx:pt idx="3779">2346.8100885261215</cx:pt>
          <cx:pt idx="3780">2719.5827591648331</cx:pt>
          <cx:pt idx="3781">827.86882974454647</cx:pt>
          <cx:pt idx="3782">1.5629405246920709</cx:pt>
          <cx:pt idx="3783">0.78150928174738166</cx:pt>
          <cx:pt idx="3784">60.695783973066298</cx:pt>
          <cx:pt idx="3785">0</cx:pt>
          <cx:pt idx="3786">6.7731534672625635</cx:pt>
          <cx:pt idx="3787">0</cx:pt>
          <cx:pt idx="3788">87.266861763457442</cx:pt>
          <cx:pt idx="3789">644.46721104393714</cx:pt>
          <cx:pt idx="3790">1207.6660726587622</cx:pt>
          <cx:pt idx="3791">2.6050018504433208</cx:pt>
          <cx:pt idx="3792">441.27503536013984</cx:pt>
          <cx:pt idx="3793">0</cx:pt>
          <cx:pt idx="3794">1.8235300782217538</cx:pt>
          <cx:pt idx="3795">10835.415526829833</cx:pt>
          <cx:pt idx="3796">62.000876712174112</cx:pt>
          <cx:pt idx="3797">14.588389716940828</cx:pt>
          <cx:pt idx="3798">214.65778702814816</cx:pt>
          <cx:pt idx="3799">3409.1039448691167</cx:pt>
          <cx:pt idx="3800">7.0333403459117836</cx:pt>
          <cx:pt idx="3801">148.74873440862183</cx:pt>
          <cx:pt idx="3802">388.93774485216659</cx:pt>
          <cx:pt idx="3803">372.25040097704431</cx:pt>
          <cx:pt idx="3804">484.5244034343915</cx:pt>
          <cx:pt idx="3805">387.61559858859613</cx:pt>
          <cx:pt idx="3806">2617.8178459704959</cx:pt>
          <cx:pt idx="3807">377.72320236770213</cx:pt>
          <cx:pt idx="3808">469.67910557884915</cx:pt>
          <cx:pt idx="3809">237.8398901400071</cx:pt>
          <cx:pt idx="3810">26.354380917487184</cx:pt>
          <cx:pt idx="3811">0.52097875324100928</cx:pt>
          <cx:pt idx="3812">1958.9484579448874</cx:pt>
          <cx:pt idx="3813">0</cx:pt>
          <cx:pt idx="3814">17.714699784013558</cx:pt>
          <cx:pt idx="3815">7.8152409270128853</cx:pt>
          <cx:pt idx="3816">0</cx:pt>
          <cx:pt idx="3817">343.86789042854178</cx:pt>
          <cx:pt idx="3818">10.941399322961292</cx:pt>
          <cx:pt idx="3819">135.72184873808783</cx:pt>
          <cx:pt idx="3820">170.11234056026873</cx:pt>
          <cx:pt idx="3821">7.2941836972378766</cx:pt>
          <cx:pt idx="3822">0</cx:pt>
          <cx:pt idx="3823">187.04055063013985</cx:pt>
          <cx:pt idx="3824">0</cx:pt>
          <cx:pt idx="3825">0</cx:pt>
          <cx:pt idx="3826">438.85981671709465</cx:pt>
          <cx:pt idx="3827">25.008296443282887</cx:pt>
          <cx:pt idx="3828">4.6890982641690844</cx:pt>
          <cx:pt idx="3829">816.17428752009801</cx:pt>
          <cx:pt idx="3830">739.83066156570908</cx:pt>
          <cx:pt idx="3831">452.76452050771417</cx:pt>
          <cx:pt idx="3832">95.082381164022067</cx:pt>
          <cx:pt idx="3833">3778.8152376575476</cx:pt>
          <cx:pt idx="3834">169.05999613513015</cx:pt>
          <cx:pt idx="3835">1104.5127893313329</cx:pt>
          <cx:pt idx="3836">0</cx:pt>
          <cx:pt idx="3837">25.269193439235611</cx:pt>
          <cx:pt idx="3838">701.81442880251473</cx:pt>
          <cx:pt idx="3839">0</cx:pt>
          <cx:pt idx="3840">174.27786422907647</cx:pt>
          <cx:pt idx="3841">0</cx:pt>
          <cx:pt idx="3842">2107.2058112311943</cx:pt>
          <cx:pt idx="3843">7209.5820223272967</cx:pt>
          <cx:pt idx="3844">821.34501861598926</cx:pt>
          <cx:pt idx="3845">11477.925639190682</cx:pt>
          <cx:pt idx="3846">3421.6546151819402</cx:pt>
          <cx:pt idx="3847">7076.3816311830624</cx:pt>
          <cx:pt idx="3848">0</cx:pt>
          <cx:pt idx="3849">3369.1567988401912</cx:pt>
          <cx:pt idx="3850">0</cx:pt>
          <cx:pt idx="3851">901.57311792747817</cx:pt>
          <cx:pt idx="3852">0</cx:pt>
          <cx:pt idx="3853">26192.114617710817</cx:pt>
          <cx:pt idx="3854">1234.7746766665646</cx:pt>
          <cx:pt idx="3855">0.78150928174738166</cx:pt>
          <cx:pt idx="3856">252.94988316723465</cx:pt>
          <cx:pt idx="3857">1254.024662909861</cx:pt>
          <cx:pt idx="3858">412.11510467262462</cx:pt>
          <cx:pt idx="3859">856.26652550542406</cx:pt>
          <cx:pt idx="3860">3156.5721841562909</cx:pt>
          <cx:pt idx="3861">131.81736760419986</cx:pt>
          <cx:pt idx="3862">43.505138126702725</cx:pt>
          <cx:pt idx="3863">5.7309026923576374</cx:pt>
          <cx:pt idx="3864">0</cx:pt>
          <cx:pt idx="3865">387.10413662270173</cx:pt>
          <cx:pt idx="3866">104.39773108930918</cx:pt>
          <cx:pt idx="3867">0.26050339158298552</cx:pt>
          <cx:pt idx="3868">651.52980970009367</cx:pt>
          <cx:pt idx="3869">1457.7328709833018</cx:pt>
          <cx:pt idx="3870">2268.2502484273682</cx:pt>
          <cx:pt idx="3871">46.630044781378118</cx:pt>
          <cx:pt idx="3872">4.9496301986855045</cx:pt>
          <cx:pt idx="3873">37134.207005432763</cx:pt>
          <cx:pt idx="3874">0</cx:pt>
          <cx:pt idx="3875">0</cx:pt>
          <cx:pt idx="3876">0.26050339158298552</cx:pt>
          <cx:pt idx="3877">444.16612361735349</cx:pt>
          <cx:pt idx="3878">5.9914902418319285</cx:pt>
          <cx:pt idx="3879">11.983433024557984</cx:pt>
          <cx:pt idx="3880">324.31645777264742</cx:pt>
          <cx:pt idx="3881">0.26050339158298552</cx:pt>
          <cx:pt idx="3882">65.963359338166384</cx:pt>
          <cx:pt idx="3883">0</cx:pt>
          <cx:pt idx="3884">0</cx:pt>
          <cx:pt idx="3885">236.00932302064905</cx:pt>
          <cx:pt idx="3886">1.8235300782217538</cx:pt>
          <cx:pt idx="3887">421.76144453519044</cx:pt>
          <cx:pt idx="3888">15.890030169313221</cx:pt>
          <cx:pt idx="3889">0.78150928174738166</cx:pt>
          <cx:pt idx="3890">464.48794636567152</cx:pt>
          <cx:pt idx="3891">119.56772909846676</cx:pt>
          <cx:pt idx="3892">396.49695540199986</cx:pt>
          <cx:pt idx="3893">361.96836413641148</cx:pt>
          <cx:pt idx="3894">511.56814115643465</cx:pt>
          <cx:pt idx="3895">0</cx:pt>
          <cx:pt idx="3896">0</cx:pt>
          <cx:pt idx="3897">299.57891490554272</cx:pt>
          <cx:pt idx="3898">249.55786250174347</cx:pt>
          <cx:pt idx="3899">13.806923381770556</cx:pt>
          <cx:pt idx="3900">0</cx:pt>
          <cx:pt idx="3901">87.788443142610447</cx:pt>
          <cx:pt idx="3902">204.75732763071548</cx:pt>
          <cx:pt idx="3903">345.68942001584446</cx:pt>
          <cx:pt idx="3904">514.48977461866207</cx:pt>
          <cx:pt idx="3905">259.00580074493786</cx:pt>
          <cx:pt idx="3906">221.25930357291591</cx:pt>
          <cx:pt idx="3907">2528.260641978095</cx:pt>
          <cx:pt idx="3908">205.27140115697219</cx:pt>
          <cx:pt idx="3909">0.52097875324100928</cx:pt>
          <cx:pt idx="3910">1.3024981545525187</cx:pt>
          <cx:pt idx="3911">0.26050339158298552</cx:pt>
          <cx:pt idx="3912">4693.6438518003106</cx:pt>
          <cx:pt idx="3913">55.227344192007578</cx:pt>
          <cx:pt idx="3914">248.7775494540976</cx:pt>
          <cx:pt idx="3915">234.45376795919992</cx:pt>
          <cx:pt idx="3916">3.907539909015215</cx:pt>
          <cx:pt idx="3917">9000.1898138319266</cx:pt>
          <cx:pt idx="3918">279.78070731502368</cx:pt>
          <cx:pt idx="3919">0</cx:pt>
          <cx:pt idx="3920">13448.827040888613</cx:pt>
          <cx:pt idx="3921">0.78150928174738166</cx:pt>
          <cx:pt idx="3922">647.60664764789715</cx:pt>
          <cx:pt idx="3923">15.890030169313221</cx:pt>
          <cx:pt idx="3924">237.75712888404047</cx:pt>
          <cx:pt idx="3925">205.80109293073031</cx:pt>
          <cx:pt idx="3926">608.00066784423871</cx:pt>
          <cx:pt idx="3927">707.78290598251738</cx:pt>
          <cx:pt idx="3928">1665.9556430242485</cx:pt>
          <cx:pt idx="3929">202.67145678160048</cx:pt>
          <cx:pt idx="3930">41.42080225449542</cx:pt>
          <cx:pt idx="3931">26.832527073584465</cx:pt>
          <cx:pt idx="3932">628.34181847466436</cx:pt>
          <cx:pt idx="3933">323.28084560953766</cx:pt>
          <cx:pt idx="3934">2.344521918329451</cx:pt>
          <cx:pt idx="3935">269.87810961915005</cx:pt>
          <cx:pt idx="3936">64.1819225461537</cx:pt>
          <cx:pt idx="3937">12226.992906712363</cx:pt>
          <cx:pt idx="3938">409.77369855170593</cx:pt>
          <cx:pt idx="3939">419.42364505544276</cx:pt>
          <cx:pt idx="3940">331.10600521837819</cx:pt>
          <cx:pt idx="3941">8470.4898614862468</cx:pt>
          <cx:pt idx="3942">2.0839940888187214</cx:pt>
          <cx:pt idx="3943">372.30214805641168</cx:pt>
          <cx:pt idx="3944">0</cx:pt>
          <cx:pt idx="3945">10587.422153834746</cx:pt>
          <cx:pt idx="3946">1236.5747913195119</cx:pt>
          <cx:pt idx="3947">19.277389114676343</cx:pt>
          <cx:pt idx="3948">71.610183815895354</cx:pt>
          <cx:pt idx="3949">380.06677087140628</cx:pt>
          <cx:pt idx="3950">2031.4441593565573</cx:pt>
          <cx:pt idx="3951">1253.2419819401766</cx:pt>
          <cx:pt idx="3952">0</cx:pt>
          <cx:pt idx="3953">1458.8455233412958</cx:pt>
          <cx:pt idx="3954">7.5545976395450314</cx:pt>
          <cx:pt idx="3955">0.26050339158298552</cx:pt>
          <cx:pt idx="3956">6.252105938134398</cx:pt>
          <cx:pt idx="3957">432.17314674769676</cx:pt>
          <cx:pt idx="3958">83.360749052826108</cx:pt>
          <cx:pt idx="3959">62.518282579156534</cx:pt>
          <cx:pt idx="3960">316.25519985525312</cx:pt>
          <cx:pt idx="3961">28.915058932826572</cx:pt>
          <cx:pt idx="3962">126.34513193018779</cx:pt>
          <cx:pt idx="3963">9.3783126630743183</cx:pt>
          <cx:pt idx="3964">119.30893657644374</cx:pt>
          <cx:pt idx="3965">25.269193439235611</cx:pt>
          <cx:pt idx="3966">36.209523228758428</cx:pt>
          <cx:pt idx="3967">190.47337707038599</cx:pt>
          <cx:pt idx="3968">0</cx:pt>
          <cx:pt idx="3969">2.0839940888187214</cx:pt>
          <cx:pt idx="3970">21.100391170301712</cx:pt>
          <cx:pt idx="3971">2.6050018504433208</cx:pt>
          <cx:pt idx="3972">0.52097875324100928</cx:pt>
          <cx:pt idx="3973">300.10023002873214</cx:pt>
          <cx:pt idx="3974">479.33595710298374</cx:pt>
          <cx:pt idx="3975">217.25940317927342</cx:pt>
          <cx:pt idx="3976">0.26050339158298552</cx:pt>
          <cx:pt idx="3977">0</cx:pt>
          <cx:pt idx="3978">702.59430732270778</cx:pt>
          <cx:pt idx="3979">51.320339600906692</cx:pt>
          <cx:pt idx="3980">482.97878541947142</cx:pt>
          <cx:pt idx="3981">1947.5699403565206</cx:pt>
          <cx:pt idx="3982">86.748344376930532</cx:pt>
          <cx:pt idx="3983">716.88054998204984</cx:pt>
          <cx:pt idx="3984">65.38567229394971</cx:pt>
          <cx:pt idx="3985">3.3865903990908066</cx:pt>
          <cx:pt idx="3986">0</cx:pt>
          <cx:pt idx="3987">3.907539909015215</cx:pt>
          <cx:pt idx="3988">450.41169951348962</cx:pt>
          <cx:pt idx="3989">0</cx:pt>
          <cx:pt idx="3990">132.07539146600035</cx:pt>
          <cx:pt idx="3991">75.543077381854644</cx:pt>
          <cx:pt idx="3992">5286.9763162863946</cx:pt>
          <cx:pt idx="3993">255.28407057821732</cx:pt>
          <cx:pt idx="3994">0</cx:pt>
          <cx:pt idx="3995">660.91401145407133</cx:pt>
          <cx:pt idx="3996">0</cx:pt>
          <cx:pt idx="3997">474.89516933654465</cx:pt>
          <cx:pt idx="3998">1.0420242514143867</cx:pt>
          <cx:pt idx="3999">0</cx:pt>
          <cx:pt idx="4000">1.0420242514143867</cx:pt>
          <cx:pt idx="4001">13654.551876342086</cx:pt>
          <cx:pt idx="4002">5.9914902418319285</cx:pt>
          <cx:pt idx="4003">1.5629405246920709</cx:pt>
          <cx:pt idx="4004">0.78150928174738166</cx:pt>
          <cx:pt idx="4005">69.570826436410442</cx:pt>
          <cx:pt idx="4006">1975.5928339932821</cx:pt>
          <cx:pt idx="4007">672.29736102434163</cx:pt>
          <cx:pt idx="4008">8684.5410110872308</cx:pt>
          <cx:pt idx="4009">3301.8597634258977</cx:pt>
          <cx:pt idx="4010">39.596965802482117</cx:pt>
          <cx:pt idx="4011">284.72827523148806</cx:pt>
          <cx:pt idx="4012">2052.9708618119535</cx:pt>
          <cx:pt idx="4013">3319.7651929682206</cx:pt>
          <cx:pt idx="4014">119.82707830041186</cx:pt>
          <cx:pt idx="4015">21816.527573173251</cx:pt>
          <cx:pt idx="4016">834.38648885584803</cx:pt>
          <cx:pt idx="4017">0</cx:pt>
          <cx:pt idx="4018">166.71872991447952</cx:pt>
          <cx:pt idx="4019">421.49779446748039</cx:pt>
          <cx:pt idx="4020">1559.3997965132885</cx:pt>
          <cx:pt idx="4021">19.277389114676343</cx:pt>
          <cx:pt idx="4022">3691.5455439526559</cx:pt>
          <cx:pt idx="4023">1.0420242514143867</cx:pt>
          <cx:pt idx="4024">5060.3271016347626</cx:pt>
          <cx:pt idx="4025">0.78150928174738166</cx:pt>
          <cx:pt idx="4026">0</cx:pt>
          <cx:pt idx="4027">3.4778307524350085</cx:pt>
          <cx:pt idx="4028">1093.3056215130928</cx:pt>
          <cx:pt idx="4029">21.881345740850026</cx:pt>
          <cx:pt idx="4030">3733.2427504918428</cx:pt>
          <cx:pt idx="4031">3120.2322577037166</cx:pt>
          <cx:pt idx="4032">775.53115632807453</cx:pt>
          <cx:pt idx="4033">3398.2482225765666</cx:pt>
          <cx:pt idx="4034">436.85215441071335</cx:pt>
          <cx:pt idx="4035">494.7263032332649</cx:pt>
          <cx:pt idx="4036">0</cx:pt>
          <cx:pt idx="4037">254.7694245186953</cx:pt>
          <cx:pt idx="4038">5.9914902418319285</cx:pt>
          <cx:pt idx="4039">0.52097875324100928</cx:pt>
          <cx:pt idx="4040">442.84126672100615</cx:pt>
          <cx:pt idx="4041">0</cx:pt>
          <cx:pt idx="4042">427.21751619422588</cx:pt>
          <cx:pt idx="4043">0.52097875324100928</cx:pt>
          <cx:pt idx="4044">293.33187932744102</cx:pt>
          <cx:pt idx="4045">7.0333403459117836</cx:pt>
          <cx:pt idx="4046">1798.0255989521654</cx:pt>
          <cx:pt idx="4047">0.52097875324100928</cx:pt>
          <cx:pt idx="4048">955.55227307257246</cx:pt>
          <cx:pt idx="4049">491.30207153169965</cx:pt>
          <cx:pt idx="4050">0</cx:pt>
          <cx:pt idx="4051">0</cx:pt>
          <cx:pt idx="4052">0</cx:pt>
          <cx:pt idx="4053">352.97410169057127</cx:pt>
          <cx:pt idx="4054">0</cx:pt>
          <cx:pt idx="4055">5643.3823345388128</cx:pt>
          <cx:pt idx="4056">1143.8953353890417</cx:pt>
          <cx:pt idx="4057">4156.2102544492591</cx:pt>
          <cx:pt idx="4058">757.54975342649846</cx:pt>
          <cx:pt idx="4059">302.59411184920265</cx:pt>
          <cx:pt idx="4060">0.26050339158298552</cx:pt>
          <cx:pt idx="4061">320.41645949349555</cx:pt>
          <cx:pt idx="4062">1739.6374185061836</cx:pt>
          <cx:pt idx="4063">0</cx:pt>
          <cx:pt idx="4064">1369.702723890214</cx:pt>
          <cx:pt idx="4065">2270.4534114121807</cx:pt>
          <cx:pt idx="4066">1780.5286879088023</cx:pt>
          <cx:pt idx="4067">849.51920349434613</cx:pt>
          <cx:pt idx="4068">0</cx:pt>
          <cx:pt idx="4069">298.78824403597525</cx:pt>
          <cx:pt idx="4070">232.68154636811903</cx:pt>
          <cx:pt idx="4071">679.90041392937621</cx:pt>
          <cx:pt idx="4072">19.537661288071376</cx:pt>
          <cx:pt idx="4073">581.6961628066681</cx:pt>
          <cx:pt idx="4074">175.05714894730039</cx:pt>
          <cx:pt idx="4075">0.26050339158298552</cx:pt>
          <cx:pt idx="4076">0.26050339158298552</cx:pt>
          <cx:pt idx="4077">0</cx:pt>
          <cx:pt idx="4078">453.01621076304338</cx:pt>
          <cx:pt idx="4079">8.5964446083272144</cx:pt>
          <cx:pt idx="4080">73.202711430162509</cx:pt>
          <cx:pt idx="4081">5760.3851890651786</cx:pt>
          <cx:pt idx="4082">1.3024981545525187</cx:pt>
          <cx:pt idx="4083">0.78150928174738166</cx:pt>
          <cx:pt idx="4084">1625.550613283898</cx:pt>
          <cx:pt idx="4085">418.63755911040846</cx:pt>
          <cx:pt idx="4086">18.755740247601778</cx:pt>
          <cx:pt idx="4087">646.30417553311202</cx:pt>
          <cx:pt idx="4088">1671.1632657306991</cx:pt>
          <cx:pt idx="4089">3.907539909015215</cx:pt>
          <cx:pt idx="4090">3.6470011439621928</cx:pt>
          <cx:pt idx="4091">54.966824968939449</cx:pt>
          <cx:pt idx="4092">662.70576710634532</cx:pt>
          <cx:pt idx="4093">0.26050339158298552</cx:pt>
          <cx:pt idx="4094">252.15900634020147</cx:pt>
          <cx:pt idx="4095">605.05293520011764</cx:pt>
          <cx:pt idx="4096">764.57504835248903</cx:pt>
          <cx:pt idx="4097">160.99438528122525</cx:pt>
          <cx:pt idx="4098">0.52097875324100928</cx:pt>
          <cx:pt idx="4099">5.7309026923576374</cx:pt>
          <cx:pt idx="4100">2415.6620114376965</cx:pt>
          <cx:pt idx="4101">889.94959245247196</cx:pt>
          <cx:pt idx="4102">21.621144215483799</cx:pt>
          <cx:pt idx="4103">3383.9058712319102</cx:pt>
          <cx:pt idx="4104">150.93390058184019</cx:pt>
          <cx:pt idx="4105">1577.8955289837415</cx:pt>
          <cx:pt idx="4106">539.48096541802283</cx:pt>
          <cx:pt idx="4107">34.646783515221131</cx:pt>
          <cx:pt idx="4108">6991.0510360945664</cx:pt>
          <cx:pt idx="4109">0.26050339158298552</cx:pt>
          <cx:pt idx="4110">281.30287281152619</cx:pt>
          <cx:pt idx="4111">18.755740247601778</cx:pt>
          <cx:pt idx="4112">4226.2390980051414</cx:pt>
          <cx:pt idx="4113">0.26050339158298552</cx:pt>
          <cx:pt idx="4114">39.33610853065553</cx:pt>
          <cx:pt idx="4115">0</cx:pt>
          <cx:pt idx="4116">21.100391170301712</cx:pt>
          <cx:pt idx="4117">0</cx:pt>
          <cx:pt idx="4118">3.6470011439621928</cx:pt>
          <cx:pt idx="4119">455.88903211203069</cx:pt>
          <cx:pt idx="4120">23.706179017857256</cx:pt>
          <cx:pt idx="4121">1367.898724482149</cx:pt>
          <cx:pt idx="4122">2013.2122476057568</cx:pt>
          <cx:pt idx="4123">9.6383315491379005</cx:pt>
          <cx:pt idx="4124">675.99435783299828</cx:pt>
          <cx:pt idx="4125">20.058050843783644</cx:pt>
          <cx:pt idx="4126">232.35781940037114</cx:pt>
          <cx:pt idx="4127">327.9672146914757</cx:pt>
          <cx:pt idx="4128">1750.5300202448298</cx:pt>
          <cx:pt idx="4129">752.57119016466095</cx:pt>
          <cx:pt idx="4130">1850.1421893971876</cx:pt>
          <cx:pt idx="4131">2.344521918329451</cx:pt>
          <cx:pt idx="4132">4904.8928197920432</cx:pt>
          <cx:pt idx="4133">100.71580091133768</cx:pt>
          <cx:pt idx="4134">277.95720421650765</cx:pt>
          <cx:pt idx="4135">0</cx:pt>
          <cx:pt idx="4136">29.696451818408466</cx:pt>
          <cx:pt idx="4137">3.3865903990908066</cx:pt>
          <cx:pt idx="4138">5886.3390538446838</cx:pt>
          <cx:pt idx="4139">1.5629405246920709</cx:pt>
          <cx:pt idx="4140">7.0333403459117836</cx:pt>
          <cx:pt idx="4141">323.55068704248959</cx:pt>
          <cx:pt idx="4142">7.2941836972378766</cx:pt>
          <cx:pt idx="4143">432.6237600811682</cx:pt>
          <cx:pt idx="4144">1.3936297310018291</cx:pt>
          <cx:pt idx="4145">1.0420242514143867</cx:pt>
          <cx:pt idx="4146">277.12700093691149</cx:pt>
          <cx:pt idx="4147">2234.0633376244982</cx:pt>
          <cx:pt idx="4148">5.9914902418319285</cx:pt>
          <cx:pt idx="4149">4017.6633215931115</cx:pt>
          <cx:pt idx="4150">23.184318853059626</cx:pt>
          <cx:pt idx="4151">170.11234056026873</cx:pt>
          <cx:pt idx="4152">2185.0338113718212</cx:pt>
          <cx:pt idx="4153">535.11548654180308</cx:pt>
          <cx:pt idx="4154">99.510331915088912</cx:pt>
          <cx:pt idx="4155">0</cx:pt>
          <cx:pt idx="4156">1414.798267703334</cx:pt>
          <cx:pt idx="4157">1290.2923947331112</cx:pt>
          <cx:pt idx="4158">1025.843070362703</cx:pt>
          <cx:pt idx="4159">62.259050654736178</cx:pt>
          <cx:pt idx="4160">1098.7805789390072</cx:pt>
          <cx:pt idx="4161">2324.1369858242865</cx:pt>
          <cx:pt idx="4162">204.75732763071548</cx:pt>
          <cx:pt idx="4163">2.344521918329451</cx:pt>
          <cx:pt idx="4164">640.58651098907137</cx:pt>
          <cx:pt idx="4165">75.543077381854644</cx:pt>
          <cx:pt idx="4166">2381.5652340939414</cx:pt>
          <cx:pt idx="4167">2074.5816917333332</cx:pt>
          <cx:pt idx="4168">7.0333403459117836</cx:pt>
          <cx:pt idx="4169">422.52402483194749</cx:pt>
          <cx:pt idx="4170">1280.3953988925507</cx:pt>
          <cx:pt idx="4171">2017.5449520771001</cx:pt>
          <cx:pt idx="4172">1093.8367107450815</cx:pt>
          <cx:pt idx="4173">3.1258746764764478</cx:pt>
          <cx:pt idx="4174">0</cx:pt>
          <cx:pt idx="4175">4009.5934121432679</cx:pt>
          <cx:pt idx="4176">436.85215441071335</cx:pt>
          <cx:pt idx="4177">277.95720421650765</cx:pt>
          <cx:pt idx="4178">276.91502051948601</cx:pt>
          <cx:pt idx="4179">0</cx:pt>
          <cx:pt idx="4180">1236.5747913195119</cx:pt>
          <cx:pt idx="4181">451.44543400191606</cx:pt>
          <cx:pt idx="4182">1417.1554836228011</cx:pt>
          <cx:pt idx="4183">0.52097875324100928</cx:pt>
          <cx:pt idx="4184">1.5629405246920709</cx:pt>
          <cx:pt idx="4185">0</cx:pt>
          <cx:pt idx="4186">653.34151689026851</cx:pt>
          <cx:pt idx="4187">0</cx:pt>
          <cx:pt idx="4188">681.45967843630297</cx:pt>
          <cx:pt idx="4189">1427.5145347065559</cx:pt>
          <cx:pt idx="4190">1749.8017308417323</cx:pt>
          <cx:pt idx="4191">1053.9800485069554</cx:pt>
          <cx:pt idx="4192">882.81462855937582</cx:pt>
          <cx:pt idx="4193">317.55529328282819</cx:pt>
          <cx:pt idx="4194">317.82037035406961</cx:pt>
          <cx:pt idx="4195">509.26398214616398</cx:pt>
          <cx:pt idx="4196">2434.66499310687</cx:pt>
          <cx:pt idx="4197">856.74202683031444</cx:pt>
          <cx:pt idx="4198">1589.5389648961741</cx:pt>
          <cx:pt idx="4199">1.8235300782217538</cx:pt>
          <cx:pt idx="4200">2287.2040587719061</cx:pt>
          <cx:pt idx="4201">204.28721912738249</cx:pt>
          <cx:pt idx="4202">6.252105938134398</cx:pt>
          <cx:pt idx="4203">1638.567974477407</cx:pt>
          <cx:pt idx="4204">175.31360593704147</cx:pt>
          <cx:pt idx="4205">0</cx:pt>
          <cx:pt idx="4206">3335.6855091052798</cx:pt>
          <cx:pt idx="4207">20.993419129152453</cx:pt>
          <cx:pt idx="4208">740.0874584048081</cx:pt>
          <cx:pt idx="4209">30.962315000801343</cx:pt>
          <cx:pt idx="4210">35.689618541813786</cx:pt>
          <cx:pt idx="4211">184.16915654408564</cx:pt>
          <cx:pt idx="4212">0.26050339158298552</cx:pt>
          <cx:pt idx="4213">8.3359704845098666</cx:pt>
          <cx:pt idx="4214">337.61451343044314</cx:pt>
          <cx:pt idx="4215">0</cx:pt>
          <cx:pt idx="4216">0</cx:pt>
          <cx:pt idx="4217">6064.4543365253494</cx:pt>
          <cx:pt idx="4218">11.722409290778206</cx:pt>
          <cx:pt idx="4219">192.24670431532749</cx:pt>
          <cx:pt idx="4220">14.328025912536493</cx:pt>
          <cx:pt idx="4221">218.82322358539793</cx:pt>
          <cx:pt idx="4222">249.03738341433012</cx:pt>
          <cx:pt idx="4223">1082.3622421692894</cx:pt>
          <cx:pt idx="4224">267.02058515277071</cx:pt>
          <cx:pt idx="4225">1303.5169732107211</cx:pt>
          <cx:pt idx="4226">0</cx:pt>
          <cx:pt idx="4227">988.87325380214781</cx:pt>
          <cx:pt idx="4228">1268.6366815553019</cx:pt>
          <cx:pt idx="4229">1.3024981545525187</cx:pt>
          <cx:pt idx="4230">972.74486163787162</cx:pt>
          <cx:pt idx="4231">135.45675465107988</cx:pt>
          <cx:pt idx="4232">5730.1144828369697</cx:pt>
          <cx:pt idx="4233">0</cx:pt>
          <cx:pt idx="4234">370.9590526902706</cx:pt>
          <cx:pt idx="4235">1.3024981545525187</cx:pt>
          <cx:pt idx="4236">1830.2334427394269</cx:pt>
          <cx:pt idx="4237">0</cx:pt>
          <cx:pt idx="4238">1039.1673908040323</cx:pt>
          <cx:pt idx="4239">6.5125360040559697</cx:pt>
          <cx:pt idx="4240">48.973799326635991</cx:pt>
          <cx:pt idx="4241">0</cx:pt>
          <cx:pt idx="4242">84.402121286697735</cx:pt>
          <cx:pt idx="4243">11747.589979261909</cx:pt>
          <cx:pt idx="4244">2216.0106726617919</cx:pt>
          <cx:pt idx="4245">1543.2600452883116</cx:pt>
          <cx:pt idx="4246">0.52097875324100928</cx:pt>
          <cx:pt idx="4247">12.764687961250678</cx:pt>
          <cx:pt idx="4248">760.39432147079776</cx:pt>
          <cx:pt idx="4249">54.184836593655128</cx:pt>
          <cx:pt idx="4250">550.45524725111352</cx:pt>
          <cx:pt idx="4251">220.99755852050862</cx:pt>
          <cx:pt idx="4252">558.26956037511923</cx:pt>
          <cx:pt idx="4253">362.87522091288616</cx:pt>
          <cx:pt idx="4254">338.90788054590433</cx:pt>
          <cx:pt idx="4255">628.86550804934325</cx:pt>
          <cx:pt idx="4256">292.53729408415052</cx:pt>
          <cx:pt idx="4257">3206.870084621627</cx:pt>
          <cx:pt idx="4258">176.88487035116401</cx:pt>
          <cx:pt idx="4259">1174.6150353409218</cx:pt>
          <cx:pt idx="4260">899.01173360587904</cx:pt>
          <cx:pt idx="4261">1395.0162309752166</cx:pt>
          <cx:pt idx="4262">10.594751538556849</cx:pt>
          <cx:pt idx="4263">15.236851494847379</cx:pt>
          <cx:pt idx="4264">727.30553540132382</cx:pt>
          <cx:pt idx="4265">2.0839940888187214</cx:pt>
          <cx:pt idx="4266">9.1176336397597826</cx:pt>
          <cx:pt idx="4267">1406.9691420901797</cx:pt>
          <cx:pt idx="4268">691.8983929731595</cx:pt>
          <cx:pt idx="4269">0</cx:pt>
          <cx:pt idx="4270">55.8268168467539</cx:pt>
          <cx:pt idx="4271">0</cx:pt>
          <cx:pt idx="4272">10.159496258249503</cx:pt>
          <cx:pt idx="4273">230.28052843364372</cx:pt>
          <cx:pt idx="4274">762.24371804104726</cx:pt>
          <cx:pt idx="4275">1783.1237855073398</cx:pt>
          <cx:pt idx="4276">89.352962503096066</cx:pt>
          <cx:pt idx="4277">3.3865903990908066</cx:pt>
          <cx:pt idx="4278">1795.4088259179875</cx:pt>
          <cx:pt idx="4279">15.890030169313221</cx:pt>
          <cx:pt idx="4280">243.31523166274246</cx:pt>
          <cx:pt idx="4281">0.78150928174738166</cx:pt>
          <cx:pt idx="4282">978.97422897244451</cx:pt>
          <cx:pt idx="4283">131.55065600281404</cx:pt>
          <cx:pt idx="4284">135.97796290456034</cx:pt>
          <cx:pt idx="4285">526.74602611105297</cx:pt>
          <cx:pt idx="4286">2.6050018504433208</cx:pt>
          <cx:pt idx="4287">461.08037246076418</cx:pt>
          <cx:pt idx="4288">551.98632739741936</cx:pt>
          <cx:pt idx="4289">1394.7259677411778</cx:pt>
          <cx:pt idx="4290">163.33545934991571</cx:pt>
          <cx:pt idx="4291">230.53716903302873</cx:pt>
          <cx:pt idx="4292">27.092244662039462</cx:pt>
          <cx:pt idx="4293">891.92797517170209</cx:pt>
          <cx:pt idx="4294">129.79830182546632</cx:pt>
          <cx:pt idx="4295">11.462313417332782</cx:pt>
          <cx:pt idx="4296">350.8947060664392</cx:pt>
          <cx:pt idx="4297">1185.0096227715253</cx:pt>
          <cx:pt idx="4298">5626.5841136841582</cx:pt>
          <cx:pt idx="4299">0.26050339158298552</cx:pt>
          <cx:pt idx="4300">0.26050339158298552</cx:pt>
          <cx:pt idx="4301">578.83555875308923</cx:pt>
          <cx:pt idx="4302">556.4119030296896</cx:pt>
          <cx:pt idx="4303">16.932441260819541</cx:pt>
          <cx:pt idx="4304">638.05664283456838</cx:pt>
          <cx:pt idx="4305">126.60136924420807</cx:pt>
          <cx:pt idx="4306">31.260569462262936</cx:pt>
          <cx:pt idx="4307">0</cx:pt>
          <cx:pt idx="4308">33.083462508589371</cx:pt>
          <cx:pt idx="4309">125.82540875324756</cx:pt>
          <cx:pt idx="4310">873.73366000664453</cx:pt>
          <cx:pt idx="4311">1007.8528186871823</cx:pt>
          <cx:pt idx="4312">357.46786909853734</cx:pt>
          <cx:pt idx="4313">7.0333403459117836</cx:pt>
          <cx:pt idx="4314">35.428608930396095</cx:pt>
          <cx:pt idx="4315">289.42060414360418</cx:pt>
          <cx:pt idx="4316">304.53630360582025</cx:pt>
          <cx:pt idx="4317">0</cx:pt>
          <cx:pt idx="4318">34.38583358032222</cx:pt>
          <cx:pt idx="4319">0</cx:pt>
          <cx:pt idx="4320">900.32275279091266</cx:pt>
          <cx:pt idx="4321">680.18365134415194</cx:pt>
          <cx:pt idx="4322">2017.5449520771001</cx:pt>
          <cx:pt idx="4323">7134.0113038664176</cx:pt>
          <cx:pt idx="4324">65.648476851471941</cx:pt>
          <cx:pt idx="4325">408.97723712590232</cx:pt>
          <cx:pt idx="4326">862.76796419163554</cx:pt>
          <cx:pt idx="4327">846.34166502433243</cx:pt>
          <cx:pt idx="4328">74.50498540454258</cx:pt>
          <cx:pt idx="4329">797.52845071008255</cx:pt>
          <cx:pt idx="4330">395.69873863687627</cx:pt>
          <cx:pt idx="4331">656.47854200500865</cx:pt>
          <cx:pt idx="4332">0</cx:pt>
          <cx:pt idx="4333">96.383132292898239</cx:pt>
          <cx:pt idx="4334">1869.6189598612389</cx:pt>
          <cx:pt idx="4335">3.907539909015215</cx:pt>
          <cx:pt idx="4336">5748.8157061150623</cx:pt>
          <cx:pt idx="4337">272.65226738011592</cx:pt>
          <cx:pt idx="4338">1738.0696516681016</cx:pt>
          <cx:pt idx="4339">0.78150928174738166</cx:pt>
          <cx:pt idx="4340">655.9318941037933</cx:pt>
          <cx:pt idx="4341">432.95450775178955</cx:pt>
          <cx:pt idx="4342">3399.4265164082904</cx:pt>
          <cx:pt idx="4343">27.092244662039462</cx:pt>
          <cx:pt idx="4344">1806.0240599279609</cx:pt>
          <cx:pt idx="4345">863.84632976346484</cx:pt>
          <cx:pt idx="4346">947.69464925498471</cx:pt>
          <cx:pt idx="4347">1164.5538944931277</cx:pt>
          <cx:pt idx="4348">0.83095965264616112</cx:pt>
          <cx:pt idx="4349">6.7237421390214553</cx:pt>
          <cx:pt idx="4350">337.61451343044314</cx:pt>
          <cx:pt idx="4351">29.696451818408466</cx:pt>
          <cx:pt idx="4352">1.8235300782217538</cx:pt>
          <cx:pt idx="4353">70.333111541478843</cx:pt>
          <cx:pt idx="4354">10.941399322961292</cx:pt>
          <cx:pt idx="4355">591.84041833130357</cx:pt>
          <cx:pt idx="4356">556.95308145322394</cx:pt>
          <cx:pt idx="4357">1271.5441543277389</cx:pt>
          <cx:pt idx="4358">843.23451368254359</cx:pt>
          <cx:pt idx="4359">255.28407057821732</cx:pt>
          <cx:pt idx="4360">32.30114782734293</cx:pt>
          <cx:pt idx="4361">1.5629405246920709</cx:pt>
          <cx:pt idx="4362">1780.7756773458302</cx:pt>
          <cx:pt idx="4363">5581.5169069682679</cx:pt>
          <cx:pt idx="4364">67.989265705827663</cx:pt>
          <cx:pt idx="4365">0.52097875324100928</cx:pt>
          <cx:pt idx="4366">1469.2033512889138</cx:pt>
          <cx:pt idx="4367">28.133356073614049</cx:pt>
          <cx:pt idx="4368">173.23612936517938</cx:pt>
          <cx:pt idx="4369">116.96376795059813</cx:pt>
          <cx:pt idx="4370">147.446575285173</cx:pt>
          <cx:pt idx="4371">13.546498323927235</cx:pt>
          <cx:pt idx="4372">1.3024981545525187</cx:pt>
          <cx:pt idx="4373">76.590063407610998</cx:pt>
          <cx:pt idx="4374">80.492760697405686</cx:pt>
          <cx:pt idx="4375">0</cx:pt>
          <cx:pt idx="4376">1.3024981545525187</cx:pt>
          <cx:pt idx="4377">948.48407954991364</cx:pt>
          <cx:pt idx="4378">0</cx:pt>
          <cx:pt idx="4379">21.100391170301712</cx:pt>
          <cx:pt idx="4380">1046.6927690080574</cx:pt>
          <cx:pt idx="4381">1.5629405246920709</cx:pt>
          <cx:pt idx="4382">0</cx:pt>
          <cx:pt idx="4383">9273.154206090634</cx:pt>
          <cx:pt idx="4384">189.63906887780078</cx:pt>
          <cx:pt idx="4385">4499.9068751948989</cx:pt>
          <cx:pt idx="4386">0.78150928174738166</cx:pt>
          <cx:pt idx="4387">511</cx:pt>
          <cx:pt idx="4388">1766.9968635089824</cx:pt>
          <cx:pt idx="4389">907.6620398227908</cx:pt>
          <cx:pt idx="4390">16.672080616565502</cx:pt>
          <cx:pt idx="4391">871.37220850625317</cx:pt>
          <cx:pt idx="4392">725.74226446871955</cx:pt>
          <cx:pt idx="4393">192.76980983771972</cx:pt>
          <cx:pt idx="4394">50.535690622376137</cx:pt>
          <cx:pt idx="4395">4.6890982641690844</cx:pt>
          <cx:pt idx="4396">2249.609432549285</cx:pt>
          <cx:pt idx="4397">192.51478690958561</cx:pt>
          <cx:pt idx="4398">105.24123409706121</cx:pt>
          <cx:pt idx="4399">754.66343227105153</cx:pt>
          <cx:pt idx="4400">9.3783126630743183</cx:pt>
          <cx:pt idx="4401">516.67398172616072</cx:pt>
          <cx:pt idx="4402">10.420073255760686</cx:pt>
          <cx:pt idx="4403">859.66023294452987</cx:pt>
          <cx:pt idx="4404">719.52266361039585</cx:pt>
          <cx:pt idx="4405">112.59062820734832</cx:pt>
          <cx:pt idx="4406">1213.7131907214502</cx:pt>
          <cx:pt idx="4407">878.41479866928046</cx:pt>
          <cx:pt idx="4408">573.87321389546014</cx:pt>
          <cx:pt idx="4409">451.69639259753131</cx:pt>
          <cx:pt idx="4410">1983.2801345471923</cx:pt>
          <cx:pt idx="4411">240.43650221227858</cx:pt>
          <cx:pt idx="4412">1383.5486189115131</cx:pt>
          <cx:pt idx="4413">179.23057925246374</cx:pt>
          <cx:pt idx="4414">487.12268810146691</cx:pt>
          <cx:pt idx="4415">2762.5365918622233</cx:pt>
          <cx:pt idx="4416">17.714699784013558</cx:pt>
          <cx:pt idx="4417">1466.3527299820546</cx:pt>
          <cx:pt idx="4418">1797.4022122222582</cx:pt>
          <cx:pt idx="4419">348.02824970008658</cx:pt>
          <cx:pt idx="4420">5.4706022633779137</cx:pt>
          <cx:pt idx="4421">3836.3642513497161</cx:pt>
          <cx:pt idx="4422">7.5545976395450314</cx:pt>
          <cx:pt idx="4423">323.55068704248959</cx:pt>
          <cx:pt idx="4424">987.57046893654967</cx:pt>
          <cx:pt idx="4425">293.57679954754207</cx:pt>
          <cx:pt idx="4426">750.95368778417537</cx:pt>
          <cx:pt idx="4427">169.59126899835118</cx:pt>
          <cx:pt idx="4428">12.764687961250678</cx:pt>
          <cx:pt idx="4429">1846.6810214194606</cx:pt>
          <cx:pt idx="4430">628.34181847466436</cx:pt>
          <cx:pt idx="4431">790.2007590812799</cx:pt>
          <cx:pt idx="4432">67.583993182963312</cx:pt>
          <cx:pt idx="4433">612.19409762492546</cx:pt>
          <cx:pt idx="4434">759.33953610677975</cx:pt>
          <cx:pt idx="4435">708.81536806392091</cx:pt>
          <cx:pt idx="4436">206.05927242809318</cx:pt>
          <cx:pt idx="4437">442.07281441987328</cx:pt>
          <cx:pt idx="4438">447.54222681486414</cx:pt>
          <cx:pt idx="4439">1195.4131854527338</cx:pt>
          <cx:pt idx="4440">0.26050339158298552</cx:pt>
          <cx:pt idx="4441">219.93834233017282</cx:pt>
          <cx:pt idx="4442">355.06578475775723</cx:pt>
          <cx:pt idx="4443">7486.1451070424246</cx:pt>
          <cx:pt idx="4444">229.49633482699249</cx:pt>
          <cx:pt idx="4445">144.05940236497165</cx:pt>
          <cx:pt idx="4446">76.326981893244053</cx:pt>
          <cx:pt idx="4447">0</cx:pt>
          <cx:pt idx="4448">0.52097875324100928</cx:pt>
          <cx:pt idx="4449">289.15902652414638</cx:pt>
          <cx:pt idx="4450">786.80785964944971</cx:pt>
          <cx:pt idx="4451">666.58142360094337</cx:pt>
          <cx:pt idx="4452">0</cx:pt>
          <cx:pt idx="4453">919.07011667947108</cx:pt>
          <cx:pt idx="4454">11.983433024557984</cx:pt>
          <cx:pt idx="4455">2.0839940888187214</cx:pt>
          <cx:pt idx="4456">195.37942856924849</cx:pt>
          <cx:pt idx="4457">294.37419866054586</cx:pt>
          <cx:pt idx="4458">0.26050339158298552</cx:pt>
          <cx:pt idx="4459">4.9496301986855045</cx:pt>
          <cx:pt idx="4460">276.64546091370448</cx:pt>
          <cx:pt idx="4461">0.52097875324100928</cx:pt>
          <cx:pt idx="4462">343.07994605891099</cx:pt>
          <cx:pt idx="4463">1433.5673639836825</cx:pt>
          <cx:pt idx="4464">1.0420242514143867</cx:pt>
          <cx:pt idx="4465">636.15474923687805</cx:pt>
          <cx:pt idx="4466">54.184836593655128</cx:pt>
          <cx:pt idx="4467">429.8374949301147</cx:pt>
          <cx:pt idx="4468">13.647677221169285</cx:pt>
          <cx:pt idx="4469">0</cx:pt>
          <cx:pt idx="4470">0</cx:pt>
          <cx:pt idx="4471">1309.3168507158375</cx:pt>
          <cx:pt idx="4472">432.17314674769676</cx:pt>
          <cx:pt idx="4473">1389.9935357117615</cx:pt>
          <cx:pt idx="4474">0</cx:pt>
          <cx:pt idx="4475">1.0420242514143867</cx:pt>
          <cx:pt idx="4476">393.61445671780393</cx:pt>
          <cx:pt idx="4477">0.26050339158298552</cx:pt>
          <cx:pt idx="4478">0</cx:pt>
          <cx:pt idx="4479">406.11709730490236</cx:pt>
          <cx:pt idx="4480">315.99142411495018</cx:pt>
          <cx:pt idx="4481">5.4706022633779137</cx:pt>
          <cx:pt idx="4482">162.55136613578429</cx:pt>
          <cx:pt idx="4483">2316.8958052463272</cx:pt>
          <cx:pt idx="4484">4.4286745626559831</cx:pt>
          <cx:pt idx="4485">81.276014190857026</cx:pt>
          <cx:pt idx="4486">100.55377085550725</cx:pt>
          <cx:pt idx="4487">3445.9388747569087</cx:pt>
          <cx:pt idx="4488">0</cx:pt>
          <cx:pt idx="4489">88.828416682089866</cx:pt>
          <cx:pt idx="4490">2.0839940888187214</cx:pt>
          <cx:pt idx="4491">0.26050339158298552</cx:pt>
          <cx:pt idx="4492">157.40784773613444</cx:pt>
          <cx:pt idx="4493">199.3113001646515</cx:pt>
          <cx:pt idx="4494">0</cx:pt>
          <cx:pt idx="4495">9.1176336397597826</cx:pt>
          <cx:pt idx="4496">284.98585854000078</cx:pt>
          <cx:pt idx="4497">81.014096790146269</cx:pt>
          <cx:pt idx="4498">352.45922859224504</cx:pt>
          <cx:pt idx="4499">467.07632951595554</cx:pt>
          <cx:pt idx="4500">19.798390738309131</cx:pt>
          <cx:pt idx="4501">38.555324437041442</cx:pt>
          <cx:pt idx="4502">199.15862864091989</cx:pt>
          <cx:pt idx="4503">32.30114782734293</cx:pt>
          <cx:pt idx="4504">792.72751063216504</cx:pt>
          <cx:pt idx="4505">4346.8908262405712</cx:pt>
          <cx:pt idx="4506">29.696451818408466</cx:pt>
          <cx:pt idx="4507">1574.506509724511</cx:pt>
          <cx:pt idx="4508">12.24338485297506</cx:pt>
          <cx:pt idx="4509">289.68241757461595</cx:pt>
          <cx:pt idx="4510">3526.1812559052728</cx:pt>
          <cx:pt idx="4511">4368.9467968586787</cx:pt>
          <cx:pt idx="4512">1035.4968380407358</cx:pt>
          <cx:pt idx="4513">2110.8622206388054</cx:pt>
          <cx:pt idx="4514">4.6890982641690844</cx:pt>
          <cx:pt idx="4515">3690.7777805215178</cx:pt>
          <cx:pt idx="4516">808.33882792094494</cx:pt>
          <cx:pt idx="4517">1266.5263291769734</cx:pt>
          <cx:pt idx="4518">121.39493102857557</cx:pt>
          <cx:pt idx="4519">84.142054615970125</cx:pt>
          <cx:pt idx="4520">203.44939734265515</cx:pt>
          <cx:pt idx="4521">229.76810031685238</cx:pt>
          <cx:pt idx="4522">1.0420242514143867</cx:pt>
          <cx:pt idx="4523">854.96025561426393</cx:pt>
          <cx:pt idx="4524">0.26050339158298552</cx:pt>
          <cx:pt idx="4525">0</cx:pt>
          <cx:pt idx="4526">263.82582390532627</cx:pt>
          <cx:pt idx="4527">19.277389114676343</cx:pt>
          <cx:pt idx="4528">0</cx:pt>
          <cx:pt idx="4529">10.420073255760686</cx:pt>
          <cx:pt idx="4530">277.95720421650765</cx:pt>
          <cx:pt idx="4531">97.687810842198999</cx:pt>
          <cx:pt idx="4532">142.75815617310627</cx:pt>
          <cx:pt idx="4533">901.57311792747817</cx:pt>
          <cx:pt idx="4534">94.299715359638071</cx:pt>
          <cx:pt idx="4535">10.941399322961292</cx:pt>
          <cx:pt idx="4536">1.0420242514143867</cx:pt>
          <cx:pt idx="4537">579.07675573475717</cx:pt>
          <cx:pt idx="4538">171.67315518959728</cx:pt>
          <cx:pt idx="4539">936.77629433886784</cx:pt>
          <cx:pt idx="4540">12.24338485297506</cx:pt>
          <cx:pt idx="4541">243.56938338425144</cx:pt>
          <cx:pt idx="4542">8.5964446083272144</cx:pt>
          <cx:pt idx="4543">3829.9858984775951</cx:pt>
          <cx:pt idx="4544">0.26050339158298552</cx:pt>
          <cx:pt idx="4545">200.59275767898689</cx:pt>
          <cx:pt idx="4546">4.6890982641690844</cx:pt>
          <cx:pt idx="4547">588.19443752603286</cx:pt>
          <cx:pt idx="4548">0</cx:pt>
          <cx:pt idx="4549">0.52097875324100928</cx:pt>
          <cx:pt idx="4550">1171.76643225006</cx:pt>
          <cx:pt idx="4551">538.47040263100905</cx:pt>
          <cx:pt idx="4552">1.3024981545525187</cx:pt>
          <cx:pt idx="4553">444.69099439130616</cx:pt>
          <cx:pt idx="4554">49.234269767131032</cx:pt>
          <cx:pt idx="4555">0</cx:pt>
          <cx:pt idx="4556">0</cx:pt>
          <cx:pt idx="4557">384.50346038491779</cx:pt>
          <cx:pt idx="4558">0</cx:pt>
          <cx:pt idx="4559">340.32446133534648</cx:pt>
          <cx:pt idx="4560">88.828416682089866</cx:pt>
          <cx:pt idx="4561">12039.435879194192</cx:pt>
          <cx:pt idx="4562">6.252105938134398</cx:pt>
          <cx:pt idx="4563">2216.932893237094</cx:pt>
          <cx:pt idx="4564">3034.6715734664581</cx:pt>
          <cx:pt idx="4565">721.57323182525056</cx:pt>
          <cx:pt idx="4566">460.05658123774197</cx:pt>
          <cx:pt idx="4567">11.20161322605027</cx:pt>
          <cx:pt idx="4568">2113.2056500221347</cx:pt>
          <cx:pt idx="4569">12.24338485297506</cx:pt>
          <cx:pt idx="4570">5979.7056522000667</cx:pt>
          <cx:pt idx="4571">185.48296011715078</cx:pt>
          <cx:pt idx="4572">6088.4659792187249</cx:pt>
          <cx:pt idx="4573">237.8398901400071</cx:pt>
          <cx:pt idx="4574">433.46615952909258</cx:pt>
          <cx:pt idx="4575">284.21380441013582</cx:pt>
          <cx:pt idx="4576">1208.7556820284683</cx:pt>
          <cx:pt idx="4577">140.40604643620304</cx:pt>
          <cx:pt idx="4578">4.1679782560709953</cx:pt>
          <cx:pt idx="4579">5284.4111965265138</cx:pt>
          <cx:pt idx="4580">283.68052668988054</cx:pt>
          <cx:pt idx="4581">117.2257103567519</cx:pt>
          <cx:pt idx="4582">5.4706022633779137</cx:pt>
          <cx:pt idx="4583">1003.0392826900265</cx:pt>
          <cx:pt idx="4584">1804.5216444927819</cx:pt>
          <cx:pt idx="4585">358.96179944278805</cx:pt>
          <cx:pt idx="4586">538.9941620635808</cx:pt>
          <cx:pt idx="4587">0.52097875324100928</cx:pt>
          <cx:pt idx="4588">616.33081618317181</cx:pt>
          <cx:pt idx="4589">1605.716859506585</cx:pt>
          <cx:pt idx="4590">98.209061942531491</cx:pt>
          <cx:pt idx="4591">1310.5890072732186</cx:pt>
          <cx:pt idx="4592">2392.489895226242</cx:pt>
          <cx:pt idx="4593">165.57175749656753</cx:pt>
          <cx:pt idx="4594">0.52097875324100928</cx:pt>
          <cx:pt idx="4595">0.26050339158298552</cx:pt>
          <cx:pt idx="4596">819.52302040413804</cx:pt>
          <cx:pt idx="4597">6.252105938134398</cx:pt>
          <cx:pt idx="4598">743.22755656703316</cx:pt>
          <cx:pt idx="4599">8.5964446083272144</cx:pt>
          <cx:pt idx="4600">0.26050339158298552</cx:pt>
          <cx:pt idx="4601">6.252105938134398</cx:pt>
          <cx:pt idx="4602">750.48474095077233</cx:pt>
          <cx:pt idx="4603">177.92361475754907</cx:pt>
          <cx:pt idx="4604">54.4455588096056</cx:pt>
          <cx:pt idx="4605">1.5629405246920709</cx:pt>
          <cx:pt idx="4606">1904.2967504526748</cx:pt>
          <cx:pt idx="4607">1.5629405246920709</cx:pt>
          <cx:pt idx="4608">1069.0778176262659</cx:pt>
          <cx:pt idx="4609">0.26050339158298552</cx:pt>
          <cx:pt idx="4610">171.14733063257691</cx:pt>
          <cx:pt idx="4611">603.8778410142346</cx:pt>
          <cx:pt idx="4612">1739.3961316474979</cx:pt>
          <cx:pt idx="4613">1329.0824833174643</cx:pt>
          <cx:pt idx="4614">1755.5147791820168</cx:pt>
          <cx:pt idx="4615">2274.3929525984308</cx:pt>
          <cx:pt idx="4616">5.9914902418319285</cx:pt>
          <cx:pt idx="4617">1.8235300782217538</cx:pt>
          <cx:pt idx="4618">363.12752742901102</cx:pt>
          <cx:pt idx="4619">26.571388147548156</cx:pt>
          <cx:pt idx="4620">0</cx:pt>
          <cx:pt idx="4621">1.0420242514143867</cx:pt>
          <cx:pt idx="4622">40.897724878083473</cx:pt>
          <cx:pt idx="4623">14.97672719689413</cx:pt>
          <cx:pt idx="4624">1.3024981545525187</cx:pt>
          <cx:pt idx="4625">87.530336499347186</cx:pt>
          <cx:pt idx="4626">146.66662697004028</cx:pt>
          <cx:pt idx="4627">287.3345680946091</cx:pt>
          <cx:pt idx="4628">867.87209134683758</cx:pt>
          <cx:pt idx="4629">24.748205799070146</cx:pt>
          <cx:pt idx="4630">2183.0648824725836</cx:pt>
          <cx:pt idx="4631">27.223010875017525</cx:pt>
          <cx:pt idx="4632">91.17476959672338</cx:pt>
          <cx:pt idx="4633">720.27219557406715</cx:pt>
          <cx:pt idx="4634">148.48946433128495</cx:pt>
          <cx:pt idx="4635">0</cx:pt>
          <cx:pt idx="4636">0</cx:pt>
          <cx:pt idx="4637">0</cx:pt>
          <cx:pt idx="4638">548.661644076014</cx:pt>
          <cx:pt idx="4639">1415.7799644717034</cx:pt>
          <cx:pt idx="4640">391.5411257564611</cx:pt>
          <cx:pt idx="4641">1936.7946772579032</cx:pt>
          <cx:pt idx="4642">3087.7341778955274</cx:pt>
          <cx:pt idx="4643">1025.6295665481778</cx:pt>
          <cx:pt idx="4644">279.25571836577456</cx:pt>
          <cx:pt idx="4645">47.151205088997102</cx:pt>
          <cx:pt idx="4646">0</cx:pt>
          <cx:pt idx="4647">0</cx:pt>
          <cx:pt idx="4648">1815.1907274375128</cx:pt>
          <cx:pt idx="4649">635.09568953897497</cx:pt>
          <cx:pt idx="4650">1050.6216258266143</cx:pt>
          <cx:pt idx="4651">4031.8946392570597</cx:pt>
          <cx:pt idx="4652">833.865510163968</cx:pt>
          <cx:pt idx="4653">1.5629405246920709</cx:pt>
          <cx:pt idx="4654">0</cx:pt>
          <cx:pt idx="4655">2294.0343000198891</cx:pt>
          <cx:pt idx="4656">659.08133792981198</cx:pt>
          <cx:pt idx="4657">23.445550681689614</cx:pt>
          <cx:pt idx="4658">1820.8645653173796</cx:pt>
          <cx:pt idx="4659">122.69985508795561</cx:pt>
          <cx:pt idx="4660">1762.5906279526362</cx:pt>
          <cx:pt idx="4661">885.69860771467552</cx:pt>
          <cx:pt idx="4662">224.29945289660068</cx:pt>
          <cx:pt idx="4663">3.3865903990908066</cx:pt>
          <cx:pt idx="4664">213.39092073336971</cx:pt>
          <cx:pt idx="4665">1264.2440723330217</cx:pt>
          <cx:pt idx="4666">274.30748043532702</cx:pt>
          <cx:pt idx="4667">0</cx:pt>
          <cx:pt idx="4668">861.21269839361264</cx:pt>
          <cx:pt idx="4669">338.64881251525037</cx:pt>
          <cx:pt idx="4670">0</cx:pt>
          <cx:pt idx="4671">102.63733410538117</cx:pt>
          <cx:pt idx="4672">315.99142411495018</cx:pt>
          <cx:pt idx="4673">0</cx:pt>
          <cx:pt idx="4674">5.7309026923576374</cx:pt>
          <cx:pt idx="4675">0</cx:pt>
          <cx:pt idx="4676">73.724011398138614</cx:pt>
          <cx:pt idx="4677">103.9384808693929</cx:pt>
          <cx:pt idx="4678">2403.9646950355013</cx:pt>
          <cx:pt idx="4679">887.79075500435522</cx:pt>
          <cx:pt idx="4680">128.68789362902888</cx:pt>
          <cx:pt idx="4681">1270.7505475388762</cx:pt>
          <cx:pt idx="4682">0</cx:pt>
          <cx:pt idx="4683">193.80676930315985</cx:pt>
          <cx:pt idx="4684">427.36595079650436</cx:pt>
          <cx:pt idx="4685">5456.4072835769202</cx:pt>
          <cx:pt idx="4686">245.64632819903468</cx:pt>
          <cx:pt idx="4687">0</cx:pt>
          <cx:pt idx="4688">25.52902961159489</cx:pt>
          <cx:pt idx="4689">1.5629405246920709</cx:pt>
          <cx:pt idx="4690">50.016782162163963</cx:pt>
          <cx:pt idx="4691">239.91827099250605</cx:pt>
          <cx:pt idx="4692">91.693739631534527</cx:pt>
          <cx:pt idx="4693">513.20506115522892</cx:pt>
          <cx:pt idx="4694">8.3359704845098666</cx:pt>
          <cx:pt idx="4695">308.43659187686472</cx:pt>
          <cx:pt idx="4696">4997.5710056313019</cx:pt>
          <cx:pt idx="4697">1249.5959197237385</cx:pt>
          <cx:pt idx="4698">736.96060916944873</cx:pt>
          <cx:pt idx="4699">1916.2197612279065</cx:pt>
          <cx:pt idx="4700">755.18739982091915</cx:pt>
          <cx:pt idx="4701">310.5241072283261</cx:pt>
          <cx:pt idx="4702">42.201215523927857</cx:pt>
          <cx:pt idx="4703">6.5125360040559697</cx:pt>
          <cx:pt idx="4704">0.78150928174738166</cx:pt>
          <cx:pt idx="4705">24.227056902860816</cx:pt>
          <cx:pt idx="4706">394.13449829107816</cx:pt>
          <cx:pt idx="4707">0</cx:pt>
          <cx:pt idx="4708">457.44345794791366</cx:pt>
          <cx:pt idx="4709">145.88059521604148</cx:pt>
          <cx:pt idx="4710">453.96129321360337</cx:pt>
          <cx:pt idx="4711">258.16013424328645</cx:pt>
          <cx:pt idx="4712">326.91998071158002</cx:pt>
          <cx:pt idx="4713">117.48823441458863</cx:pt>
          <cx:pt idx="4714">0.78150928174738166</cx:pt>
          <cx:pt idx="4715">728.11370014570025</cx:pt>
          <cx:pt idx="4716">16.150752834980093</cx:pt>
          <cx:pt idx="4717">63.561401862862951</cx:pt>
          <cx:pt idx="4718">1640.8424745141231</cx:pt>
          <cx:pt idx="4719">391.78608205147589</cx:pt>
          <cx:pt idx="4720">1.8235300782217538</cx:pt>
          <cx:pt idx="4721">554.32941299508127</cx:pt>
          <cx:pt idx="4722">11.722409290778206</cx:pt>
          <cx:pt idx="4723">390.75286083185961</cx:pt>
          <cx:pt idx="4724">367.03521367999355</cx:pt>
          <cx:pt idx="4725">2004.5747184931408</cx:pt>
          <cx:pt idx="4726">1415.7799644717034</cx:pt>
          <cx:pt idx="4727">624.16794632474944</cx:pt>
          <cx:pt idx="4728">320.92928266527787</cx:pt>
          <cx:pt idx="4729">3.6470011439621928</cx:pt>
          <cx:pt idx="4730">934.95801179763544</cx:pt>
          <cx:pt idx="4731">504.96718138035686</cx:pt>
          <cx:pt idx="4732">98.733066196543973</cx:pt>
          <cx:pt idx="4733">1610.1778058781849</cx:pt>
          <cx:pt idx="4734">113.0561160204206</cx:pt>
          <cx:pt idx="4735">347.52057059173291</cx:pt>
          <cx:pt idx="4736">6.252105938134398</cx:pt>
          <cx:pt idx="4737">1939.4828939913241</cx:pt>
          <cx:pt idx="4738">1075.8488146230204</cx:pt>
          <cx:pt idx="4739">135.20161501229467</cx:pt>
          <cx:pt idx="4740">158.43228565296923</cx:pt>
          <cx:pt idx="4741">807.38570501214292</cx:pt>
          <cx:pt idx="4742">2.8656204714986138</cx:pt>
          <cx:pt idx="4743">132.85247452112418</cx:pt>
          <cx:pt idx="4744">1215.4826257608909</cx:pt>
          <cx:pt idx="4745">58.614856436059398</cx:pt>
          <cx:pt idx="4746">117.2257103567519</cx:pt>
          <cx:pt idx="4747">0.26050339158298552</cx:pt>
          <cx:pt idx="4748">1114.983514308271</cx:pt>
          <cx:pt idx="4749">1173.0677933380412</cx:pt>
          <cx:pt idx="4750">72.419938456438288</cx:pt>
          <cx:pt idx="4751">765.8496831169831</cx:pt>
          <cx:pt idx="4752">49.49609781603862</cx:pt>
          <cx:pt idx="4753">96.126966600386325</cx:pt>
          <cx:pt idx="4754">0</cx:pt>
          <cx:pt idx="4755">1538.5574622298934</cx:pt>
          <cx:pt idx="4756">1901.9210608658707</cx:pt>
          <cx:pt idx="4757">16640.524710292932</cx:pt>
          <cx:pt idx="4758">97.428213201297254</cx:pt>
          <cx:pt idx="4759">241.49311905881774</cx:pt>
          <cx:pt idx="4760">102.89626636509159</cx:pt>
          <cx:pt idx="4761">1013.884616785523</cx:pt>
          <cx:pt idx="4762">759.33953610677975</cx:pt>
          <cx:pt idx="4763">609.81852209793294</cx:pt>
          <cx:pt idx="4764">20.57965656867443</cx:pt>
          <cx:pt idx="4765">300.62244930535388</cx:pt>
          <cx:pt idx="4766">2458.415887300484</cx:pt>
          <cx:pt idx="4767">1973.2650871381225</cx:pt>
          <cx:pt idx="4768">2.0839940888187214</cx:pt>
          <cx:pt idx="4769">587.94944939550965</cx:pt>
          <cx:pt idx="4770">35.949937014038149</cx:pt>
          <cx:pt idx="4771">377.46078240610353</cx:pt>
          <cx:pt idx="4772">6.252105938134398</cx:pt>
          <cx:pt idx="4773">20.319474903650551</cx:pt>
          <cx:pt idx="4774">1237.6046053205428</cx:pt>
          <cx:pt idx="4775">596.04671204888473</cx:pt>
          <cx:pt idx="4776">5170.2595449264018</cx:pt>
          <cx:pt idx="4777">69.034796880687296</cx:pt>
          <cx:pt idx="4778">312.08270401398715</cx:pt>
          <cx:pt idx="4779">2105.0150049707977</cx:pt>
          <cx:pt idx="4780">179.74350565412328</cx:pt>
          <cx:pt idx="4781">1467.3701739682067</cx:pt>
          <cx:pt idx="4782">0</cx:pt>
          <cx:pt idx="4783">1978.4720754849266</cx:pt>
          <cx:pt idx="4784">0</cx:pt>
          <cx:pt idx="4785">1804.2713633938827</cx:pt>
          <cx:pt idx="4786">1145.9605062694577</cx:pt>
          <cx:pt idx="4787">4.4831312199188131</cx:pt>
          <cx:pt idx="4788">176.09749555896286</cx:pt>
          <cx:pt idx="4789">5637.9076485209989</cx:pt>
          <cx:pt idx="4790">0</cx:pt>
          <cx:pt idx="4791">0</cx:pt>
          <cx:pt idx="4792">5.7309026923576374</cx:pt>
          <cx:pt idx="4793">398.04288763087817</cx:pt>
          <cx:pt idx="4794">1628.9364493027895</cx:pt>
          <cx:pt idx="4795">2178.8301336644809</cx:pt>
          <cx:pt idx="4796">0.52097875324100928</cx:pt>
          <cx:pt idx="4797">0</cx:pt>
          <cx:pt idx="4798">21.360801563243381</cx:pt>
          <cx:pt idx="4799">214.13523209287666</cx:pt>
          <cx:pt idx="4800">125.29905199302532</cx:pt>
          <cx:pt idx="4801">348.29447192127606</cx:pt>
          <cx:pt idx="4802">0</cx:pt>
          <cx:pt idx="4803">86.748344376930532</cx:pt>
          <cx:pt idx="4804">254.7694245186953</cx:pt>
          <cx:pt idx="4805">0</cx:pt>
          <cx:pt idx="4806">282.38115279603005</cx:pt>
          <cx:pt idx="4807">594.47618457813189</cx:pt>
          <cx:pt idx="4808">3842.7532237820337</cx:pt>
          <cx:pt idx="4809">1124.3827191571206</cx:pt>
          <cx:pt idx="4810">115.1382990890971</cx:pt>
          <cx:pt idx="4811">811.71178248128535</cx:pt>
          <cx:pt idx="4812">0.26050339158298552</cx:pt>
          <cx:pt idx="4813">133.89564850298746</cx:pt>
          <cx:pt idx="4814">236.79919153162214</cx:pt>
          <cx:pt idx="4815">5.7309026923576374</cx:pt>
          <cx:pt idx="4816">525.43076738352624</cx:pt>
          <cx:pt idx="4817">0</cx:pt>
          <cx:pt idx="4818">288.63657787051665</cx:pt>
          <cx:pt idx="4819">419.39450451896778</cx:pt>
          <cx:pt idx="4820">30.135747275220393</cx:pt>
          <cx:pt idx="4821">535.85921581244338</cx:pt>
          <cx:pt idx="4822">688.78359135523328</cx:pt>
          <cx:pt idx="4823">914.36289369977078</cx:pt>
          <cx:pt idx="4824">1391.0545197124995</cx:pt>
          <cx:pt idx="4825">0</cx:pt>
          <cx:pt idx="4826">4373.1894779094364</cx:pt>
          <cx:pt idx="4827">0</cx:pt>
          <cx:pt idx="4828">0</cx:pt>
          <cx:pt idx="4829">2843.1858028416868</cx:pt>
          <cx:pt idx="4830">0.26050339158298552</cx:pt>
          <cx:pt idx="4831">1929.0198899192435</cx:pt>
          <cx:pt idx="4832">1604.7148499471116</cx:pt>
          <cx:pt idx="4833">399.09533579465591</cx:pt>
          <cx:pt idx="4834">1212.8715074370102</cx:pt>
          <cx:pt idx="4835">0</cx:pt>
          <cx:pt idx="4836">2769.6331771909622</cx:pt>
          <cx:pt idx="4837">1246.9980805798316</cx:pt>
          <cx:pt idx="4838">142.75815617310627</cx:pt>
          <cx:pt idx="4839">49.49609781603862</cx:pt>
          <cx:pt idx="4840">0</cx:pt>
          <cx:pt idx="4841">2935.9439143206264</cx:pt>
          <cx:pt idx="4842">16191.072114188013</cx:pt>
          <cx:pt idx="4843">4.1679782560709953</cx:pt>
          <cx:pt idx="4844">192.76980983771972</cx:pt>
          <cx:pt idx="4845">13.285701732654831</cx:pt>
          <cx:pt idx="4846">294.18999210982219</cx:pt>
          <cx:pt idx="4847">0</cx:pt>
          <cx:pt idx="4848">0.26050339158298552</cx:pt>
          <cx:pt idx="4849">39.596965802482117</cx:pt>
          <cx:pt idx="4850">1676.0383906265513</cx:pt>
          <cx:pt idx="4851">55.748092731005485</cx:pt>
          <cx:pt idx="4852">0.52097875324100928</cx:pt>
          <cx:pt idx="4853">548.62354575453116</cx:pt>
          <cx:pt idx="4854">137.80348687390384</cx:pt>
          <cx:pt idx="4855">829.70936009908792</cx:pt>
          <cx:pt idx="4856">250.86380516959542</cx:pt>
          <cx:pt idx="4857">629.91419488317126</cx:pt>
          <cx:pt idx="4858">0</cx:pt>
          <cx:pt idx="4859">6902.4413207950647</cx:pt>
          <cx:pt idx="4860">2733.9523833834419</cx:pt>
          <cx:pt idx="4861">236.5356099766484</cx:pt>
          <cx:pt idx="4862">328.49208516860136</cx:pt>
          <cx:pt idx="4863">0</cx:pt>
          <cx:pt idx="4864">1685.9482478390987</cx:pt>
          <cx:pt idx="4865">10.941399322961292</cx:pt>
          <cx:pt idx="4866">0</cx:pt>
          <cx:pt idx="4867">1.5629405246920709</cx:pt>
          <cx:pt idx="4868">634.08240921117817</cx:pt>
          <cx:pt idx="4869">121.13221651018372</cx:pt>
          <cx:pt idx="4870">15190.745272798624</cx:pt>
          <cx:pt idx="4871">797.41775883399475</cx:pt>
          <cx:pt idx="4872">457.53879849742179</cx:pt>
          <cx:pt idx="4873">29.596611888114527</cx:pt>
          <cx:pt idx="4874">345.56928743742924</cx:pt>
          <cx:pt idx="4875">106.0247013865424</cx:pt>
          <cx:pt idx="4876">0.26050339158298552</cx:pt>
          <cx:pt idx="4877">238.35365062437253</cx:pt>
          <cx:pt idx="4878">1385.85380611242</cx:pt>
          <cx:pt idx="4879">25.789578922044477</cx:pt>
          <cx:pt idx="4880">101.33813237937311</cx:pt>
          <cx:pt idx="4881">0</cx:pt>
          <cx:pt idx="4882">79.192755142772356</cx:pt>
          <cx:pt idx="4883">1883.1524692492753</cx:pt>
          <cx:pt idx="4884">2070.413699799788</cx:pt>
          <cx:pt idx="4885">1382.9729210498883</cx:pt>
          <cx:pt idx="4886">2757.7518946911619</cx:pt>
          <cx:pt idx="4887">811.4864821637301</cx:pt>
          <cx:pt idx="4888">0</cx:pt>
          <cx:pt idx="4889">957.34413436150714</cx:pt>
          <cx:pt idx="4890">8.5964446083272144</cx:pt>
          <cx:pt idx="4891">78.412818768397017</cx:pt>
          <cx:pt idx="4892">34.126793912263913</cx:pt>
          <cx:pt idx="4893">18.755740247601778</cx:pt>
          <cx:pt idx="4894">35.428608930396095</cx:pt>
          <cx:pt idx="4895">2988.1094318963374</cx:pt>
          <cx:pt idx="4896">0.26050339158298552</cx:pt>
          <cx:pt idx="4897">27.352420481743366</cx:pt>
          <cx:pt idx="4898">577.27022108197707</cx:pt>
          <cx:pt idx="4899">363.12752742901102</cx:pt>
          <cx:pt idx="4900">5.7309026923576374</cx:pt>
          <cx:pt idx="4901">2.0839940888187214</cx:pt>
          <cx:pt idx="4902">78.006530336012617</cx:pt>
          <cx:pt idx="4903">0</cx:pt>
          <cx:pt idx="4904">31.78127357256745</cx:pt>
          <cx:pt idx="4905">102.82427591386147</cx:pt>
          <cx:pt idx="4906">213.61394334726654</cx:pt>
          <cx:pt idx="4907">47.412241909163157</cx:pt>
          <cx:pt idx="4908">0.52097875324100928</cx:pt>
          <cx:pt idx="4909">0</cx:pt>
          <cx:pt idx="4910">366.52536202246733</cx:pt>
          <cx:pt idx="4911">1160.2798778872072</cx:pt>
          <cx:pt idx="4912">571.01136451236584</cx:pt>
          <cx:pt idx="4913">80.753013177088818</cx:pt>
          <cx:pt idx="4914">3713.8802742650537</cx:pt>
          <cx:pt idx="4915">1236.1459548968264</cx:pt>
          <cx:pt idx="4916">1035.784255827838</cx:pt>
          <cx:pt idx="4917">50.069852954861247</cx:pt>
          <cx:pt idx="4918">2914.0400711304851</cx:pt>
          <cx:pt idx="4919">0</cx:pt>
          <cx:pt idx="4920">0</cx:pt>
          <cx:pt idx="4921">0</cx:pt>
          <cx:pt idx="4922">0</cx:pt>
          <cx:pt idx="4923">0.26050339158298552</cx:pt>
          <cx:pt idx="4924">4.1679782560709953</cx:pt>
          <cx:pt idx="4925">1673.2508672290141</cx:pt>
          <cx:pt idx="4926">920.6019761085571</cx:pt>
          <cx:pt idx="4927">1.3024981545525187</cx:pt>
          <cx:pt idx="4928">70.854171012710921</cx:pt>
          <cx:pt idx="4929">862.5285100569464</cx:pt>
          <cx:pt idx="4930">156.04127708848694</cx:pt>
          <cx:pt idx="4931">410.08701727742118</cx:pt>
          <cx:pt idx="4932">0.26050339158298552</cx:pt>
          <cx:pt idx="4933">0</cx:pt>
          <cx:pt idx="4934">151.60939812640657</cx:pt>
          <cx:pt idx="4935">23.445550681689614</cx:pt>
          <cx:pt idx="4936">0.78150928174738166</cx:pt>
          <cx:pt idx="4937">0</cx:pt>
          <cx:pt idx="4938">412.11510467262462</cx:pt>
          <cx:pt idx="4939">0</cx:pt>
          <cx:pt idx="4940">3.3865903990908066</cx:pt>
          <cx:pt idx="4941">35.949937014038149</cx:pt>
          <cx:pt idx="4942">829.93971357171108</cx:pt>
          <cx:pt idx="4943">1275.1657456067542</cx:pt>
          <cx:pt idx="4944">381.36323454684299</cx:pt>
          <cx:pt idx="4945">185.74165966863981</cx:pt>
          <cx:pt idx="4946">3.3865903990908066</cx:pt>
          <cx:pt idx="4947">322.4950888853196</cx:pt>
          <cx:pt idx="4948">39.33610853065553</cx:pt>
          <cx:pt idx="4949">0</cx:pt>
          <cx:pt idx="4950">0</cx:pt>
          <cx:pt idx="4951">5.2100289756658134</cx:pt>
          <cx:pt idx="4952">234.45376795919992</cx:pt>
          <cx:pt idx="4953">0</cx:pt>
          <cx:pt idx="4954">0</cx:pt>
          <cx:pt idx="4955">0</cx:pt>
          <cx:pt idx="4956">63.561401862862951</cx:pt>
          <cx:pt idx="4957">112.79552384314211</cx:pt>
          <cx:pt idx="4958">480.63619346486257</cx:pt>
          <cx:pt idx="4959">501.71607095967107</cx:pt>
          <cx:pt idx="4960">150.31382529275413</cx:pt>
          <cx:pt idx="4961">2.8656204714986138</cx:pt>
          <cx:pt idx="4962">0.78150928174738166</cx:pt>
          <cx:pt idx="4963">4.6890982641690844</cx:pt>
          <cx:pt idx="4964">1.5629405246920709</cx:pt>
          <cx:pt idx="4965">677.02751017894195</cx:pt>
          <cx:pt idx="4966">405.07432439523058</cx:pt>
          <cx:pt idx="4967">196.41666905873555</cx:pt>
          <cx:pt idx="4968">16.150752834980093</cx:pt>
          <cx:pt idx="4969">1402.7788914651189</cx:pt>
          <cx:pt idx="4970">1493.7619195876089</cx:pt>
          <cx:pt idx="4971">68.51247461186631</cx:pt>
          <cx:pt idx="4972">259.98082471507394</cx:pt>
          <cx:pt idx="4973">1061.8335800258051</cx:pt>
          <cx:pt idx="4974">5.2100289756658134</cx:pt>
          <cx:pt idx="4975">262.06946655145521</cx:pt>
          <cx:pt idx="4976">649.45254680247115</cx:pt>
          <cx:pt idx="4977">3.3865903990908066</cx:pt>
          <cx:pt idx="4978">1757.5857886831839</cx:pt>
          <cx:pt idx="4979">12331.690910278003</cx:pt>
          <cx:pt idx="4980">3259.0988636077041</cx:pt>
          <cx:pt idx="4981">28.741386496266092</cx:pt>
          <cx:pt idx="4982">2.8656204714986138</cx:pt>
          <cx:pt idx="4983">3547.26980796935</cx:pt>
          <cx:pt idx="4984">0</cx:pt>
          <cx:pt idx="4985">3737.645589743513</cx:pt>
          <cx:pt idx="4986">129.21032129862499</cx:pt>
          <cx:pt idx="4987">3.1258746764764478</cx:pt>
          <cx:pt idx="4988">0</cx:pt>
          <cx:pt idx="4989">3.1258746764764478</cx:pt>
          <cx:pt idx="4990">2.344521918329451</cx:pt>
          <cx:pt idx="4991">19.991014660817314</cx:pt>
          <cx:pt idx="4992">115.1382990890971</cx:pt>
          <cx:pt idx="4993">1412.1510828165308</cx:pt>
          <cx:pt idx="4994">275.09099051377956</cx:pt>
          <cx:pt idx="4995">211.26166056753098</cx:pt>
          <cx:pt idx="4996">1674.9925258937162</cx:pt>
          <cx:pt idx="4997">601.24220285924446</cx:pt>
          <cx:pt idx="4998">290.7118130458914</cx:pt>
          <cx:pt idx="4999">57.570406410695774</cx:pt>
          <cx:pt idx="5000">283.93716545576552</cx:pt>
          <cx:pt idx="5001">2.0839940888187214</cx:pt>
          <cx:pt idx="5002">887.29804138145244</cx:pt>
          <cx:pt idx="5003">1954.6059709049528</cx:pt>
          <cx:pt idx="5004">5486.753635544439</cx:pt>
          <cx:pt idx="5005">72.01393858075123</cx:pt>
          <cx:pt idx="5006">32.730925545303599</cx:pt>
          <cx:pt idx="5007">44.544344108630781</cx:pt>
          <cx:pt idx="5008">99.252888904326142</cx:pt>
          <cx:pt idx="5009">0</cx:pt>
          <cx:pt idx="5010">14.328025912536493</cx:pt>
          <cx:pt idx="5011">706.99727631197607</cx:pt>
          <cx:pt idx="5012">727.55799061017626</cx:pt>
          <cx:pt idx="5013">0</cx:pt>
          <cx:pt idx="5014">1983.6927969052799</cx:pt>
          <cx:pt idx="5015">90.208729193768036</cx:pt>
          <cx:pt idx="5016">0</cx:pt>
          <cx:pt idx="5017">1250.3763254518433</cx:pt>
          <cx:pt idx="5018">186.00071810255918</cx:pt>
          <cx:pt idx="5019">2.0839940888187214</cx:pt>
          <cx:pt idx="5020">295.66686713228836</cx:pt>
          <cx:pt idx="5021">1080.3366286197988</cx:pt>
          <cx:pt idx="5022">807.27364672516421</cx:pt>
          <cx:pt idx="5023">1000.0511659010247</cx:pt>
          <cx:pt idx="5024">0</cx:pt>
          <cx:pt idx="5025">3.6470011439621928</cx:pt>
          <cx:pt idx="5026">1384.9889114901396</cx:pt>
          <cx:pt idx="5027">206.31777424799276</cx:pt>
          <cx:pt idx="5028">3.907539909015215</cx:pt>
          <cx:pt idx="5029">519.44431491590058</cx:pt>
          <cx:pt idx="5030">857.57478887819275</cx:pt>
          <cx:pt idx="5031">1098.5519097727818</cx:pt>
          <cx:pt idx="5032">0</cx:pt>
          <cx:pt idx="5033">0</cx:pt>
          <cx:pt idx="5034">333.18426598158788</cx:pt>
          <cx:pt idx="5035">182.35553404903666</cx:pt>
          <cx:pt idx="5036">0</cx:pt>
          <cx:pt idx="5037">682.50117133743288</cx:pt>
          <cx:pt idx="5038">2056.3905953460539</cx:pt>
          <cx:pt idx="5039">0.26050339158298552</cx:pt>
          <cx:pt idx="5040">2116.578886255752</cx:pt>
          <cx:pt idx="5041">0.26050339158298552</cx:pt>
          <cx:pt idx="5042">0</cx:pt>
          <cx:pt idx="5043">582.22146190544174</cx:pt>
          <cx:pt idx="5044">1186.0788074096699</cx:pt>
          <cx:pt idx="5045">1791.180213238187</cx:pt>
          <cx:pt idx="5046">1286.3601491521524</cx:pt>
          <cx:pt idx="5047">0.26050339158298552</cx:pt>
          <cx:pt idx="5048">0</cx:pt>
          <cx:pt idx="5049">190.95176292068979</cx:pt>
          <cx:pt idx="5050">1440.5448420279226</cx:pt>
          <cx:pt idx="5051">3787.4710287574658</cx:pt>
          <cx:pt idx="5052">388.77560802084702</cx:pt>
          <cx:pt idx="5053">31</cx:pt>
          <cx:pt idx="5054">0</cx:pt>
          <cx:pt idx="5055">1574.506509724511</cx:pt>
          <cx:pt idx="5056">866.18740922830125</cx:pt>
          <cx:pt idx="5057">912.52474626746096</cx:pt>
          <cx:pt idx="5058">2156.7320427522891</cx:pt>
          <cx:pt idx="5059">1.3180312245594825</cx:pt>
          <cx:pt idx="5060">0</cx:pt>
          <cx:pt idx="5061">0.52097875324100928</cx:pt>
          <cx:pt idx="5062">0.52097875324100928</cx:pt>
          <cx:pt idx="5063">3.1258746764764478</cx:pt>
          <cx:pt idx="5064">5719.7952689864524</cx:pt>
          <cx:pt idx="5065">0</cx:pt>
          <cx:pt idx="5066">0</cx:pt>
          <cx:pt idx="5067">306.3417608684012</cx:pt>
          <cx:pt idx="5068">1838.6301088746452</cx:pt>
          <cx:pt idx="5069">430.07646821736734</cx:pt>
          <cx:pt idx="5070">2354.9610947015567</cx:pt>
          <cx:pt idx="5071">1.3024981545525187</cx:pt>
          <cx:pt idx="5072">25.349432772327301</cx:pt>
          <cx:pt idx="5073">0</cx:pt>
          <cx:pt idx="5074">10.159496258249503</cx:pt>
          <cx:pt idx="5075">0</cx:pt>
          <cx:pt idx="5076">34.646783515221131</cx:pt>
          <cx:pt idx="5077">0.26050339158298552</cx:pt>
          <cx:pt idx="5078">248.08597820176311</cx:pt>
          <cx:pt idx="5079">11911.594183638741</cx:pt>
          <cx:pt idx="5080">245.39001815708161</cx:pt>
          <cx:pt idx="5081">0</cx:pt>
          <cx:pt idx="5082">467.33595812411033</cx:pt>
          <cx:pt idx="5083">0.26050339158298552</cx:pt>
          <cx:pt idx="5084">0</cx:pt>
          <cx:pt idx="5085">2703.7883648529396</cx:pt>
          <cx:pt idx="5086">1089.6708002748587</cx:pt>
          <cx:pt idx="5087">101.85727302275095</cx:pt>
          <cx:pt idx="5088">28.886043259338322</cx:pt>
          <cx:pt idx="5089">1.0420242514143867</cx:pt>
          <cx:pt idx="5090">131.55065600281404</cx:pt>
          <cx:pt idx="5091">146.40074439050881</cx:pt>
          <cx:pt idx="5092">0</cx:pt>
          <cx:pt idx="5093">1030.0510137708436</cx:pt>
          <cx:pt idx="5094">307.64401377732941</cx:pt>
          <cx:pt idx="5095">572.83812034622497</cx:pt>
          <cx:pt idx="5096">1459.5540166749417</cx:pt>
          <cx:pt idx="5097">1007.6430554513948</cx:pt>
          <cx:pt idx="5098">21.881345740850026</cx:pt>
          <cx:pt idx="5099">174.53318605893236</cx:pt>
          <cx:pt idx="5100">1716.9829460883489</cx:pt>
          <cx:pt idx="5101">580.40513368549318</cx:pt>
          <cx:pt idx="5102">25.008296443282887</cx:pt>
          <cx:pt idx="5103">1235.2887277928446</cx:pt>
          <cx:pt idx="5104">2182.7621277753337</cx:pt>
          <cx:pt idx="5105">0</cx:pt>
          <cx:pt idx="5106">62.259050654736178</cx:pt>
          <cx:pt idx="5107">1427.0195350773488</cx:pt>
          <cx:pt idx="5108">0.78150928174738166</cx:pt>
          <cx:pt idx="5109">3.3865903990908066</cx:pt>
          <cx:pt idx="5110">520.74461681654225</cx:pt>
          <cx:pt idx="5111">359.56111341526758</cx:pt>
          <cx:pt idx="5112">8.3359704845098666</cx:pt>
          <cx:pt idx="5113">1079.512464877552</cx:pt>
          <cx:pt idx="5114">2140.3427186271383</cx:pt>
          <cx:pt idx="5115">98.209061942531491</cx:pt>
          <cx:pt idx="5116">11.722409290778206</cx:pt>
          <cx:pt idx="5117">1604.7148499471116</cx:pt>
          <cx:pt idx="5118">5164.5276136139091</cx:pt>
          <cx:pt idx="5119">11.20161322605027</cx:pt>
          <cx:pt idx="5120">5.2100289756658134</cx:pt>
          <cx:pt idx="5121">2.8656204714986138</cx:pt>
          <cx:pt idx="5122">237.72403241202122</cx:pt>
          <cx:pt idx="5123">42.522816020780809</cx:pt>
          <cx:pt idx="5124">1.5629405246920709</cx:pt>
          <cx:pt idx="5125">0.78150928174738166</cx:pt>
          <cx:pt idx="5126">918.24142289045858</cx:pt>
          <cx:pt idx="5127">990.17775553918659</cx:pt>
          <cx:pt idx="5128">237.31071340408397</cx:pt>
          <cx:pt idx="5129">1020.8728642550278</cx:pt>
          <cx:pt idx="5130">0</cx:pt>
          <cx:pt idx="5131">0.52097875324100928</cx:pt>
          <cx:pt idx="5132">16.71377753053746</cx:pt>
          <cx:pt idx="5133">197.72092722130597</cx:pt>
          <cx:pt idx="5134">2.9880956180081082</cx:pt>
          <cx:pt idx="5135">0.26050339158298552</cx:pt>
          <cx:pt idx="5136">240.95584818186248</cx:pt>
          <cx:pt idx="5137">570.49616218547453</cx:pt>
          <cx:pt idx="5138">377.46078240610353</cx:pt>
          <cx:pt idx="5139">604.63299687316044</cx:pt>
          <cx:pt idx="5140">0.26050339158298552</cx:pt>
          <cx:pt idx="5141">377.98580428801273</cx:pt>
          <cx:pt idx="5142">45.588436191731113</cx:pt>
          <cx:pt idx="5143">1.5629405246920709</cx:pt>
          <cx:pt idx="5144">1072.1975865603881</cx:pt>
          <cx:pt idx="5145">7.5545976395450314</cx:pt>
          <cx:pt idx="5146">256.33430785061779</cx:pt>
          <cx:pt idx="5147">1.0420242514143867</cx:pt>
          <cx:pt idx="5148">3615.3033837744201</cx:pt>
          <cx:pt idx="5149">14.066788157451537</cx:pt>
          <cx:pt idx="5150">121.65821066336461</cx:pt>
          <cx:pt idx="5151">317.82037035406961</cx:pt>
          <cx:pt idx="5152">1.0420242514143867</cx:pt>
          <cx:pt idx="5153">1327.7923892837193</cx:pt>
          <cx:pt idx="5154">612.19409762492546</cx:pt>
          <cx:pt idx="5155">2131.4556176354513</cx:pt>
          <cx:pt idx="5156">0.52097875324100928</cx:pt>
          <cx:pt idx="5157">3365.8879645885586</cx:pt>
          <cx:pt idx="5158">1905.4857072326706</cx:pt>
          <cx:pt idx="5159">340.46644371052355</cx:pt>
          <cx:pt idx="5160">6.7731534672625635</cx:pt>
          <cx:pt idx="5161">20.319474903650551</cx:pt>
          <cx:pt idx="5162">366.27070112293575</cx:pt>
          <cx:pt idx="5163">1.5838100257649113</cx:pt>
          <cx:pt idx="5164">1176.9805473507784</cx:pt>
          <cx:pt idx="5165">15.10905545683319</cx:pt>
          <cx:pt idx="5166">120.60847797322032</cx:pt>
          <cx:pt idx="5167">956.01650774529548</cx:pt>
          <cx:pt idx="5168">1.3024981545525187</cx:pt>
          <cx:pt idx="5169">258.68160291423681</cx:pt>
          <cx:pt idx="5170">72.160853466498267</cx:pt>
          <cx:pt idx="5171">31.260569462262936</cx:pt>
          <cx:pt idx="5172">644.19882459071289</cx:pt>
          <cx:pt idx="5173">0</cx:pt>
          <cx:pt idx="5174">553.52165848961033</cx:pt>
          <cx:pt idx="5175">3.1258746764764478</cx:pt>
          <cx:pt idx="5176">147.96194446166018</cx:pt>
          <cx:pt idx="5177">251.38808614581208</cx:pt>
          <cx:pt idx="5178">1480.661323131417</cx:pt>
          <cx:pt idx="5179">456.14245544495435</cx:pt>
          <cx:pt idx="5180">5.4706022633779137</cx:pt>
          <cx:pt idx="5181">1033.4154405812626</cx:pt>
          <cx:pt idx="5182">989.14774299466501</cx:pt>
          <cx:pt idx="5183">216.98725838543348</cx:pt>
          <cx:pt idx="5184">380.06677087140628</cx:pt>
          <cx:pt idx="5185">443.6418709607355</cx:pt>
          <cx:pt idx="5186">5.4706022633779137</cx:pt>
          <cx:pt idx="5187">39.856677994675195</cx:pt>
          <cx:pt idx="5188">129.98883165597863</cx:pt>
          <cx:pt idx="5189">8.856667776036133</cx:pt>
          <cx:pt idx="5190">0</cx:pt>
          <cx:pt idx="5191">362.34594613967317</cx:pt>
          <cx:pt idx="5192">207.29725254029711</cx:pt>
          <cx:pt idx="5193">46.369941988030547</cx:pt>
          <cx:pt idx="5194">465.52157757994127</cx:pt>
          <cx:pt idx="5195">264.15644400571205</cx:pt>
          <cx:pt idx="5196">0</cx:pt>
          <cx:pt idx="5197">0.26050339158298552</cx:pt>
          <cx:pt idx="5198">2044.7299543320171</cx:pt>
          <cx:pt idx="5199">722.62578184670326</cx:pt>
          <cx:pt idx="5200">0</cx:pt>
          <cx:pt idx="5201">1222.7558151229214</cx:pt>
          <cx:pt idx="5202">1.0420242514143867</cx:pt>
          <cx:pt idx="5203">0</cx:pt>
          <cx:pt idx="5204">574.39146062582154</cx:pt>
          <cx:pt idx="5205">0</cx:pt>
          <cx:pt idx="5206">28.39502296711364</cx:pt>
          <cx:pt idx="5207">124.26156510703289</cx:pt>
          <cx:pt idx="5208">1475.2281594404612</cx:pt>
          <cx:pt idx="5209">18.495915525857701</cx:pt>
          <cx:pt idx="5210">217.25940317927342</cx:pt>
          <cx:pt idx="5211">34.38583358032222</cx:pt>
          <cx:pt idx="5212">1.8235300782217538</cx:pt>
          <cx:pt idx="5213">3715.9408125453519</cx:pt>
          <cx:pt idx="5214">148.48946433128495</cx:pt>
          <cx:pt idx="5215">341.24840314995453</cx:pt>
          <cx:pt idx="5216">1248.2963248950166</cx:pt>
          <cx:pt idx="5217">596.54352813438516</cx:pt>
          <cx:pt idx="5218">0.52097875324100928</cx:pt>
          <cx:pt idx="5219">209.44508422293063</cx:pt>
          <cx:pt idx="5220">164.37530419427185</cx:pt>
          <cx:pt idx="5221">69.292555488719771</cx:pt>
          <cx:pt idx="5222">416.28810898006213</cx:pt>
          <cx:pt idx="5223">390.23726987495087</cx:pt>
          <cx:pt idx="5224">3.6470011439621928</cx:pt>
          <cx:pt idx="5225">1501.4486826249731</cx:pt>
          <cx:pt idx="5226">1571.8877496034677</cx:pt>
          <cx:pt idx="5227">0</cx:pt>
          <cx:pt idx="5228">1.8235300782217538</cx:pt>
          <cx:pt idx="5229">53.142890314216615</cx:pt>
          <cx:pt idx="5230">1308.4996874411845</cx:pt>
          <cx:pt idx="5231">1435.0596891354778</cx:pt>
          <cx:pt idx="5232">500.15046090251963</cx:pt>
          <cx:pt idx="5233">1708.3119523342464</cx:pt>
          <cx:pt idx="5234">135.45675465107988</cx:pt>
          <cx:pt idx="5235">742.45416984103088</cx:pt>
          <cx:pt idx="5236">53.40246058802034</cx:pt>
          <cx:pt idx="5237">0.26050339158298552</cx:pt>
          <cx:pt idx="5238">83.965190643534569</cx:pt>
          <cx:pt idx="5239">0</cx:pt>
          <cx:pt idx="5240">3460.5440691953954</cx:pt>
          <cx:pt idx="5241">1619.2491928278021</cx:pt>
          <cx:pt idx="5242">0</cx:pt>
          <cx:pt idx="5243">509.54701104363744</cx:pt>
          <cx:pt idx="5244">76.06479239881061</cx:pt>
          <cx:pt idx="5245">14.066788157451537</cx:pt>
          <cx:pt idx="5246">1.0420242514143867</cx:pt>
          <cx:pt idx="5247">37.773525133767777</cx:pt>
          <cx:pt idx="5248">4522.1119853465625</cx:pt>
          <cx:pt idx="5249">726.54869452841729</cx:pt>
          <cx:pt idx="5250">1661.4554904815029</cx:pt>
          <cx:pt idx="5251">460.56819299408227</cx:pt>
          <cx:pt idx="5252">160.46750001675991</cx:pt>
          <cx:pt idx="5253">0</cx:pt>
          <cx:pt idx="5254">505.38820812645929</cx:pt>
          <cx:pt idx="5255">6603.3460489004083</cx:pt>
          <cx:pt idx="5256">507.46335766376222</cx:pt>
          <cx:pt idx="5257">117.74311048520129</cx:pt>
          <cx:pt idx="5258">287.85466817314045</cx:pt>
          <cx:pt idx="5259">6.5125360040559697</cx:pt>
          <cx:pt idx="5260">0.78150928174738166</cx:pt>
          <cx:pt idx="5261">1.3024981545525187</cx:pt>
          <cx:pt idx="5262">157.60561099708869</cx:pt>
          <cx:pt idx="5263">793.2228180980544</cx:pt>
          <cx:pt idx="5264">4187.1575522773192</cx:pt>
          <cx:pt idx="5265">5354.8505914663965</cx:pt>
          <cx:pt idx="5266">680.60872839343392</cx:pt>
          <cx:pt idx="5267">648.64150603321411</cx:pt>
          <cx:pt idx="5268">155.51965227178226</cx:pt>
          <cx:pt idx="5269">3476.4161197941949</cx:pt>
          <cx:pt idx="5270">821.63007107451415</cx:pt>
          <cx:pt idx="5271">15256.172474714993</cx:pt>
          <cx:pt idx="5272">15.890030169313221</cx:pt>
          <cx:pt idx="5273">319.90445323281688</cx:pt>
          <cx:pt idx="5274">7184.6353036719511</cx:pt>
          <cx:pt idx="5275">65.38567229394971</cx:pt>
          <cx:pt idx="5276">128.94884492744731</cx:pt>
          <cx:pt idx="5277">258.16013424328645</cx:pt>
          <cx:pt idx="5278">758.07572231526763</cx:pt>
          <cx:pt idx="5279">0</cx:pt>
          <cx:pt idx="5280">0</cx:pt>
          <cx:pt idx="5281">6156.3761961602449</cx:pt>
          <cx:pt idx="5282">0.26050339158298552</cx:pt>
          <cx:pt idx="5283">926.11211291340078</cx:pt>
          <cx:pt idx="5284">1.0420242514143867</cx:pt>
          <cx:pt idx="5285">14.328025912536493</cx:pt>
          <cx:pt idx="5286">3.9857135625303641</cx:pt>
          <cx:pt idx="5287">900.32275279091266</cx:pt>
          <cx:pt idx="5288">4594.7990417276114</cx:pt>
          <cx:pt idx="5289">311.30243331839017</cx:pt>
          <cx:pt idx="5290">1279.1525281836193</cx:pt>
          <cx:pt idx="5291">0</cx:pt>
          <cx:pt idx="5292">0</cx:pt>
          <cx:pt idx="5293">2565.7018397225388</cx:pt>
          <cx:pt idx="5294">10189.237105928922</cx:pt>
          <cx:pt idx="5295">87.095718501804598</cx:pt>
          <cx:pt idx="5296">138.84646732581635</cx:pt>
          <cx:pt idx="5297">1014.3771613554214</cx:pt>
          <cx:pt idx="5298">545.73578658834629</cx:pt>
          <cx:pt idx="5299">0</cx:pt>
          <cx:pt idx="5300">223.5044140050627</cx:pt>
          <cx:pt idx="5301">1684.8962029435309</cx:pt>
          <cx:pt idx="5302">754.92537064765668</cx:pt>
          <cx:pt idx="5303">1300.4462373435051</cx:pt>
          <cx:pt idx="5304">542.10976777629037</cx:pt>
          <cx:pt idx="5305">1308.2274129462223</cx:pt>
          <cx:pt idx="5306">197.45938806417956</cx:pt>
          <cx:pt idx="5307">26.050812078603236</cx:pt>
          <cx:pt idx="5308">39.33610853065553</cx:pt>
          <cx:pt idx="5309">55.748092731005485</cx:pt>
          <cx:pt idx="5310">1.8235300782217538</cx:pt>
          <cx:pt idx="5311">0</cx:pt>
          <cx:pt idx="5312">0</cx:pt>
          <cx:pt idx="5313">0</cx:pt>
          <cx:pt idx="5314">76.326981893244053</cx:pt>
          <cx:pt idx="5315">23.706179017857256</cx:pt>
          <cx:pt idx="5316">15.10905545683319</cx:pt>
          <cx:pt idx="5317">0</cx:pt>
          <cx:pt idx="5318">0</cx:pt>
          <cx:pt idx="5319">81.014096790146269</cx:pt>
          <cx:pt idx="5320">739.83066156570908</cx:pt>
          <cx:pt idx="5321">605.13695780064609</cx:pt>
          <cx:pt idx="5322">1.5629405246920709</cx:pt>
          <cx:pt idx="5323">1323.1033338302852</cx:pt>
          <cx:pt idx="5324">108.37202766241191</cx:pt>
          <cx:pt idx="5325">2046.7161065932892</cx:pt>
          <cx:pt idx="5326">2.0839940888187214</cx:pt>
          <cx:pt idx="5327">0</cx:pt>
          <cx:pt idx="5328">0</cx:pt>
          <cx:pt idx="5329">689.54901019758142</cx:pt>
          <cx:pt idx="5330">1563.8406092549221</cx:pt>
          <cx:pt idx="5331">721.07255576800719</cx:pt>
          <cx:pt idx="5332">2151.5036967534174</cx:pt>
          <cx:pt idx="5333">333.43916591491063</cx:pt>
          <cx:pt idx="5334">1174.8595230340861</cx:pt>
          <cx:pt idx="5335">0</cx:pt>
          <cx:pt idx="5336">663.25805170063938</cx:pt>
          <cx:pt idx="5337">515.27645690603254</cx:pt>
          <cx:pt idx="5338">534.29857430107268</cx:pt>
          <cx:pt idx="5339">6374.399355539419</cx:pt>
          <cx:pt idx="5340">0</cx:pt>
          <cx:pt idx="5341">89.352962503096066</cx:pt>
          <cx:pt idx="5342">551.75639466566633</cx:pt>
          <cx:pt idx="5343">1173.5561759557559</cx:pt>
          <cx:pt idx="5344">2292.4440546662531</cx:pt>
          <cx:pt idx="5345">3102.1118852022355</cx:pt>
          <cx:pt idx="5346">521.5408445378082</cx:pt>
          <cx:pt idx="5347">2269.9811250601078</cx:pt>
          <cx:pt idx="5348">1577.5672410224104</cx:pt>
          <cx:pt idx="5349">6.252105938134398</cx:pt>
          <cx:pt idx="5350">1.5629405246920709</cx:pt>
          <cx:pt idx="5351">114.88098157822567</cx:pt>
          <cx:pt idx="5352">849.75505018329341</cx:pt>
          <cx:pt idx="5353">960.47131105421192</cx:pt>
          <cx:pt idx="5354">0</cx:pt>
          <cx:pt idx="5355">788.77615486928983</cx:pt>
          <cx:pt idx="5356">15.340723994003028</cx:pt>
          <cx:pt idx="5357">0</cx:pt>
          <cx:pt idx="5358">460.56819299408227</cx:pt>
          <cx:pt idx="5359">11629.294431803828</cx:pt>
          <cx:pt idx="5360">0.26050339158298552</cx:pt>
          <cx:pt idx="5361">956.81286284707085</cx:pt>
          <cx:pt idx="5362">1220.721724557915</cx:pt>
          <cx:pt idx="5363">412.11510467262462</cx:pt>
          <cx:pt idx="5364">1255.8528184208719</cx:pt>
          <cx:pt idx="5365">1877.9357246475458</cx:pt>
          <cx:pt idx="5366">321.97977143372088</cx:pt>
          <cx:pt idx="5367">691.61028454727239</cx:pt>
          <cx:pt idx="5368">97.948093154019659</cx:pt>
          <cx:pt idx="5369">0</cx:pt>
          <cx:pt idx="5370">289.68241757461595</cx:pt>
          <cx:pt idx="5371">0</cx:pt>
          <cx:pt idx="5372">76.326981893244053</cx:pt>
          <cx:pt idx="5373">1021.4396680276775</cx:pt>
          <cx:pt idx="5374">3811.9714144653381</cx:pt>
          <cx:pt idx="5375">9666.9882206101756</cx:pt>
          <cx:pt idx="5376">3367.9889938754804</cx:pt>
          <cx:pt idx="5377">1818.3406745757102</cx:pt>
          <cx:pt idx="5378">3093.9491696857158</cx:pt>
          <cx:pt idx="5379">86.487196924275764</cx:pt>
          <cx:pt idx="5380">1082.3622421692894</cx:pt>
          <cx:pt idx="5381">0.26050339158298552</cx:pt>
          <cx:pt idx="5382">72.940864183371261</cx:pt>
          <cx:pt idx="5383">3.907539909015215</cx:pt>
          <cx:pt idx="5384">308.69408107022997</cx:pt>
          <cx:pt idx="5385">828.6735594680415</cx:pt>
          <cx:pt idx="5386">0</cx:pt>
          <cx:pt idx="5387">17.974631990575169</cx:pt>
          <cx:pt idx="5388">7.0333403459117836</cx:pt>
          <cx:pt idx="5389">3.1258746764764478</cx:pt>
          <cx:pt idx="5390">0</cx:pt>
          <cx:pt idx="5391">162.15506895253677</cx:pt>
          <cx:pt idx="5392">346.72428068211843</cx:pt>
          <cx:pt idx="5393">593.15683987616308</cx:pt>
          <cx:pt idx="5394">112.79552384314211</cx:pt>
          <cx:pt idx="5395">26.983412484469735</cx:pt>
          <cx:pt idx="5396">412.88897243163268</cx:pt>
          <cx:pt idx="5397">69.292555488719771</cx:pt>
          <cx:pt idx="5398">19.385903596857474</cx:pt>
          <cx:pt idx="5399">638.23385152385265</cx:pt>
          <cx:pt idx="5400">0</cx:pt>
          <cx:pt idx="5401">388.66755425547126</cx:pt>
          <cx:pt idx="5402">7.0333403459117836</cx:pt>
          <cx:pt idx="5403">1771.6598336062871</cx:pt>
          <cx:pt idx="5404">7.5545976395450314</cx:pt>
          <cx:pt idx="5405">8587.5567436889251</cx:pt>
          <cx:pt idx="5406">941.72945847452092</cx:pt>
          <cx:pt idx="5407">6.252105938134398</cx:pt>
          <cx:pt idx="5408">964.14373301740102</cx:pt>
          <cx:pt idx="5409">0</cx:pt>
          <cx:pt idx="5410">170.62310731730375</cx:pt>
          <cx:pt idx="5411">43.243695865729173</cx:pt>
          <cx:pt idx="5412">79.454432452430368</cx:pt>
          <cx:pt idx="5413">740.0874584048081</cx:pt>
          <cx:pt idx="5414">102.96110044948378</cx:pt>
          <cx:pt idx="5415">5576.8754305462489</cx:pt>
          <cx:pt idx="5416">0</cx:pt>
          <cx:pt idx="5417">410.28652633960115</cx:pt>
          <cx:pt idx="5418">0</cx:pt>
          <cx:pt idx="5419">2.0188519370411191</cx:pt>
          <cx:pt idx="5420">21.360801563243381</cx:pt>
          <cx:pt idx="5421">872.40077436506738</cx:pt>
          <cx:pt idx="5422">643.97525446161865</cx:pt>
          <cx:pt idx="5423">1253.2419819401766</cx:pt>
          <cx:pt idx="5424">718.22531952972906</cx:pt>
          <cx:pt idx="5425">67794.410919763453</cx:pt>
          <cx:pt idx="5426">3580.3802788682724</cx:pt>
          <cx:pt idx="5427">862.76796419163554</cx:pt>
          <cx:pt idx="5428">21.881345740850026</cx:pt>
          <cx:pt idx="5429">0</cx:pt>
          <cx:pt idx="5430">17.974631990575169</cx:pt>
          <cx:pt idx="5431">21.100391170301712</cx:pt>
          <cx:pt idx="5432">469.1573950980731</cx:pt>
          <cx:pt idx="5433">10.159496258249503</cx:pt>
          <cx:pt idx="5434">250.60207322758416</cx:pt>
          <cx:pt idx="5435">0.26050339158298552</cx:pt>
          <cx:pt idx="5436">453.01621076304338</cx:pt>
          <cx:pt idx="5437">220.38290308051103</cx:pt>
          <cx:pt idx="5438">156.56464029679563</cx:pt>
          <cx:pt idx="5439">0</cx:pt>
          <cx:pt idx="5440">0</cx:pt>
          <cx:pt idx="5441">111.23664662096064</cx:pt>
          <cx:pt idx="5442">1661.4554904815029</cx:pt>
          <cx:pt idx="5443">4.1679782560709953</cx:pt>
          <cx:pt idx="5444">12590.826961992723</cx:pt>
          <cx:pt idx="5445">165.94163553381526</cx:pt>
          <cx:pt idx="5446">3241.745306608726</cx:pt>
          <cx:pt idx="5447">0</cx:pt>
          <cx:pt idx="5448">19.537661288071376</cx:pt>
          <cx:pt idx="5449">1265.9992893985975</cx:pt>
          <cx:pt idx="5450">243.8237994900033</cx:pt>
          <cx:pt idx="5451">734.86637359258589</cx:pt>
          <cx:pt idx="5452">0.26050339158298552</cx:pt>
          <cx:pt idx="5453">0</cx:pt>
          <cx:pt idx="5454">172.4528818022589</cx:pt>
          <cx:pt idx="5455">776.55450577044462</cx:pt>
          <cx:pt idx="5456">1864.9569675560278</cx:pt>
          <cx:pt idx="5457">150.8286245171391</cx:pt>
          <cx:pt idx="5458">89.610102107974598</cx:pt>
          <cx:pt idx="5459">111.23664662096064</cx:pt>
          <cx:pt idx="5460">640.05307621169993</cx:pt>
          <cx:pt idx="5461">347.66554636703211</cx:pt>
          <cx:pt idx="5462">271.97026597191666</cx:pt>
          <cx:pt idx="5463">2123.3415134063898</cx:pt>
          <cx:pt idx="5464">137.02635941415073</cx:pt>
          <cx:pt idx="5465">628.86550804934325</cx:pt>
          <cx:pt idx="5466">159.42998475643344</cx:pt>
          <cx:pt idx="5467">16328.57926963323</cx:pt>
          <cx:pt idx="5468">4571.2862132299451</cx:pt>
          <cx:pt idx="5469">8.856667776036133</cx:pt>
          <cx:pt idx="5470">28.691951247081054</cx:pt>
          <cx:pt idx="5471">16592.148053041943</cx:pt>
          <cx:pt idx="5472">59.913918133584993</cx:pt>
          <cx:pt idx="5473">0.26050339158298552</cx:pt>
          <cx:pt idx="5474">615.51833919048499</cx:pt>
          <cx:pt idx="5475">505.95012215413482</cx:pt>
          <cx:pt idx="5476">1093.8367107450815</cx:pt>
          <cx:pt idx="5477">0</cx:pt>
          <cx:pt idx="5478">798.19292431162285</cx:pt>
          <cx:pt idx="5479">1.3024981545525187</cx:pt>
          <cx:pt idx="5480">1122.5121414301191</cx:pt>
          <cx:pt idx="5481">631.70974228184127</cx:pt>
          <cx:pt idx="5482">1.0420242514143867</cx:pt>
          <cx:pt idx="5483">523.10061802760458</cx:pt>
          <cx:pt idx="5484">861.9899809335144</cx:pt>
          <cx:pt idx="5485">341.77070401778053</cx:pt>
          <cx:pt idx="5486">1742.7771934698403</cx:pt>
          <cx:pt idx="5487">250.60207322758416</cx:pt>
          <cx:pt idx="5488">800.80077403519522</cx:pt>
          <cx:pt idx="5489">2.0839940888187214</cx:pt>
          <cx:pt idx="5490">0</cx:pt>
          <cx:pt idx="5491">18271.672085821701</cx:pt>
          <cx:pt idx="5492">109.40793103040086</cx:pt>
          <cx:pt idx="5493">51.578460672109806</cx:pt>
          <cx:pt idx="5494">0.26050339158298552</cx:pt>
          <cx:pt idx="5495">76.326981893244053</cx:pt>
          <cx:pt idx="5496">3976.6482870256541</cx:pt>
          <cx:pt idx="5497">6143.1597001147184</cx:pt>
          <cx:pt idx="5498">657.7558233991457</cx:pt>
          <cx:pt idx="5499">2297.3774053209518</cx:pt>
          <cx:pt idx="5500">165.14510748018719</cx:pt>
          <cx:pt idx="5501">549.11902997371499</cx:pt>
          <cx:pt idx="5502">366.93318679629294</cx:pt>
          <cx:pt idx="5503">1334.5330842705225</cx:pt>
          <cx:pt idx="5504">528.02790025054912</cx:pt>
          <cx:pt idx="5505">406.11709730490236</cx:pt>
          <cx:pt idx="5506">623.38843259297209</cx:pt>
          <cx:pt idx="5507">841.13049630057856</cx:pt>
          <cx:pt idx="5508">74.243757999857209</cx:pt>
          <cx:pt idx="5509">9.8988196995572739</cx:pt>
          <cx:pt idx="5510">3.003605989757979</cx:pt>
          <cx:pt idx="5511">42.983789428678463</cx:pt>
          <cx:pt idx="5512">0</cx:pt>
          <cx:pt idx="5513">494.41714951288014</cx:pt>
          <cx:pt idx="5514">396.74500426894963</cx:pt>
          <cx:pt idx="5515">340.98755124014883</cx:pt>
          <cx:pt idx="5516">58.871603319265908</cx:pt>
          <cx:pt idx="5517">23.445550681689614</cx:pt>
          <cx:pt idx="5518">5658.6612888689806</cx:pt>
          <cx:pt idx="5519">10030.849574139482</cx:pt>
          <cx:pt idx="5520">85.1811234313912</cx:pt>
          <cx:pt idx="5521">286.4366069477303</cx:pt>
          <cx:pt idx="5522">0</cx:pt>
          <cx:pt idx="5523">132.33391658990581</cx:pt>
          <cx:pt idx="5524">1444.447004656322</cx:pt>
          <cx:pt idx="5525">1663.0695303623247</cx:pt>
          <cx:pt idx="5526">1219.1138009509168</cx:pt>
          <cx:pt idx="5527">3500.6034616834618</cx:pt>
          <cx:pt idx="5528">636.41978955745185</cx:pt>
          <cx:pt idx="5529">879.20758885853468</cx:pt>
          <cx:pt idx="5530">2126.4359758179862</cx:pt>
          <cx:pt idx="5531">1.0420242514143867</cx:pt>
          <cx:pt idx="5532">1655.2445592597417</cx:pt>
          <cx:pt idx="5533">0</cx:pt>
          <cx:pt idx="5534">0</cx:pt>
          <cx:pt idx="5535">0</cx:pt>
          <cx:pt idx="5536">36.991374408345841</cx:pt>
          <cx:pt idx="5537">0</cx:pt>
          <cx:pt idx="5538">4300.4280778242273</cx:pt>
          <cx:pt idx="5539">741.83603915595268</cx:pt>
          <cx:pt idx="5540">175.83989836242006</cx:pt>
          <cx:pt idx="5541">10.159496258249503</cx:pt>
          <cx:pt idx="5542">0.26050339158298552</cx:pt>
          <cx:pt idx="5543">0</cx:pt>
          <cx:pt idx="5544">521.25116669048941</cx:pt>
          <cx:pt idx="5545">957.8757005571216</cx:pt>
          <cx:pt idx="5546">1430.6865979675683</cx:pt>
          <cx:pt idx="5547">252.68598341375403</cx:pt>
          <cx:pt idx="5548">255.01774518281633</cx:pt>
          <cx:pt idx="5549">0.26050339158298552</cx:pt>
          <cx:pt idx="5550">42.761794696841207</cx:pt>
          <cx:pt idx="5551">1234.0040007182499</cx:pt>
          <cx:pt idx="5552">13.546498323927235</cx:pt>
          <cx:pt idx="5553">12.503860494990482</cx:pt>
          <cx:pt idx="5554">0</cx:pt>
          <cx:pt idx="5555">36.209523228758428</cx:pt>
          <cx:pt idx="5556">12.24338485297506</cx:pt>
          <cx:pt idx="5557">463.16695252702038</cx:pt>
          <cx:pt idx="5558">1.3024981545525187</cx:pt>
          <cx:pt idx="5559">1946.7597213923257</cx:pt>
          <cx:pt idx="5560">673.65213528787933</cx:pt>
          <cx:pt idx="5561">645.76598691341223</cx:pt>
          <cx:pt idx="5562">1646.8851711404902</cx:pt>
          <cx:pt idx="5563">1465.1327277478481</cx:pt>
          <cx:pt idx="5564">399.09533579465591</cx:pt>
          <cx:pt idx="5565">989.90298080613911</cx:pt>
          <cx:pt idx="5566">183.38787758842997</cx:pt>
          <cx:pt idx="5567">214.13523209287666</cx:pt>
          <cx:pt idx="5568">314.93851244378681</cx:pt>
          <cx:pt idx="5569">1538.5574622298934</cx:pt>
          <cx:pt idx="5570">1387.6814675752837</cx:pt>
          <cx:pt idx="5571">402.74483676688141</cx:pt>
          <cx:pt idx="5572">656.93442938295152</cx:pt>
          <cx:pt idx="5573">496.51630591213842</cx:pt>
          <cx:pt idx="5574">796.36695099709402</cx:pt>
          <cx:pt idx="5575">744.51832268898363</cx:pt>
          <cx:pt idx="5576">0</cx:pt>
          <cx:pt idx="5577">231.93764471195919</cx:pt>
          <cx:pt idx="5578">434.52146057700492</cx:pt>
          <cx:pt idx="5579">418.37585721610543</cx:pt>
          <cx:pt idx="5580">13.285701732654831</cx:pt>
          <cx:pt idx="5581">1897.9681590998275</cx:pt>
          <cx:pt idx="5582">3436.8717245933376</cx:pt>
          <cx:pt idx="5583">8.5964446083272144</cx:pt>
          <cx:pt idx="5584">0</cx:pt>
          <cx:pt idx="5585">463.68201570902716</cx:pt>
          <cx:pt idx="5586">1207.6660726587622</cx:pt>
          <cx:pt idx="5587">38.032392751119644</cx:pt>
          <cx:pt idx="5588">615.04844660741344</cx:pt>
          <cx:pt idx="5589">522.30201358324712</cx:pt>
          <cx:pt idx="5590">290.7118130458914</cx:pt>
          <cx:pt idx="5591">2.0839940888187214</cx:pt>
          <cx:pt idx="5592">1.0420242514143867</cx:pt>
          <cx:pt idx="5593">39.33610853065553</cx:pt>
          <cx:pt idx="5594">0</cx:pt>
          <cx:pt idx="5595">306.87480527033017</cx:pt>
          <cx:pt idx="5596">1664.3388038006997</cx:pt>
          <cx:pt idx="5597">34089.92205414932</cx:pt>
          <cx:pt idx="5598">81.613176530025569</cx:pt>
          <cx:pt idx="5599">813.00847224849167</cx:pt>
          <cx:pt idx="5600">0</cx:pt>
          <cx:pt idx="5601">4.9496301986855045</cx:pt>
          <cx:pt idx="5602">0</cx:pt>
          <cx:pt idx="5603">578.55428902715141</cx:pt>
          <cx:pt idx="5604">0</cx:pt>
          <cx:pt idx="5605">0</cx:pt>
          <cx:pt idx="5606">0</cx:pt>
          <cx:pt idx="5607">0</cx:pt>
          <cx:pt idx="5608">0</cx:pt>
          <cx:pt idx="5609">0</cx:pt>
          <cx:pt idx="5610">0</cx:pt>
          <cx:pt idx="5611">2.8656204714986138</cx:pt>
          <cx:pt idx="5612">9639.5517360109607</cx:pt>
          <cx:pt idx="5613">1905.0893058909464</cx:pt>
          <cx:pt idx="5614">679.8532191448254</cx:pt>
          <cx:pt idx="5615">0</cx:pt>
          <cx:pt idx="5616">113.31730495476465</cx:pt>
          <cx:pt idx="5617">0</cx:pt>
          <cx:pt idx="5618">0</cx:pt>
          <cx:pt idx="5619">0</cx:pt>
          <cx:pt idx="5620">0.78150928174738166</cx:pt>
          <cx:pt idx="5621">2370.3616733252147</cx:pt>
          <cx:pt idx="5622">132.85247452112418</cx:pt>
          <cx:pt idx="5623">10.159496258249503</cx:pt>
          <cx:pt idx="5624">253.21405744545973</cx:pt>
          <cx:pt idx="5625">4.9339797353644856</cx:pt>
          <cx:pt idx="5626">2713.178709827137</cx:pt>
          <cx:pt idx="5627">1626.340012057894</cx:pt>
          <cx:pt idx="5628">0.26050339158298552</cx:pt>
          <cx:pt idx="5629">2.344521918329451</cx:pt>
          <cx:pt idx="5630">0</cx:pt>
          <cx:pt idx="5631">1342.518060640472</cx:pt>
          <cx:pt idx="5632">213.06424006130337</cx:pt>
          <cx:pt idx="5633">1261.0908068866661</cx:pt>
          <cx:pt idx="5634">0</cx:pt>
          <cx:pt idx="5635">57.570406410695774</cx:pt>
          <cx:pt idx="5636">37.719810855017371</cx:pt>
          <cx:pt idx="5637">0</cx:pt>
          <cx:pt idx="5638">1288.6822991430356</cx:pt>
          <cx:pt idx="5639">0</cx:pt>
          <cx:pt idx="5640">0</cx:pt>
          <cx:pt idx="5641">1105.8162383643273</cx:pt>
          <cx:pt idx="5642">8.5964446083272144</cx:pt>
          <cx:pt idx="5643">0</cx:pt>
          <cx:pt idx="5644">0</cx:pt>
          <cx:pt idx="5645">0</cx:pt>
          <cx:pt idx="5646">3833.9711254916765</cx:pt>
          <cx:pt idx="5647">194.33409781405433</cx:pt>
          <cx:pt idx="5648">0</cx:pt>
          <cx:pt idx="5649">0.78150928174738166</cx:pt>
          <cx:pt idx="5650">152.39418683777268</cx:pt>
          <cx:pt idx="5651">0</cx:pt>
          <cx:pt idx="5652">976.32866756426199</cx:pt>
          <cx:pt idx="5653">0</cx:pt>
          <cx:pt idx="5654">67.469994906738677</cx:pt>
          <cx:pt idx="5655">1181.9718267334238</cx:pt>
          <cx:pt idx="5656">107.06833109995897</cx:pt>
          <cx:pt idx="5657">2.344521918329451</cx:pt>
          <cx:pt idx="5658">1958.4051201719089</cx:pt>
          <cx:pt idx="5659">41.42080225449542</cx:pt>
          <cx:pt idx="5660">5.7309026923576374</cx:pt>
          <cx:pt idx="5661">54.4455588096056</cx:pt>
          <cx:pt idx="5662">179.23057925246374</cx:pt>
          <cx:pt idx="5663">214.3888861554444</cx:pt>
          <cx:pt idx="5664">149.45622625385954</cx:pt>
          <cx:pt idx="5665">1883.9362291993625</cx:pt>
          <cx:pt idx="5666">0.52097875324100928</cx:pt>
          <cx:pt idx="5667">8.5964446083272144</cx:pt>
          <cx:pt idx="5668">337.35643116708349</cx:pt>
          <cx:pt idx="5669">302.69934778547878</cx:pt>
          <cx:pt idx="5670">1.5629405246920709</cx:pt>
          <cx:pt idx="5671">214.13523209287666</cx:pt>
          <cx:pt idx="5672">991.14006727359606</cx:pt>
          <cx:pt idx="5673">1789.938399006063</cx:pt>
          <cx:pt idx="5674">6.7731534672625635</cx:pt>
          <cx:pt idx="5675">0.52097875324100928</cx:pt>
          <cx:pt idx="5676">1336.5712240616951</cx:pt>
          <cx:pt idx="5677">1064.932228675922</cx:pt>
          <cx:pt idx="5678">579.88147052716295</cx:pt>
          <cx:pt idx="5679">5824.2328341435605</cx:pt>
          <cx:pt idx="5680">589.50276305122827</cx:pt>
          <cx:pt idx="5681">32.822232838179126</cx:pt>
          <cx:pt idx="5682">405.60946832351243</cx:pt>
          <cx:pt idx="5683">727.05316767162037</cx:pt>
          <cx:pt idx="5684">1107.889581585936</cx:pt>
          <cx:pt idx="5685">1955.555067074012</cx:pt>
          <cx:pt idx="5686">901.38545263652236</cx:pt>
          <cx:pt idx="5687">489.496829201168</cx:pt>
          <cx:pt idx="5688">908.1030323712879</cx:pt>
          <cx:pt idx="5689">0.26050339158298552</cx:pt>
          <cx:pt idx="5690">575.18967571582823</cx:pt>
          <cx:pt idx="5691">1634.9353265618956</cx:pt>
          <cx:pt idx="5692">1165.2003940409036</cx:pt>
          <cx:pt idx="5693">2924.9714962568305</cx:pt>
          <cx:pt idx="5694">0</cx:pt>
          <cx:pt idx="5695">91.693739631534527</cx:pt>
          <cx:pt idx="5696">28.133356073614049</cx:pt>
          <cx:pt idx="5697">0</cx:pt>
          <cx:pt idx="5698">473.08436353398957</cx:pt>
          <cx:pt idx="5699">1831.7572535440104</cx:pt>
          <cx:pt idx="5700">3.6470011439621928</cx:pt>
          <cx:pt idx="5701">170.37347289324052</cx:pt>
          <cx:pt idx="5702">9.3080533215715135</cx:pt>
          <cx:pt idx="5703">2287.9972273055437</cx:pt>
          <cx:pt idx="5704">20015.470693710042</cx:pt>
          <cx:pt idx="5705">644.19882459071289</cx:pt>
          <cx:pt idx="5706">1361.9340131571128</cx:pt>
          <cx:pt idx="5707">249.88805948969826</cx:pt>
          <cx:pt idx="5708">0</cx:pt>
          <cx:pt idx="5709">3550.9609363281329</cx:pt>
          <cx:pt idx="5710">241.62762308523037</cx:pt>
          <cx:pt idx="5711">344.63368086227791</cx:pt>
          <cx:pt idx="5712">636.90598318891841</cx:pt>
          <cx:pt idx="5713">1582.4987355360215</cx:pt>
          <cx:pt idx="5714">476.1833847917145</cx:pt>
          <cx:pt idx="5715">384.23634233501252</cx:pt>
          <cx:pt idx="5716">158.90818769044392</cx:pt>
          <cx:pt idx="5717">0</cx:pt>
          <cx:pt idx="5718">291.76514615209436</cx:pt>
          <cx:pt idx="5719">0.26050339158298552</cx:pt>
          <cx:pt idx="5720">2516.7162792949744</cx:pt>
          <cx:pt idx="5721">840.89704051424781</cx:pt>
          <cx:pt idx="5722">112.27612430908161</cx:pt>
          <cx:pt idx="5723">0.52097875324100928</cx:pt>
          <cx:pt idx="5724">736.70489582594848</cx:pt>
          <cx:pt idx="5725">2752.402868024576</cx:pt>
          <cx:pt idx="5726">1035.4968380407358</cx:pt>
          <cx:pt idx="5727">0.78150928174738166</cx:pt>
          <cx:pt idx="5728">17.714699784013558</cx:pt>
          <cx:pt idx="5729">129.21032129862499</cx:pt>
          <cx:pt idx="5730">1494.7983687621943</cx:pt>
          <cx:pt idx="5731">765.37144657604188</cx:pt>
          <cx:pt idx="5732">242.7908213960535</cx:pt>
          <cx:pt idx="5733">2.6050018504433208</cx:pt>
          <cx:pt idx="5734">1534.6141033655174</cx:pt>
          <cx:pt idx="5735">491.57513746894944</cx:pt>
          <cx:pt idx="5736">796.86452957235201</cx:pt>
          <cx:pt idx="5737">1731.3323211552367</cx:pt>
          <cx:pt idx="5738">412.88897243163268</cx:pt>
          <cx:pt idx="5739">0</cx:pt>
          <cx:pt idx="5740">879.63477187136709</cx:pt>
          <cx:pt idx="5741">2436.0159871055316</cx:pt>
          <cx:pt idx="5742">1460.060293850381</cx:pt>
          <cx:pt idx="5743">629.65185960082658</cx:pt>
          <cx:pt idx="5744">1381.4388967656914</cx:pt>
          <cx:pt idx="5745">516.56634563943089</cx:pt>
          <cx:pt idx="5746">2730.1635611346724</cx:pt>
          <cx:pt idx="5747">1.0420242514143867</cx:pt>
          <cx:pt idx="5748">1983.9679528204842</cx:pt>
          <cx:pt idx="5749">21.881345740850026</cx:pt>
          <cx:pt idx="5750">497.55193838172522</cx:pt>
          <cx:pt idx="5751">816.68422640985511</cx:pt>
          <cx:pt idx="5752">79.974738563267721</cx:pt>
          <cx:pt idx="5753">2992.6710731952862</cx:pt>
          <cx:pt idx="5754">158.0790454280087</cx:pt>
          <cx:pt idx="5755">0</cx:pt>
          <cx:pt idx="5756">2972.6105572431748</cx:pt>
          <cx:pt idx="5757">37.511035225043649</cx:pt>
          <cx:pt idx="5758">1068.5587385702261</cx:pt>
          <cx:pt idx="5759">5.9914902418319285</cx:pt>
          <cx:pt idx="5760">177.14398972600063</cx:pt>
          <cx:pt idx="5761">1152.4981700957906</cx:pt>
          <cx:pt idx="5762">1179.0236017491536</cx:pt>
          <cx:pt idx="5763">1561.4561650808898</cx:pt>
          <cx:pt idx="5764">0.52097875324100928</cx:pt>
          <cx:pt idx="5765">2704.3508682642928</cx:pt>
          <cx:pt idx="5766">631.18368792325668</cx:pt>
          <cx:pt idx="5767">2674.3278812944914</cx:pt>
          <cx:pt idx="5768">139.62409485082327</cx:pt>
          <cx:pt idx="5769">35.428608930396095</cx:pt>
          <cx:pt idx="5770">2690.1367724019124</cx:pt>
          <cx:pt idx="5771">921.36886197681429</cx:pt>
          <cx:pt idx="5772">2595.0455830579058</cx:pt>
          <cx:pt idx="5773">382.42484155849149</cx:pt>
          <cx:pt idx="5774">148.65534541944899</cx:pt>
          <cx:pt idx="5775">1488.1774912954716</cx:pt>
          <cx:pt idx="5776">219.60168494789792</cx:pt>
          <cx:pt idx="5777">352.75335001823964</cx:pt>
          <cx:pt idx="5778">286.81540448732625</cx:pt>
          <cx:pt idx="5779">0</cx:pt>
          <cx:pt idx="5780">129.72579195202425</cx:pt>
          <cx:pt idx="5781">23.966124785681401</cx:pt>
          <cx:pt idx="5782">0</cx:pt>
          <cx:pt idx="5783">81.014096790146269</cx:pt>
          <cx:pt idx="5784">400.40088853306816</cx:pt>
          <cx:pt idx="5785">0</cx:pt>
          <cx:pt idx="5786">2034.1226102856326</cx:pt>
          <cx:pt idx="5787">1268.3726954775875</cx:pt>
          <cx:pt idx="5788">3.3865903990908066</cx:pt>
          <cx:pt idx="5789">0</cx:pt>
          <cx:pt idx="5790">684.87411551026685</cx:pt>
          <cx:pt idx="5791">1431.6793115049456</cx:pt>
          <cx:pt idx="5792">1951.2200984745809</cx:pt>
          <cx:pt idx="5793">4658.6310133657817</cx:pt>
          <cx:pt idx="5794">1434.8606227890978</cx:pt>
          <cx:pt idx="5795">95.603261985315797</cx:pt>
          <cx:pt idx="5796">0</cx:pt>
          <cx:pt idx="5797">0.26050339158298552</cx:pt>
          <cx:pt idx="5798">0</cx:pt>
          <cx:pt idx="5799">1.0420242514143867</cx:pt>
          <cx:pt idx="5800">1031.0520375365429</cx:pt>
          <cx:pt idx="5801">382.15916379814053</cx:pt>
          <cx:pt idx="5802">457.69774347657511</cx:pt>
          <cx:pt idx="5803">100.55377085550725</cx:pt>
          <cx:pt idx="5804">79.974738563267721</cx:pt>
          <cx:pt idx="5805">454.8451450167392</cx:pt>
          <cx:pt idx="5806">333.18426598158788</cx:pt>
          <cx:pt idx="5807">4751.59582366011</cx:pt>
          <cx:pt idx="5808">5.2100289756658134</cx:pt>
          <cx:pt idx="5809">5561.4316954896021</cx:pt>
          <cx:pt idx="5810">85.444363941048451</cx:pt>
          <cx:pt idx="5811">1009.6725950452269</cx:pt>
          <cx:pt idx="5812">0.26050339158298552</cx:pt>
          <cx:pt idx="5813">698.65505140730579</cx:pt>
          <cx:pt idx="5814">1720.9171334915893</cx:pt>
          <cx:pt idx="5815">1936.5260604940199</cx:pt>
          <cx:pt idx="5816">113.84147856408175</cx:pt>
          <cx:pt idx="5817">0.78150928174738166</cx:pt>
          <cx:pt idx="5818">491.91668289364901</cx:pt>
          <cx:pt idx="5819">343.86789042854178</cx:pt>
          <cx:pt idx="5820">715.33965575247271</cx:pt>
          <cx:pt idx="5821">0</cx:pt>
          <cx:pt idx="5822">313.51826699408633</cx:pt>
          <cx:pt idx="5823">766.91349971962131</cx:pt>
          <cx:pt idx="5824">94.822994914773091</cx:pt>
          <cx:pt idx="5825">2.8656204714986138</cx:pt>
          <cx:pt idx="5826">0</cx:pt>
          <cx:pt idx="5827">6003.7980021410467</cx:pt>
          <cx:pt idx="5828">2297.6960501708932</cx:pt>
          <cx:pt idx="5829">576.86953359237714</cx:pt>
          <cx:pt idx="5830">402.74483676688141</cx:pt>
          <cx:pt idx="5831">11.983433024557984</cx:pt>
          <cx:pt idx="5832">380.59540792569732</cx:pt>
          <cx:pt idx="5833">6797.9676973496016</cx:pt>
          <cx:pt idx="5834">0</cx:pt>
          <cx:pt idx="5835">0</cx:pt>
          <cx:pt idx="5836">0.52097875324100928</cx:pt>
          <cx:pt idx="5837">34.126793912263913</cx:pt>
          <cx:pt idx="5838">324.58716096192524</cx:pt>
          <cx:pt idx="5839">0</cx:pt>
          <cx:pt idx="5840">258.41174686965917</cx:pt>
          <cx:pt idx="5841">83.618429223280216</cx:pt>
          <cx:pt idx="5842">222.20104941245441</cx:pt>
          <cx:pt idx="5843">513.45461554446388</cx:pt>
          <cx:pt idx="5844">2464.5606045374125</cx:pt>
          <cx:pt idx="5845">0</cx:pt>
          <cx:pt idx="5846">0.52097875324100928</cx:pt>
          <cx:pt idx="5847">0</cx:pt>
          <cx:pt idx="5848">2854.2473177483439</cx:pt>
          <cx:pt idx="5849">0</cx:pt>
          <cx:pt idx="5850">9301.4821389678946</cx:pt>
          <cx:pt idx="5851">534.81828340126572</cx:pt>
          <cx:pt idx="5852">777.36336576195515</cx:pt>
          <cx:pt idx="5853">999.77365405681689</cx:pt>
          <cx:pt idx="5854">34.126793912263913</cx:pt>
          <cx:pt idx="5855">37.583176011448224</cx:pt>
          <cx:pt idx="5856">18.495915525857701</cx:pt>
          <cx:pt idx="5857">0</cx:pt>
          <cx:pt idx="5858">610.19968940062358</cx:pt>
          <cx:pt idx="5859">1589.3184846592337</cx:pt>
          <cx:pt idx="5860">112.53552705947516</cx:pt>
          <cx:pt idx="5861">5439.4112649041308</cx:pt>
          <cx:pt idx="5862">847.69360711505749</cx:pt>
          <cx:pt idx="5863">482.71048499056906</cx:pt>
          <cx:pt idx="5864">1365.5286578531093</cx:pt>
          <cx:pt idx="5865">1534.4012368034103</cx:pt>
          <cx:pt idx="5866">0</cx:pt>
          <cx:pt idx="5867">1209.4266990488284</cx:pt>
          <cx:pt idx="5868">1177.3888750520659</cx:pt>
          <cx:pt idx="5869">330.04877921511735</cx:pt>
          <cx:pt idx="5870">1471.855315233144</cx:pt>
          <cx:pt idx="5871">28.915058932826572</cx:pt>
          <cx:pt idx="5872">4451.5003210027535</cx:pt>
          <cx:pt idx="5873">366.78019950067426</cx:pt>
          <cx:pt idx="5874">341.24840314995453</cx:pt>
          <cx:pt idx="5875">1.5629405246920709</cx:pt>
          <cx:pt idx="5876">1130.5620636222627</cx:pt>
          <cx:pt idx="5877">54.4455588096056</cx:pt>
          <cx:pt idx="5878">119.05069953945781</cx:pt>
          <cx:pt idx="5879">603.1236267492668</cx:pt>
          <cx:pt idx="5880">997.97170133312022</cx:pt>
          <cx:pt idx="5881">1031.0520375365429</cx:pt>
          <cx:pt idx="5882">631.70974228184127</cx:pt>
          <cx:pt idx="5883">15.890030169313221</cx:pt>
          <cx:pt idx="5884">667.41486134516242</cx:pt>
          <cx:pt idx="5885">19.798390738309131</cx:pt>
          <cx:pt idx="5886">177.14398972600063</cx:pt>
          <cx:pt idx="5887">7292.5223202678299</cx:pt>
          <cx:pt idx="5888">1061.5389408335991</cx:pt>
          <cx:pt idx="5889">1322.5527692293442</cx:pt>
          <cx:pt idx="5890">27.874018471138658</cx:pt>
          <cx:pt idx="5891">1412.9349174725667</cx:pt>
          <cx:pt idx="5892">35.428608930396095</cx:pt>
          <cx:pt idx="5893">1492.4156092397777</cx:pt>
          <cx:pt idx="5894">0.26050339158298552</cx:pt>
          <cx:pt idx="5895">1609.6195109521479</cx:pt>
          <cx:pt idx="5896">868.0527870056045</cx:pt>
          <cx:pt idx="5897">3353.5417872569792</cx:pt>
          <cx:pt idx="5898">172.4528818022589</cx:pt>
          <cx:pt idx="5899">3123.4791553536365</cx:pt>
          <cx:pt idx="5900">0.52097875324100928</cx:pt>
          <cx:pt idx="5901">275.3590409199266</cx:pt>
          <cx:pt idx="5902">262.32487465884293</cx:pt>
          <cx:pt idx="5903">1821.1171468819571</cx:pt>
          <cx:pt idx="5904">466.03925357327722</cx:pt>
          <cx:pt idx="5905">0.52097875324100928</cx:pt>
          <cx:pt idx="5906">0</cx:pt>
          <cx:pt idx="5907">6276.611357011072</cx:pt>
          <cx:pt idx="5908">815.89112556444923</cx:pt>
          <cx:pt idx="5909">2148.6707590732658</cx:pt>
          <cx:pt idx="5910">22.142936053443492</cx:pt>
          <cx:pt idx="5911">113.84147856408175</cx:pt>
          <cx:pt idx="5912">86.748344376930532</cx:pt>
          <cx:pt idx="5913">213.86698278708388</cx:pt>
          <cx:pt idx="5914">577.27022108197707</cx:pt>
          <cx:pt idx="5915">4.6890982641690844</cx:pt>
          <cx:pt idx="5916">211.26166056753098</cx:pt>
          <cx:pt idx="5917">1280.1289679125159</cx:pt>
          <cx:pt idx="5918">9.3783126630743183</cx:pt>
          <cx:pt idx="5919">251.91345846797202</cx:pt>
          <cx:pt idx="5920">0</cx:pt>
          <cx:pt idx="5921">364.18912662247106</cx:pt>
          <cx:pt idx="5922">65.38567229394971</cx:pt>
          <cx:pt idx="5923">113.57909201274987</cx:pt>
          <cx:pt idx="5924">149.26862435410484</cx:pt>
          <cx:pt idx="5925">827.35191571203461</cx:pt>
          <cx:pt idx="5926">1685.480591304359</cx:pt>
          <cx:pt idx="5927">47.931784755658235</cx:pt>
          <cx:pt idx="5928">151.87407932405193</cx:pt>
          <cx:pt idx="5929">4336.9568886621882</cx:pt>
          <cx:pt idx="5930">291.76514615209436</cx:pt>
          <cx:pt idx="5931">26.050812078603236</cx:pt>
          <cx:pt idx="5932">16.150752834980093</cx:pt>
          <cx:pt idx="5933">835.95137637200185</cx:pt>
          <cx:pt idx="5934">1004.2230899193416</cx:pt>
          <cx:pt idx="5935">503.81116192232213</cx:pt>
          <cx:pt idx="5936">10720.357754121833</cx:pt>
          <cx:pt idx="5937">0</cx:pt>
          <cx:pt idx="5938">240.1856061196309</cx:pt>
          <cx:pt idx="5939">3157.2288511060151</cx:pt>
          <cx:pt idx="5940">298.53899086048472</cx:pt>
          <cx:pt idx="5941">376.67461301320691</cx:pt>
          <cx:pt idx="5942">0</cx:pt>
          <cx:pt idx="5943">0</cx:pt>
          <cx:pt idx="5944">2191.103194126686</cx:pt>
          <cx:pt idx="5945">2228.3385387513908</cx:pt>
          <cx:pt idx="5946">423.58217664314594</cx:pt>
          <cx:pt idx="5947">3265.8851019622948</cx:pt>
          <cx:pt idx="5948">0.26050339158298552</cx:pt>
          <cx:pt idx="5949">3.6470011439621928</cx:pt>
          <cx:pt idx="5950">0</cx:pt>
          <cx:pt idx="5951">2.6050018504433208</cx:pt>
          <cx:pt idx="5952">2176.1121319944928</cx:pt>
          <cx:pt idx="5953">0.78150928174738166</cx:pt>
          <cx:pt idx="5954">2489.811275755646</cx:pt>
          <cx:pt idx="5955">435.06518454958655</cx:pt>
          <cx:pt idx="5956">243.31523166274246</cx:pt>
          <cx:pt idx="5957">0</cx:pt>
          <cx:pt idx="5958">92.480918219575983</cx:pt>
          <cx:pt idx="5959">56.788078707081702</cx:pt>
          <cx:pt idx="5960">106.80647345715812</cx:pt>
          <cx:pt idx="5961">0.52097875324100928</cx:pt>
          <cx:pt idx="5962">755.18739982091915</cx:pt>
          <cx:pt idx="5963">412.11510467262462</cx:pt>
          <cx:pt idx="5964">1733.8557559317912</cx:pt>
          <cx:pt idx="5965">112.01731423473103</cx:pt>
          <cx:pt idx="5966">153.95440953163993</cx:pt>
          <cx:pt idx="5967">0</cx:pt>
          <cx:pt idx="5968">5.4706022633779137</cx:pt>
          <cx:pt idx="5969">249.78373977323409</cx:pt>
          <cx:pt idx="5970">923.73744625858671</cx:pt>
          <cx:pt idx="5971">1162.2133365426937</cx:pt>
          <cx:pt idx="5972">396.22152697532823</cx:pt>
          <cx:pt idx="5973">153.69684891493895</cx:pt>
          <cx:pt idx="5974">743.74359462406392</cx:pt>
          <cx:pt idx="5975">1297.3827297599812</cx:pt>
          <cx:pt idx="5976">186.78005168097079</cx:pt>
          <cx:pt idx="5977">192.76980983771972</cx:pt>
          <cx:pt idx="5978">0</cx:pt>
          <cx:pt idx="5979">1019.5987043520765</cx:pt>
          <cx:pt idx="5980">2.344521918329451</cx:pt>
          <cx:pt idx="5981">867.99255094434443</cx:pt>
          <cx:pt idx="5982">470.72426393199083</cx:pt>
          <cx:pt idx="5983">255.88876761843284</cx:pt>
          <cx:pt idx="5984">32.693537487973927</cx:pt>
          <cx:pt idx="5985">4.4286745626559831</cx:pt>
          <cx:pt idx="5986">0</cx:pt>
          <cx:pt idx="5987">4.6890982641690844</cx:pt>
          <cx:pt idx="5988">1.3024981545525187</cx:pt>
          <cx:pt idx="5989">44.544344108630781</cx:pt>
          <cx:pt idx="5990">144.05940236497165</cx:pt>
          <cx:pt idx="5991">1601.2682643742171</cx:pt>
          <cx:pt idx="5992">1352.6133623191135</cx:pt>
          <cx:pt idx="5993">1.3024981545525187</cx:pt>
          <cx:pt idx="5994">287.59450096946421</cx:pt>
          <cx:pt idx="5995">1110.814201570774</cx:pt>
          <cx:pt idx="5996">129.14715818137034</cx:pt>
          <cx:pt idx="5997">0</cx:pt>
          <cx:pt idx="5998">0</cx:pt>
          <cx:pt idx="5999">0</cx:pt>
          <cx:pt idx="6000">759.86674600842139</cx:pt>
          <cx:pt idx="6001">769.52609161785449</cx:pt>
          <cx:pt idx="6002">353.48972478857473</cx:pt>
          <cx:pt idx="6003">110.43047210190386</cx:pt>
          <cx:pt idx="6004">89.836486534918279</cx:pt>
          <cx:pt idx="6005">57.570406410695774</cx:pt>
          <cx:pt idx="6006">3181.8423831160176</cx:pt>
          <cx:pt idx="6007">509.54701104363744</cx:pt>
          <cx:pt idx="6008">24.748205799070146</cx:pt>
          <cx:pt idx="6009">44.544344108630781</cx:pt>
          <cx:pt idx="6010">34.126793912263913</cx:pt>
          <cx:pt idx="6011">39.074149582011614</cx:pt>
          <cx:pt idx="6012">23.706179017857256</cx:pt>
          <cx:pt idx="6013">649.94868120401861</cx:pt>
          <cx:pt idx="6014">1018.0435551437646</cx:pt>
          <cx:pt idx="6015">131.0279896472463</cx:pt>
          <cx:pt idx="6016">7.2941836972378766</cx:pt>
          <cx:pt idx="6017">1.5629405246920709</cx:pt>
          <cx:pt idx="6018">62.259050654736178</cx:pt>
          <cx:pt idx="6019">2.344521918329451</cx:pt>
          <cx:pt idx="6020">170.62310731730375</cx:pt>
          <cx:pt idx="6021">4.6890982641690844</cx:pt>
          <cx:pt idx="6022">0</cx:pt>
          <cx:pt idx="6023">0.52097875324100928</cx:pt>
          <cx:pt idx="6024">2893.1018918626096</cx:pt>
          <cx:pt idx="6025">0</cx:pt>
          <cx:pt idx="6026">752.31006754346947</cx:pt>
          <cx:pt idx="6027">1169.3302668217957</cx:pt>
          <cx:pt idx="6028">1263.7179815212392</cx:pt>
          <cx:pt idx="6029">1646.8851711404902</cx:pt>
          <cx:pt idx="6030">0</cx:pt>
          <cx:pt idx="6031">27.902051592986947</cx:pt>
          <cx:pt idx="6032">31.260569462262936</cx:pt>
          <cx:pt idx="6033">394.65522519970483</cx:pt>
          <cx:pt idx="6034">1.0420242514143867</cx:pt>
          <cx:pt idx="6035">219.28080872423456</cx:pt>
          <cx:pt idx="6036">1513.9978174780404</cx:pt>
          <cx:pt idx="6037">1824.783517134754</cx:pt>
          <cx:pt idx="6038">25.269193439235611</cx:pt>
          <cx:pt idx="6039">0.27871965135278187</cx:pt>
          <cx:pt idx="6040">15.629812530935851</cx:pt>
          <cx:pt idx="6041">745.81132747727611</cx:pt>
          <cx:pt idx="6042">689.02269356186775</cx:pt>
          <cx:pt idx="6043">276.58773216556187</cx:pt>
          <cx:pt idx="6044">0</cx:pt>
          <cx:pt idx="6045">3398.9551498711685</cx:pt>
          <cx:pt idx="6046">3465.3461159754252</cx:pt>
          <cx:pt idx="6047">678.62730226771509</cx:pt>
          <cx:pt idx="6048">19.277389114676343</cx:pt>
          <cx:pt idx="6049">0</cx:pt>
          <cx:pt idx="6050">970.65476762652725</cx:pt>
          <cx:pt idx="6051">0</cx:pt>
          <cx:pt idx="6052">485.29906247002185</cx:pt>
          <cx:pt idx="6053">1.8235300782217538</cx:pt>
          <cx:pt idx="6054">0</cx:pt>
          <cx:pt idx="6055">212.58995657470865</cx:pt>
          <cx:pt idx="6056">0</cx:pt>
          <cx:pt idx="6057">241.49311905881774</cx:pt>
          <cx:pt idx="6058">0.26050339158298552</cx:pt>
          <cx:pt idx="6059">0.78150928174738166</cx:pt>
          <cx:pt idx="6060">3077.6880980801225</cx:pt>
          <cx:pt idx="6061">37.511035225043649</cx:pt>
          <cx:pt idx="6062">124.7835980957979</cx:pt>
          <cx:pt idx="6063">3.1258746764764478</cx:pt>
          <cx:pt idx="6064">2.0839940888187214</cx:pt>
          <cx:pt idx="6065">1.3024981545525187</cx:pt>
          <cx:pt idx="6066">303.22607489457459</cx:pt>
          <cx:pt idx="6067">16139.526284191526</cx:pt>
          <cx:pt idx="6068">2.8656204714986138</cx:pt>
          <cx:pt idx="6069">954.82321638461372</cx:pt>
          <cx:pt idx="6070">502.23902711756216</cx:pt>
          <cx:pt idx="6071">0.26050339158298552</cx:pt>
          <cx:pt idx="6072">2005.1308589716309</cx:pt>
          <cx:pt idx="6073">164.89194193014214</cx:pt>
          <cx:pt idx="6074">0.26050339158298552</cx:pt>
          <cx:pt idx="6075">186.78005168097079</cx:pt>
          <cx:pt idx="6076">790.09108296854174</cx:pt>
          <cx:pt idx="6077">121.39493102857557</cx:pt>
          <cx:pt idx="6078">0.26050339158298552</cx:pt>
          <cx:pt idx="6079">35.949937014038149</cx:pt>
          <cx:pt idx="6080">0</cx:pt>
          <cx:pt idx="6081">951.84649348499784</cx:pt>
          <cx:pt idx="6082">62.964520702214557</cx:pt>
          <cx:pt idx="6083">0</cx:pt>
          <cx:pt idx="6084">1361.6506284616767</cx:pt>
          <cx:pt idx="6085">4662.8316587933177</cx:pt>
          <cx:pt idx="6086">1.8235300782217538</cx:pt>
          <cx:pt idx="6087">3502.5457013904129</cx:pt>
          <cx:pt idx="6088">2.344521918329451</cx:pt>
          <cx:pt idx="6089">33.845489101792744</cx:pt>
          <cx:pt idx="6090">6.9789560523281242</cx:pt>
          <cx:pt idx="6091">326.67004951410792</cx:pt>
          <cx:pt idx="6092">2112.4730491368114</cx:pt>
          <cx:pt idx="6093">1.3024981545525187</cx:pt>
          <cx:pt idx="6094">15.629812530935851</cx:pt>
          <cx:pt idx="6095">355.06578475775723</cx:pt>
          <cx:pt idx="6096">1271.5441543277389</cx:pt>
          <cx:pt idx="6097">376.67461301320691</cx:pt>
          <cx:pt idx="6098">1049.3103725821302</cx:pt>
          <cx:pt idx="6099">4.6890982641690844</cx:pt>
          <cx:pt idx="6100">23.706179017857256</cx:pt>
          <cx:pt idx="6101">8.3359704845098666</cx:pt>
          <cx:pt idx="6102">0.52097875324100928</cx:pt>
          <cx:pt idx="6103">8.0756438794876306</cx:pt>
          <cx:pt idx="6104">14.328025912536493</cx:pt>
          <cx:pt idx="6105">131034.66416254928</cx:pt>
          <cx:pt idx="6106">76.590063407610998</cx:pt>
          <cx:pt idx="6107">32.041333319388684</cx:pt>
          <cx:pt idx="6108">1127.4290526885598</cx:pt>
          <cx:pt idx="6109">146.92273557251511</cx:pt>
          <cx:pt idx="6110">140.87730293327942</cx:pt>
          <cx:pt idx="6111">516.06433973908213</cx:pt>
          <cx:pt idx="6112">157.34198146176831</cx:pt>
          <cx:pt idx="6113">253.72557387548497</cx:pt>
          <cx:pt idx="6114">12.503860494990482</cx:pt>
          <cx:pt idx="6115">1.5629405246920709</cx:pt>
          <cx:pt idx="6116">71.379036612214904</cx:pt>
          <cx:pt idx="6117">193.55038161939402</cx:pt>
          <cx:pt idx="6118">0</cx:pt>
          <cx:pt idx="6119">1827.569821779816</cx:pt>
          <cx:pt idx="6120">475.95191012991421</cx:pt>
          <cx:pt idx="6121">13.806923381770556</cx:pt>
          <cx:pt idx="6122">1864.6983089230712</cx:pt>
          <cx:pt idx="6123">272.84201443142439</cx:pt>
          <cx:pt idx="6124">1.5629405246920709</cx:pt>
          <cx:pt idx="6125">0</cx:pt>
          <cx:pt idx="6126">419.89016844586132</cx:pt>
          <cx:pt idx="6127">1491.3808110959687</cx:pt>
          <cx:pt idx="6128">603.08175354163939</cx:pt>
          <cx:pt idx="6129">23.966124785681401</cx:pt>
          <cx:pt idx="6130">3090.9472690452435</cx:pt>
          <cx:pt idx="6131">52.360489649157273</cx:pt>
          <cx:pt idx="6132">1.0420242514143867</cx:pt>
          <cx:pt idx="6133">1307.9551950632635</cx:pt>
          <cx:pt idx="6134">10.941399322961292</cx:pt>
          <cx:pt idx="6135">934.69854510621815</cx:pt>
          <cx:pt idx="6136">61.219720112756868</cx:pt>
          <cx:pt idx="6137">386.59334779844971</cx:pt>
          <cx:pt idx="6138">309.01624388959061</cx:pt>
          <cx:pt idx="6139">1532.2741934215435</cx:pt>
          <cx:pt idx="6140">498.34738297949696</cx:pt>
          <cx:pt idx="6141">34.907168822523531</cx:pt>
          <cx:pt idx="6142">908.35512419851136</cx:pt>
          <cx:pt idx="6143">1065.0061160285293</cx:pt>
          <cx:pt idx="6144">83.098024137559719</cx:pt>
          <cx:pt idx="6145">3102.3269839823238</cx:pt>
          <cx:pt idx="6146">332.92956032567861</cx:pt>
          <cx:pt idx="6147">0</cx:pt>
          <cx:pt idx="6148">1059.1847658749189</cx:pt>
          <cx:pt idx="6149">552.25470314012182</cx:pt>
          <cx:pt idx="6150">199.28353304677725</cx:pt>
          <cx:pt idx="6151">117.48823441458863</cx:pt>
          <cx:pt idx="6152">1556.2663453988953</cx:pt>
          <cx:pt idx="6153">613.98184040853073</cx:pt>
          <cx:pt idx="6154">21.360801563243381</cx:pt>
          <cx:pt idx="6155">2490.8473904825696</cx:pt>
          <cx:pt idx="6156">0</cx:pt>
          <cx:pt idx="6157">377.19854427713574</cx:pt>
          <cx:pt idx="6158">889.8878386729159</cx:pt>
          <cx:pt idx="6159">5.4706022633779137</cx:pt>
          <cx:pt idx="6160">30009.921545316771</cx:pt>
          <cx:pt idx="6161">3980.5100944568276</cx:pt>
          <cx:pt idx="6162">3804.8421217317414</cx:pt>
          <cx:pt idx="6163">400.40088853306816</cx:pt>
          <cx:pt idx="6164">7370.793790412863</cx:pt>
          <cx:pt idx="6165">9.8287889394559222</cx:pt>
          <cx:pt idx="6166">2625.0888258564323</cx:pt>
          <cx:pt idx="6167">1.0420242514143867</cx:pt>
          <cx:pt idx="6168">61.739407518552987</cx:pt>
          <cx:pt idx="6169">125.5619567412068</cx:pt>
          <cx:pt idx="6170">0</cx:pt>
          <cx:pt idx="6171">201.11043499534193</cx:pt>
          <cx:pt idx="6172">9.1176336397597826</cx:pt>
          <cx:pt idx="6173">1.8235300782217538</cx:pt>
          <cx:pt idx="6174">35.949937014038149</cx:pt>
          <cx:pt idx="6175">2526.1577368135418</cx:pt>
          <cx:pt idx="6176">324.06851090563441</cx:pt>
          <cx:pt idx="6177">38.279373119968184</cx:pt>
          <cx:pt idx="6178">1511.3747996418369</cx:pt>
          <cx:pt idx="6179">0</cx:pt>
          <cx:pt idx="6180">1.3024981545525187</cx:pt>
          <cx:pt idx="6181">389.18107656698112</cx:pt>
          <cx:pt idx="6182">45.776110518676326</cx:pt>
          <cx:pt idx="6183">217.77438179188829</cx:pt>
          <cx:pt idx="6184">2511.8346038015179</cx:pt>
          <cx:pt idx="6185">88.573495398092518</cx:pt>
          <cx:pt idx="6186">225.85080987407886</cx:pt>
          <cx:pt idx="6187">264.41387831161182</cx:pt>
          <cx:pt idx="6188">0.52097875324100928</cx:pt>
          <cx:pt idx="6189">1235.8029927514403</cx:pt>
          <cx:pt idx="6190">331.88960256775766</cx:pt>
          <cx:pt idx="6191">11755.736304256523</cx:pt>
          <cx:pt idx="6192">477.50825387264814</cx:pt>
          <cx:pt idx="6193">22.142936053443492</cx:pt>
          <cx:pt idx="6194">54.184836593655128</cx:pt>
          <cx:pt idx="6195">3313.0967382441199</cx:pt>
          <cx:pt idx="6196">896.14663694078774</cx:pt>
          <cx:pt idx="6197">804.14231343002973</cx:pt>
          <cx:pt idx="6198">2244.4673039840181</cx:pt>
          <cx:pt idx="6199">1933.1714910311791</cx:pt>
          <cx:pt idx="6200">154.99976007247903</cx:pt>
          <cx:pt idx="6201">226.37029908126405</cx:pt>
          <cx:pt idx="6202">1154.0183044774221</cx:pt>
          <cx:pt idx="6203">1080.5615096309441</cx:pt>
          <cx:pt idx="6204">431.6630176949443</cx:pt>
          <cx:pt idx="6205">4739.4227211096695</cx:pt>
          <cx:pt idx="6206">2503.4880282137624</cx:pt>
          <cx:pt idx="6207">17740.003550096299</cx:pt>
          <cx:pt idx="6208">9491.6817428701561</cx:pt>
          <cx:pt idx="6209">14.765510704361434</cx:pt>
          <cx:pt idx="6210">511.63920311433787</cx:pt>
          <cx:pt idx="6211">61.219720112756868</cx:pt>
          <cx:pt idx="6212">1049.0192050789942</cx:pt>
          <cx:pt idx="6213">1765.6493470439448</cx:pt>
          <cx:pt idx="6214">3995.1637886991739</cx:pt>
          <cx:pt idx="6215">40.378229182196471</cx:pt>
          <cx:pt idx="6216">9.1176336397597826</cx:pt>
          <cx:pt idx="6217">505.10748471972266</cx:pt>
          <cx:pt idx="6218">272.74712446544112</cx:pt>
          <cx:pt idx="6219">0</cx:pt>
          <cx:pt idx="6220">0</cx:pt>
          <cx:pt idx="6221">2.344521918329451</cx:pt>
          <cx:pt idx="6222">0</cx:pt>
          <cx:pt idx="6223">0</cx:pt>
          <cx:pt idx="6224">0</cx:pt>
          <cx:pt idx="6225">0</cx:pt>
          <cx:pt idx="6226">123.47394694779722</cx:pt>
          <cx:pt idx="6227">98.209061942531491</cx:pt>
          <cx:pt idx="6228">1152.1783968260754</cx:pt>
          <cx:pt idx="6229">28.743448083534016</cx:pt>
          <cx:pt idx="6230">140.22972908723884</cx:pt>
          <cx:pt idx="6231">175.93798641725834</cx:pt>
          <cx:pt idx="6232">3552.4384625748721</cx:pt>
          <cx:pt idx="6233">12343.664436836152</cx:pt>
          <cx:pt idx="6234">1261.6158048600005</cx:pt>
          <cx:pt idx="6235">42.462522388368534</cx:pt>
          <cx:pt idx="6236">236.27232058093568</cx:pt>
          <cx:pt idx="6237">190.95176292068979</cx:pt>
          <cx:pt idx="6238">202.14978112854848</cx:pt>
          <cx:pt idx="6239">512.92000436636135</cx:pt>
          <cx:pt idx="6240">0</cx:pt>
          <cx:pt idx="6241">1.3024981545525187</cx:pt>
          <cx:pt idx="6242">0</cx:pt>
          <cx:pt idx="6243">0</cx:pt>
          <cx:pt idx="6244">508.0275743825664</cx:pt>
          <cx:pt idx="6245">0.52097875324100928</cx:pt>
          <cx:pt idx="6246">7383.5792101392735</cx:pt>
          <cx:pt idx="6247">2096.7106840371011</cx:pt>
          <cx:pt idx="6248">95.342469553987399</cx:pt>
          <cx:pt idx="6249">514.48977461866207</cx:pt>
          <cx:pt idx="6250">2.0839940888187214</cx:pt>
          <cx:pt idx="6251">178.44525937601216</cx:pt>
          <cx:pt idx="6252">1071.4539604300317</cx:pt>
          <cx:pt idx="6253">472.82154821665779</cx:pt>
          <cx:pt idx="6254">985.99570742615538</cx:pt>
          <cx:pt idx="6255">627.81856431161918</cx:pt>
          <cx:pt idx="6256">2806.363184598431</cx:pt>
          <cx:pt idx="6257">49.755772305425154</cx:pt>
          <cx:pt idx="6258">19.537661288071376</cx:pt>
          <cx:pt idx="6259">676.51073707115427</cx:pt>
          <cx:pt idx="6260">217.00236863446372</cx:pt>
          <cx:pt idx="6261">26.832527073584465</cx:pt>
          <cx:pt idx="6262">4706.6782295332205</cx:pt>
          <cx:pt idx="6263">144.01918893368941</cx:pt>
          <cx:pt idx="6264">1470.2227718601407</cx:pt>
          <cx:pt idx="6265">1611.9656504521176</cx:pt>
          <cx:pt idx="6266">1268.1087642885266</cx:pt>
          <cx:pt idx="6267">1130.5620636222627</cx:pt>
          <cx:pt idx="6268">1071.9744445973324</cx:pt>
          <cx:pt idx="6269">378.77470306332737</cx:pt>
          <cx:pt idx="6270">305.97981793052492</cx:pt>
          <cx:pt idx="6271">0</cx:pt>
          <cx:pt idx="6272">6271.8267418122241</cx:pt>
          <cx:pt idx="6273">431.39319263074884</cx:pt>
          <cx:pt idx="6274">0</cx:pt>
          <cx:pt idx="6275">2697.2344605010649</cx:pt>
          <cx:pt idx="6276">131.81736760419986</cx:pt>
          <cx:pt idx="6277">0</cx:pt>
          <cx:pt idx="6278">3.6367051883923285</cx:pt>
          <cx:pt idx="6279">0</cx:pt>
          <cx:pt idx="6280">1122.5121414301191</cx:pt>
          <cx:pt idx="6281">72.879387472516683</cx:pt>
          <cx:pt idx="6282">46.107994198877115</cx:pt>
          <cx:pt idx="6283">1968.344785974615</cx:pt>
          <cx:pt idx="6284">164.11186656185384</cx:pt>
          <cx:pt idx="6285">321.46527486653417</cx:pt>
          <cx:pt idx="6286">88.573495398092518</cx:pt>
          <cx:pt idx="6287">102.89626636509159</cx:pt>
          <cx:pt idx="6288">1519.2575088927706</cx:pt>
          <cx:pt idx="6289">437.64195544427974</cx:pt>
          <cx:pt idx="6290">997.21031377444558</cx:pt>
          <cx:pt idx="6291">1221.7383468632015</cx:pt>
          <cx:pt idx="6292">3.6470011439621928</cx:pt>
          <cx:pt idx="6293">27.613022542803556</cx:pt>
          <cx:pt idx="6294">1187.0666025593223</cx:pt>
          <cx:pt idx="6295">538.9941620635808</cx:pt>
          <cx:pt idx="6296">1172.0103275312708</cx:pt>
          <cx:pt idx="6297">432.17314674769676</cx:pt>
          <cx:pt idx="6298">1475.2281594404612</cx:pt>
          <cx:pt idx="6299">284.72827523148806</cx:pt>
          <cx:pt idx="6300">7560.7267405257453</cx:pt>
          <cx:pt idx="6301">1600.269029127358</cx:pt>
          <cx:pt idx="6302">69.292555488719771</cx:pt>
          <cx:pt idx="6303">7649.8270743906087</cx:pt>
          <cx:pt idx="6304">26.050812078603236</cx:pt>
          <cx:pt idx="6305">118.00678344695091</cx:pt>
          <cx:pt idx="6306">110.99573634538675</cx:pt>
          <cx:pt idx="6307">937.0363371845616</cx:pt>
          <cx:pt idx="6308">0</cx:pt>
          <cx:pt idx="6309">0</cx:pt>
          <cx:pt idx="6310">146.14553954655108</cx:pt>
          <cx:pt idx="6311">0</cx:pt>
          <cx:pt idx="6312">735.37661411016927</cx:pt>
          <cx:pt idx="6313">104.46350212835861</cx:pt>
          <cx:pt idx="6314">80.233336705267519</cx:pt>
          <cx:pt idx="6315">1191.9352306612832</cx:pt>
          <cx:pt idx="6316">115.66273568985065</cx:pt>
          <cx:pt idx="6317">1285.8248624349608</cx:pt>
          <cx:pt idx="6318">609.56454263328328</cx:pt>
          <cx:pt idx="6319">568.67686173943491</cx:pt>
          <cx:pt idx="6320">16.150752834980093</cx:pt>
          <cx:pt idx="6321">172.71758600499143</cx:pt>
          <cx:pt idx="6322">3.1258746764764478</cx:pt>
          <cx:pt idx="6323">0</cx:pt>
          <cx:pt idx="6324">0</cx:pt>
          <cx:pt idx="6325">44.544344108630781</cx:pt>
          <cx:pt idx="6326">689.02269356186775</cx:pt>
          <cx:pt idx="6327">275.60817788769714</cx:pt>
          <cx:pt idx="6328">0</cx:pt>
          <cx:pt idx="6329">646.30417553311202</cx:pt>
          <cx:pt idx="6330">128.94884492744731</cx:pt>
          <cx:pt idx="6331">0</cx:pt>
          <cx:pt idx="6332">91.17476959672338</cx:pt>
          <cx:pt idx="6333">167.49944158135617</cx:pt>
          <cx:pt idx="6334">20.57965656867443</cx:pt>
          <cx:pt idx="6335">849.93197811753589</cx:pt>
          <cx:pt idx="6336">3998.7663201224918</cx:pt>
          <cx:pt idx="6337">507.99229250255632</cx:pt>
          <cx:pt idx="6338">0.26050339158298552</cx:pt>
          <cx:pt idx="6339">535.85921581244338</cx:pt>
          <cx:pt idx="6340">394.65522519970483</cx:pt>
          <cx:pt idx="6341">4.4286745626559831</cx:pt>
          <cx:pt idx="6342">888.28374192147021</cx:pt>
          <cx:pt idx="6343">0</cx:pt>
          <cx:pt idx="6344">0</cx:pt>
          <cx:pt idx="6345">5700.7932025303389</cx:pt>
          <cx:pt idx="6346">0</cx:pt>
          <cx:pt idx="6347">1431.480713745927</cx:pt>
          <cx:pt idx="6348">457.69774347657511</cx:pt>
          <cx:pt idx="6349">0</cx:pt>
          <cx:pt idx="6350">290.7118130458914</cx:pt>
          <cx:pt idx="6351">13.806923381770556</cx:pt>
          <cx:pt idx="6352">2.0839940888187214</cx:pt>
          <cx:pt idx="6353">0.26050339158298552</cx:pt>
          <cx:pt idx="6354">72.419938456438288</cx:pt>
          <cx:pt idx="6355">0</cx:pt>
          <cx:pt idx="6356">1.5629405246920709</cx:pt>
          <cx:pt idx="6357">356.37626219375898</cx:pt>
          <cx:pt idx="6358">0</cx:pt>
          <cx:pt idx="6359">93.516873340127944</cx:pt>
          <cx:pt idx="6360">341.50945402524451</cx:pt>
          <cx:pt idx="6361">2356.9215432645269</cx:pt>
          <cx:pt idx="6362">662.61376432740178</cx:pt>
          <cx:pt idx="6363">1178.2876942852108</cx:pt>
          <cx:pt idx="6364">1473.1830905285731</cx:pt>
          <cx:pt idx="6365">1280.928427089721</cx:pt>
          <cx:pt idx="6366">755.97403243543079</cx:pt>
          <cx:pt idx="6367">193.80676930315985</cx:pt>
          <cx:pt idx="6368">236.5356099766484</cx:pt>
          <cx:pt idx="6369">8.0756438794876306</cx:pt>
          <cx:pt idx="6370">478.53755694316266</cx:pt>
          <cx:pt idx="6371">1352.5195402422105</cx:pt>
          <cx:pt idx="6372">824.77217703842564</cx:pt>
          <cx:pt idx="6373">1021.6523004867063</cx:pt>
          <cx:pt idx="6374">8.5964446083272144</cx:pt>
          <cx:pt idx="6375">1127.4290526885598</cx:pt>
          <cx:pt idx="6376">8047.47647047585</cx:pt>
          <cx:pt idx="6377">91.693739631534527</cx:pt>
          <cx:pt idx="6378">17.974631990575169</cx:pt>
          <cx:pt idx="6379">2.344521918329451</cx:pt>
          <cx:pt idx="6380">230.02417230002087</cx:pt>
          <cx:pt idx="6381">16.672080616565502</cx:pt>
          <cx:pt idx="6382">431.39319263074884</cx:pt>
          <cx:pt idx="6383">3201.3160829253125</cx:pt>
          <cx:pt idx="6384">22.6636382846925</cx:pt>
          <cx:pt idx="6385">657.7558233991457</cx:pt>
          <cx:pt idx="6386">612.95963586104995</cx:pt>
          <cx:pt idx="6387">1050.6216258266143</cx:pt>
          <cx:pt idx="6388">0.26050339158298552</cx:pt>
          <cx:pt idx="6389">195.120971088483</cx:pt>
          <cx:pt idx="6390">4598.3044996098333</cx:pt>
          <cx:pt idx="6391">0.26050339158298552</cx:pt>
          <cx:pt idx="6392">0</cx:pt>
          <cx:pt idx="6393">0.26050339158298552</cx:pt>
          <cx:pt idx="6394">0</cx:pt>
          <cx:pt idx="6395">5.4706022633779137</cx:pt>
          <cx:pt idx="6396">2.8656204714986138</cx:pt>
          <cx:pt idx="6397">2.344521918329451</cx:pt>
          <cx:pt idx="6398">1096.4199556459951</cx:pt>
          <cx:pt idx="6399">2.8656204714986138</cx:pt>
          <cx:pt idx="6400">1002.9001029378603</cx:pt>
          <cx:pt idx="6401">152.74546010213265</cx:pt>
          <cx:pt idx="6402">331.61282790371291</cx:pt>
          <cx:pt idx="6403">480.86994150659473</cx:pt>
          <cx:pt idx="6404">477.07726843926901</cx:pt>
          <cx:pt idx="6405">0</cx:pt>
          <cx:pt idx="6406">0</cx:pt>
          <cx:pt idx="6407">1285.8248624349608</cx:pt>
          <cx:pt idx="6408">165.06451292515982</cx:pt>
          <cx:pt idx="6409">0</cx:pt>
          <cx:pt idx="6410">2179.4345947012021</cx:pt>
          <cx:pt idx="6411">25.269193439235611</cx:pt>
          <cx:pt idx="6412">0</cx:pt>
          <cx:pt idx="6413">1572.4329654312023</cx:pt>
          <cx:pt idx="6414">0</cx:pt>
          <cx:pt idx="6415">0</cx:pt>
          <cx:pt idx="6416">0</cx:pt>
          <cx:pt idx="6417">33.604793726823402</cx:pt>
          <cx:pt idx="6418">629.12751622925828</cx:pt>
          <cx:pt idx="6419">2124.0778816671964</cx:pt>
          <cx:pt idx="6420">1461.6815604225849</cx:pt>
          <cx:pt idx="6421">0</cx:pt>
          <cx:pt idx="6422">501.47221076626141</cx:pt>
          <cx:pt idx="6423">42.462522388368534</cx:pt>
          <cx:pt idx="6424">19310.866665212328</cx:pt>
          <cx:pt idx="6425">3860.3777995313599</cx:pt>
          <cx:pt idx="6426">0</cx:pt>
          <cx:pt idx="6427">1604.3809856445725</cx:pt>
          <cx:pt idx="6428">340.2061877877594</cx:pt>
          <cx:pt idx="6429">204.23030931426513</cx:pt>
          <cx:pt idx="6430">1229.3047464396311</cx:pt>
          <cx:pt idx="6431">1252.4597890800237</cx:pt>
          <cx:pt idx="6432">600.19950034073975</cx:pt>
          <cx:pt idx="6433">377.72320236770213</cx:pt>
          <cx:pt idx="6434">1306.9575469826889</cx:pt>
          <cx:pt idx="6435">14.328025912536493</cx:pt>
          <cx:pt idx="6436">718.22531952972906</cx:pt>
          <cx:pt idx="6437">0.26050339158298552</cx:pt>
          <cx:pt idx="6438">0</cx:pt>
          <cx:pt idx="6439">1708.3119523342464</cx:pt>
          <cx:pt idx="6440">6.252105938134398</cx:pt>
          <cx:pt idx="6441">12.764687961250678</cx:pt>
          <cx:pt idx="6442">0</cx:pt>
          <cx:pt idx="6443">482.04038445842446</cx:pt>
          <cx:pt idx="6444">6270.0877860257342</cx:pt>
          <cx:pt idx="6445">486.10872011534138</cx:pt>
          <cx:pt idx="6446">6849.0556819616986</cx:pt>
          <cx:pt idx="6447">8886.7344695774118</cx:pt>
          <cx:pt idx="6448">5406.3274177546418</cx:pt>
          <cx:pt idx="6449">424.14171109345995</cx:pt>
          <cx:pt idx="6450">11086.911291921109</cx:pt>
          <cx:pt idx="6451">108.88875869171814</cx:pt>
          <cx:pt idx="6452">0</cx:pt>
          <cx:pt idx="6453">297.75105550431556</cx:pt>
          <cx:pt idx="6454">991.20883956606963</cx:pt>
          <cx:pt idx="6455">861.21269839361264</cx:pt>
          <cx:pt idx="6456">582.74723456000743</cx:pt>
          <cx:pt idx="6457">37.733232444530238</cx:pt>
          <cx:pt idx="6458">614.53624496299483</cx:pt>
          <cx:pt idx="6459">2868.3336081246803</cx:pt>
          <cx:pt idx="6460">1598.937684759245</cx:pt>
          <cx:pt idx="6461">2426.238232391358</cx:pt>
          <cx:pt idx="6462">477.77366877211978</cx:pt>
          <cx:pt idx="6463">748.66383726082734</cx:pt>
          <cx:pt idx="6464">426.71322317064369</cx:pt>
          <cx:pt idx="6465">3190.4581182894085</cx:pt>
          <cx:pt idx="6466">230.02417230002087</cx:pt>
          <cx:pt idx="6467">3307.5881450889533</cx:pt>
          <cx:pt idx="6468">2201.0019024481021</cx:pt>
          <cx:pt idx="6469">0.52097875324100928</cx:pt>
          <cx:pt idx="6470">639.43129616474346</cx:pt>
          <cx:pt idx="6471">1036.7908458666666</cx:pt>
          <cx:pt idx="6472">1352.2381130278527</cx:pt>
          <cx:pt idx="6473">228.20584108507933</cx:pt>
          <cx:pt idx="6474">54.4455588096056</cx:pt>
          <cx:pt idx="6475">5165.6018665728016</cx:pt>
          <cx:pt idx="6476">1237.089591248128</cx:pt>
          <cx:pt idx="6477">0</cx:pt>
          <cx:pt idx="6478">237.31071340408397</cx:pt>
          <cx:pt idx="6479">5.952346563428093</cx:pt>
          <cx:pt idx="6480">2054.5375335227959</cx:pt>
          <cx:pt idx="6481">892.48518641445173</cx:pt>
          <cx:pt idx="6482">6.5125360040559697</cx:pt>
          <cx:pt idx="6483">145.09874752130492</cx:pt>
          <cx:pt idx="6484">0</cx:pt>
          <cx:pt idx="6485">2167.6777809132968</cx:pt>
          <cx:pt idx="6486">0.78150928174738166</cx:pt>
          <cx:pt idx="6487">275.87673041919527</cx:pt>
          <cx:pt idx="6488">123.90608918758512</cx:pt>
          <cx:pt idx="6489">1230.0724899259897</cx:pt>
          <cx:pt idx="6490">24.48718261942582</cx:pt>
          <cx:pt idx="6491">60.176259763837272</cx:pt>
          <cx:pt idx="6492">0.26050339158298552</cx:pt>
          <cx:pt idx="6493">274.57477014952087</cx:pt>
          <cx:pt idx="6494">841.94810147176531</cx:pt>
          <cx:pt idx="6495">537.42440731151009</cx:pt>
          <cx:pt idx="6496">0</cx:pt>
          <cx:pt idx="6497">0</cx:pt>
          <cx:pt idx="6498">0.26050339158298552</cx:pt>
          <cx:pt idx="6499">699.72278594504439</cx:pt>
          <cx:pt idx="6500">1814.183896630421</cx:pt>
          <cx:pt idx="6501">141.44883375752147</cx:pt>
          <cx:pt idx="6502">117.2257103567519</cx:pt>
          <cx:pt idx="6503">1427.3165142681812</cx:pt>
          <cx:pt idx="6504">562.66727472393404</cx:pt>
          <cx:pt idx="6505">0</cx:pt>
          <cx:pt idx="6506">275.09099051377956</cx:pt>
          <cx:pt idx="6507">892.23749405835542</cx:pt>
          <cx:pt idx="6508">167.49944158135617</cx:pt>
          <cx:pt idx="6509">23.445550681689614</cx:pt>
          <cx:pt idx="6510">333.18426598158788</cx:pt>
          <cx:pt idx="6511">821.34501861598926</cx:pt>
          <cx:pt idx="6512">558.77374045178487</cx:pt>
          <cx:pt idx="6513">5.9914902418319285</cx:pt>
          <cx:pt idx="6514">3.3865903990908066</cx:pt>
          <cx:pt idx="6515">3797.7261589734662</cx:pt>
          <cx:pt idx="6516">286.31709027802827</cx:pt>
          <cx:pt idx="6517">835.66136138727325</cx:pt>
          <cx:pt idx="6518">307.38739764223868</cx:pt>
          <cx:pt idx="6519">0</cx:pt>
          <cx:pt idx="6520">2658.2431834537856</cx:pt>
          <cx:pt idx="6521">635.88981912055749</cx:pt>
          <cx:pt idx="6522">1227.515206431875</cx:pt>
          <cx:pt idx="6523">35.166949150203706</cx:pt>
          <cx:pt idx="6524">644.46721104393714</cx:pt>
          <cx:pt idx="6525">0.52097875324100928</cx:pt>
          <cx:pt idx="6526">114.62423418334457</cx:pt>
          <cx:pt idx="6527">319.10468902440198</cx:pt>
          <cx:pt idx="6528">64.603459950409686</cx:pt>
          <cx:pt idx="6529">684.87411551026685</cx:pt>
          <cx:pt idx="6530">478.80354276773073</cx:pt>
          <cx:pt idx="6531">68.252776110859486</cx:pt>
          <cx:pt idx="6532">1367.614099588812</cx:pt>
          <cx:pt idx="6533">0</cx:pt>
          <cx:pt idx="6534">213.34634402958966</cx:pt>
          <cx:pt idx="6535">1610.959743909661</cx:pt>
          <cx:pt idx="6536">0</cx:pt>
          <cx:pt idx="6537">0</cx:pt>
          <cx:pt idx="6538">0.52097875324100928</cx:pt>
          <cx:pt idx="6539">365.50777667328737</cx:pt>
          <cx:pt idx="6540">110.71661843187155</cx:pt>
          <cx:pt idx="6541">0</cx:pt>
          <cx:pt idx="6542">3.3865903990908066</cx:pt>
          <cx:pt idx="6543">1084.9936860328764</cx:pt>
          <cx:pt idx="6544">802.08005517943479</cx:pt>
          <cx:pt idx="6545">72.419938456438288</cx:pt>
          <cx:pt idx="6546">0</cx:pt>
          <cx:pt idx="6547">0</cx:pt>
          <cx:pt idx="6548">1363.4463938336346</cx:pt>
          <cx:pt idx="6549">229.24084790982454</cx:pt>
          <cx:pt idx="6550">318.06355143534068</cx:pt>
          <cx:pt idx="6551">795.31752614184541</cx:pt>
          <cx:pt idx="6552">130.25240063487436</cx:pt>
          <cx:pt idx="6553">0.26050339158298552</cx:pt>
          <cx:pt idx="6554">13.546498323927235</cx:pt>
          <cx:pt idx="6555">669.22421435046977</cx:pt>
          <cx:pt idx="6556">707.53730310825483</cx:pt>
          <cx:pt idx="6557">2492.7480536745329</cx:pt>
          <cx:pt idx="6558">47.151205088997102</cx:pt>
          <cx:pt idx="6559">10.941399322961292</cx:pt>
          <cx:pt idx="6560">918.81505443732249</cx:pt>
          <cx:pt idx="6561">3549.9762601561538</cx:pt>
          <cx:pt idx="6562">1.3024981545525187</cx:pt>
          <cx:pt idx="6563">793.49812245545957</cx:pt>
          <cx:pt idx="6564">112.01731423473103</cx:pt>
          <cx:pt idx="6565">7.8152409270128853</cx:pt>
          <cx:pt idx="6566">1473.3874698653076</cx:pt>
          <cx:pt idx="6567">239.13468650773507</cx:pt>
          <cx:pt idx="6568">553.06061211102019</cx:pt>
          <cx:pt idx="6569">0</cx:pt>
          <cx:pt idx="6570">23.445550681689614</cx:pt>
          <cx:pt idx="6571">559.74459536538893</cx:pt>
          <cx:pt idx="6572">1335.0886323806403</cx:pt>
          <cx:pt idx="6573">766.91349971962131</cx:pt>
          <cx:pt idx="6574">1432.4739779132274</cx:pt>
          <cx:pt idx="6575">1038.374605073225</cx:pt>
          <cx:pt idx="6576">423.31739109785178</cx:pt>
          <cx:pt idx="6577">0</cx:pt>
          <cx:pt idx="6578">195.37942856924849</cx:pt>
          <cx:pt idx="6579">406.90800234651346</cx:pt>
          <cx:pt idx="6580">0.26050339158298552</cx:pt>
          <cx:pt idx="6581">116.4416229413345</cx:pt>
          <cx:pt idx="6582">273.52619385588025</cx:pt>
          <cx:pt idx="6583">22.924220261015304</cx:pt>
          <cx:pt idx="6584">0.52097875324100928</cx:pt>
          <cx:pt idx="6585">0</cx:pt>
          <cx:pt idx="6586">1.0420242514143867</cx:pt>
          <cx:pt idx="6587">119.82707830041186</cx:pt>
          <cx:pt idx="6588">953.96232029805014</cx:pt>
          <cx:pt idx="6589">1436.4539265287667</cx:pt>
          <cx:pt idx="6590">1370.4630136505732</cx:pt>
          <cx:pt idx="6591">134.19518870386798</cx:pt>
          <cx:pt idx="6592">351.40730017331464</cx:pt>
          <cx:pt idx="6593">4.6890982641690844</cx:pt>
          <cx:pt idx="6594">0</cx:pt>
          <cx:pt idx="6595">0</cx:pt>
          <cx:pt idx="6596">38.555324437041442</cx:pt>
          <cx:pt idx="6597">576.74938149389106</cx:pt>
          <cx:pt idx="6598">146.40074439050881</cx:pt>
          <cx:pt idx="6599">525.17540353867116</cx:pt>
          <cx:pt idx="6600">574.27182377454938</cx:pt>
          <cx:pt idx="6601">1117.8492886418098</cx:pt>
          <cx:pt idx="6602">679.14568979120816</cx:pt>
          <cx:pt idx="6603">594.47618457813189</cx:pt>
          <cx:pt idx="6604">0</cx:pt>
          <cx:pt idx="6605">141.19234612624115</cx:pt>
          <cx:pt idx="6606">168.28378737250193</cx:pt>
          <cx:pt idx="6607">27.874018471138658</cx:pt>
          <cx:pt idx="6608">477.50825387264814</cx:pt>
          <cx:pt idx="6609">236.79919153162214</cx:pt>
          <cx:pt idx="6610">2775.4005412864021</cx:pt>
          <cx:pt idx="6611">213.09391772324602</cx:pt>
          <cx:pt idx="6612">822.99969889763236</cx:pt>
          <cx:pt idx="6613">250.07942502106926</cx:pt>
          <cx:pt idx="6614">212.04287608615033</cx:pt>
          <cx:pt idx="6615">0</cx:pt>
          <cx:pt idx="6616">10.420073255760686</cx:pt>
          <cx:pt idx="6617">363.86020608091587</cx:pt>
          <cx:pt idx="6618">402.2414126130293</cx:pt>
          <cx:pt idx="6619">0.52097875324100928</cx:pt>
          <cx:pt idx="6620">9424.1508915969425</cx:pt>
          <cx:pt idx="6621">1523.3727412905359</cx:pt>
          <cx:pt idx="6622">4.4286745626559831</cx:pt>
          <cx:pt idx="6623">1070.4137494106624</cx:pt>
          <cx:pt idx="6624">0</cx:pt>
          <cx:pt idx="6625">0</cx:pt>
          <cx:pt idx="6626">0</cx:pt>
          <cx:pt idx="6627">106.28466013602969</cx:pt>
          <cx:pt idx="6628">1562.8647153130344</cx:pt>
          <cx:pt idx="6629">1113.3602602709022</cx:pt>
          <cx:pt idx="6630">159.94232844182434</cx:pt>
          <cx:pt idx="6631">0</cx:pt>
          <cx:pt idx="6632">0.26050339158298552</cx:pt>
          <cx:pt idx="6633">5546.7997552985726</cx:pt>
          <cx:pt idx="6634">292.02907318172379</cx:pt>
          <cx:pt idx="6635">244.35043176125598</cx:pt>
          <cx:pt idx="6636">523.60945528905506</cx:pt>
          <cx:pt idx="6637">1281.9062213902093</cx:pt>
          <cx:pt idx="6638">2669.8810307591248</cx:pt>
          <cx:pt idx="6639">1716.3876417350275</cx:pt>
          <cx:pt idx="6640">180.00678911436611</cx:pt>
          <cx:pt idx="6641">0</cx:pt>
          <cx:pt idx="6642">1975.8668669373569</cx:pt>
          <cx:pt idx="6643">1417.1554836228011</cx:pt>
          <cx:pt idx="6644">0.26050339158298552</cx:pt>
          <cx:pt idx="6645">346.45925521562413</cx:pt>
          <cx:pt idx="6646">371.47505501049795</cx:pt>
          <cx:pt idx="6647">1298.1029056794266</cx:pt>
          <cx:pt idx="6648">8.856667776036133</cx:pt>
          <cx:pt idx="6649">164.37530419427185</cx:pt>
          <cx:pt idx="6650">684.87411551026685</cx:pt>
          <cx:pt idx="6651">0</cx:pt>
          <cx:pt idx="6652">1264.2440723330217</cx:pt>
          <cx:pt idx="6653">30.478611481546309</cx:pt>
          <cx:pt idx="6654">160.21028739287939</cx:pt>
          <cx:pt idx="6655">111.7747282956762</cx:pt>
          <cx:pt idx="6656">3.1258746764764478</cx:pt>
          <cx:pt idx="6657">388.66755425547126</cx:pt>
          <cx:pt idx="6658">375.39404685865316</cx:pt>
          <cx:pt idx="6659">2340.1473109279455</cx:pt>
          <cx:pt idx="6660">590.03509978013358</cx:pt>
          <cx:pt idx="6661">127.90817963688406</cx:pt>
          <cx:pt idx="6662">2179.1323432338172</cx:pt>
          <cx:pt idx="6663">1541.1207294987464</cx:pt>
          <cx:pt idx="6664">1979.2954859893302</cx:pt>
          <cx:pt idx="6665">14.848781269711106</cx:pt>
          <cx:pt idx="6666">1529.1952134442438</cx:pt>
          <cx:pt idx="6667">0</cx:pt>
          <cx:pt idx="6668">1329.0824833174643</cx:pt>
          <cx:pt idx="6669">7309.7312375050951</cx:pt>
          <cx:pt idx="6670">1200.8990409660471</cx:pt>
          <cx:pt idx="6671">168.40116662828424</cx:pt>
          <cx:pt idx="6672">0</cx:pt>
          <cx:pt idx="6673">2974.0537121681177</cx:pt>
          <cx:pt idx="6674">0.78150928174738166</cx:pt>
          <cx:pt idx="6675">0</cx:pt>
          <cx:pt idx="6676">95.342469553987399</cx:pt>
          <cx:pt idx="6677">75.543077381854644</cx:pt>
          <cx:pt idx="6678">766.38140707293985</cx:pt>
          <cx:pt idx="6679">1.3024981545525187</cx:pt>
          <cx:pt idx="6680">329.79646333722741</cx:pt>
          <cx:pt idx="6681">318.32905143969708</cx:pt>
          <cx:pt idx="6682">99.775421000858017</cx:pt>
          <cx:pt idx="6683">9500.8979697085178</cx:pt>
          <cx:pt idx="6684">1585.6849701144324</cx:pt>
          <cx:pt idx="6685">923.73744625858671</cx:pt>
          <cx:pt idx="6686">649.94868120401861</cx:pt>
          <cx:pt idx="6687">14.588389716940828</cx:pt>
          <cx:pt idx="6688">0</cx:pt>
          <cx:pt idx="6689">132.33391658990581</cx:pt>
          <cx:pt idx="6690">5.9914902418319285</cx:pt>
          <cx:pt idx="6691">0</cx:pt>
          <cx:pt idx="6692">1466.1493257997492</cx:pt>
          <cx:pt idx="6693">255.28407057821732</cx:pt>
          <cx:pt idx="6694">1559.6161288518595</cx:pt>
          <cx:pt idx="6695">821.63007107451415</cx:pt>
          <cx:pt idx="6696">426.44648498600685</cx:pt>
          <cx:pt idx="6697">119.79358256465763</cx:pt>
          <cx:pt idx="6698">1.8235300782217538</cx:pt>
          <cx:pt idx="6699">113.84147856408175</cx:pt>
          <cx:pt idx="6700">19.537661288071376</cx:pt>
          <cx:pt idx="6701">3124.9955299407266</cx:pt>
          <cx:pt idx="6702">730.442172599081</cx:pt>
          <cx:pt idx="6703">445.37115766164021</cx:pt>
          <cx:pt idx="6704">0.52097875324100928</cx:pt>
          <cx:pt idx="6705">8193.2716195800549</cx:pt>
          <cx:pt idx="6706">864.32603538988872</cx:pt>
          <cx:pt idx="6707">3407.2135059106849</cx:pt>
          <cx:pt idx="6708">87.010271349268479</cx:pt>
          <cx:pt idx="6709">244.87819685354035</cx:pt>
          <cx:pt idx="6710">1008.4124006113947</cx:pt>
          <cx:pt idx="6711">2712.614370908585</cx:pt>
          <cx:pt idx="6712">632.23623438216578</cx:pt>
          <cx:pt idx="6713">13.0247193878945</cx:pt>
          <cx:pt idx="6714">6.7731534672625635</cx:pt>
          <cx:pt idx="6715">771.45120927734172</cx:pt>
          <cx:pt idx="6716">156.30274103205207</cx:pt>
          <cx:pt idx="6717">2.8656204714986138</cx:pt>
          <cx:pt idx="6718">5461.7057550560103</cx:pt>
          <cx:pt idx="6719">0.26050339158298552</cx:pt>
          <cx:pt idx="6720">406.11709730490236</cx:pt>
          <cx:pt idx="6721">482.17433025863016</cx:pt>
          <cx:pt idx="6722">1679.7623092405868</cx:pt>
          <cx:pt idx="6723">844.2884928434363</cx:pt>
          <cx:pt idx="6724">81.298829108435655</cx:pt>
          <cx:pt idx="6725">1931.0276152429215</cx:pt>
          <cx:pt idx="6726">759.60309537834394</cx:pt>
          <cx:pt idx="6727">291.50145683770637</cx:pt>
          <cx:pt idx="6728">0.52097875324100928</cx:pt>
          <cx:pt idx="6729">4746.3279478978138</cx:pt>
          <cx:pt idx="6730">0.26050339158298552</cx:pt>
          <cx:pt idx="6731">0</cx:pt>
          <cx:pt idx="6732">1.5629405246920709</cx:pt>
          <cx:pt idx="6733">0</cx:pt>
          <cx:pt idx="6734">0</cx:pt>
          <cx:pt idx="6735">0.26050339158298552</cx:pt>
          <cx:pt idx="6736">4.6890982641690844</cx:pt>
          <cx:pt idx="6737">594.47618457813189</cx:pt>
          <cx:pt idx="6738">60.828495706599284</cx:pt>
          <cx:pt idx="6739">404.28697472671456</cx:pt>
          <cx:pt idx="6740">491.81419440725961</cx:pt>
          <cx:pt idx="6741">239.66791343560976</cx:pt>
          <cx:pt idx="6742">234.71503939672968</cx:pt>
          <cx:pt idx="6743">914.36289369977078</cx:pt>
          <cx:pt idx="6744">1414.0134000729588</cx:pt>
          <cx:pt idx="6745">173.75622056645</cx:pt>
          <cx:pt idx="6746">171.14733063257691</cx:pt>
          <cx:pt idx="6747">249.03738341433012</cx:pt>
          <cx:pt idx="6748">611.9391303916035</cx:pt>
          <cx:pt idx="6749">1252.4597890800237</cx:pt>
          <cx:pt idx="6750">466.29830694494478</cx:pt>
          <cx:pt idx="6751">0</cx:pt>
          <cx:pt idx="6752">572.32127268688987</cx:pt>
          <cx:pt idx="6753">1991.5497078061533</cx:pt>
          <cx:pt idx="6754">3.1258746764764478</cx:pt>
          <cx:pt idx="6755">0</cx:pt>
          <cx:pt idx="6756">239.40115212979092</cx:pt>
          <cx:pt idx="6757">177.6633613789713</cx:pt>
          <cx:pt idx="6758">494.69194329516182</cx:pt>
          <cx:pt idx="6759">1.0420242514143867</cx:pt>
          <cx:pt idx="6760">322.76427647231333</cx:pt>
          <cx:pt idx="6761">234.97660075429224</cx:pt>
          <cx:pt idx="6762">0</cx:pt>
          <cx:pt idx="6763">3520.0744092557093</cx:pt>
          <cx:pt idx="6764">1111.0454208740284</cx:pt>
          <cx:pt idx="6765">0</cx:pt>
          <cx:pt idx="6766">104.20066397374082</cx:pt>
          <cx:pt idx="6767">8.0756438794876306</cx:pt>
          <cx:pt idx="6768">0.26050339158298552</cx:pt>
          <cx:pt idx="6769">352.97410169057127</cx:pt>
          <cx:pt idx="6770">1254.024662909861</cx:pt>
          <cx:pt idx="6771">1690.6319515176599</cx:pt>
          <cx:pt idx="6772">144.58319284600012</cx:pt>
          <cx:pt idx="6773">1.5629405246920709</cx:pt>
          <cx:pt idx="6774">0.52097875324100928</cx:pt>
          <cx:pt idx="6775">8198.3850670243428</cx:pt>
          <cx:pt idx="6776">22.142936053443492</cx:pt>
          <cx:pt idx="6777">437.36840168778588</cx:pt>
          <cx:pt idx="6778">175.05714894730039</cx:pt>
          <cx:pt idx="6779">544.4488112371281</cx:pt>
          <cx:pt idx="6780">1.0420242514143867</cx:pt>
          <cx:pt idx="6781">19.016252654638322</cx:pt>
          <cx:pt idx="6782">727.30553540132382</cx:pt>
          <cx:pt idx="6783">772.36196380816682</cx:pt>
          <cx:pt idx="6784">439.19532095641927</cx:pt>
          <cx:pt idx="6785">307.13099486570349</cx:pt>
          <cx:pt idx="6786">54.966824968939449</cx:pt>
          <cx:pt idx="6787">204.75732763071548</cx:pt>
          <cx:pt idx="6788">1471.549075421899</cx:pt>
          <cx:pt idx="6789">0.52097875324100928</cx:pt>
          <cx:pt idx="6790">513.20506115522892</cx:pt>
          <cx:pt idx="6791">0</cx:pt>
          <cx:pt idx="6792">16.411879066732855</cx:pt>
          <cx:pt idx="6793">0</cx:pt>
          <cx:pt idx="6794">250.86380516959542</cx:pt>
          <cx:pt idx="6795">592.62169144130019</cx:pt>
          <cx:pt idx="6796">164.11186656185384</cx:pt>
          <cx:pt idx="6797">7.8152409270128853</cx:pt>
          <cx:pt idx="6798">66.429126336009062</cx:pt>
          <cx:pt idx="6799">275.3590409199266</cx:pt>
          <cx:pt idx="6800">8.856667776036133</cx:pt>
          <cx:pt idx="6801">0</cx:pt>
          <cx:pt idx="6802">1194.9157146502801</cx:pt>
          <cx:pt idx="6803">378.24858829320186</cx:pt>
          <cx:pt idx="6804">1.5629405246920709</cx:pt>
          <cx:pt idx="6805">1801.6455055818253</cx:pt>
          <cx:pt idx="6806">1252.4597890800237</cx:pt>
          <cx:pt idx="6807">44.544344108630781</cx:pt>
          <cx:pt idx="6808">95.082381164022067</cx:pt>
          <cx:pt idx="6809">854.18930464584241</cx:pt>
          <cx:pt idx="6810">1340.5638461845672</cx:pt>
          <cx:pt idx="6811">1.0420242514143867</cx:pt>
          <cx:pt idx="6812">2229.1113025147361</cx:pt>
          <cx:pt idx="6813">0</cx:pt>
          <cx:pt idx="6814">1008.1325708620245</cx:pt>
          <cx:pt idx="6815">1.0420242514143867</cx:pt>
          <cx:pt idx="6816">555.63970142473227</cx:pt>
          <cx:pt idx="6817">950.85631403856837</cx:pt>
          <cx:pt idx="6818">0</cx:pt>
          <cx:pt idx="6819">237.8398901400071</cx:pt>
          <cx:pt idx="6820">293.06677887924064</cx:pt>
          <cx:pt idx="6821">460.05658123774197</cx:pt>
          <cx:pt idx="6822">1389.9935357117615</cx:pt>
          <cx:pt idx="6823">572.04316294558726</cx:pt>
          <cx:pt idx="6824">523.35497493598643</cx:pt>
          <cx:pt idx="6825">0</cx:pt>
          <cx:pt idx="6826">0</cx:pt>
          <cx:pt idx="6827">0</cx:pt>
          <cx:pt idx="6828">549.11902997371499</cx:pt>
          <cx:pt idx="6829">1174.6150353409218</cx:pt>
          <cx:pt idx="6830">77.629566748521569</cx:pt>
          <cx:pt idx="6831">421.46851016690584</cx:pt>
          <cx:pt idx="6832">0</cx:pt>
          <cx:pt idx="6833">181.1142495067993</cx:pt>
          <cx:pt idx="6834">847.69360711505749</cx:pt>
          <cx:pt idx="6835">2291.9671959638822</cx:pt>
          <cx:pt idx="6836">1518.9414130972423</cx:pt>
          <cx:pt idx="6837">1761.0021874922277</cx:pt>
          <cx:pt idx="6838">1012.548914144809</cx:pt>
          <cx:pt idx="6839">800.5229392101362</cx:pt>
          <cx:pt idx="6840">374.87261542616869</cx:pt>
          <cx:pt idx="6841">83.098024137559719</cx:pt>
          <cx:pt idx="6842">4059.3827122098255</cx:pt>
          <cx:pt idx="6843">0.26050339158298552</cx:pt>
          <cx:pt idx="6844">460.56819299408227</cx:pt>
          <cx:pt idx="6845">1990.9973323003605</cx:pt>
          <cx:pt idx="6846">0</cx:pt>
          <cx:pt idx="6847">240.68765930246386</cx:pt>
          <cx:pt idx="6848">778.71333601530989</cx:pt>
          <cx:pt idx="6849">1553.5701452112949</cx:pt>
          <cx:pt idx="6850">56.528302666497638</cx:pt>
          <cx:pt idx="6851">68.773146984466692</cx:pt>
          <cx:pt idx="6852">0</cx:pt>
          <cx:pt idx="6853">0</cx:pt>
          <cx:pt idx="6854">108.37202766241191</cx:pt>
          <cx:pt idx="6855">0</cx:pt>
          <cx:pt idx="6856">0</cx:pt>
          <cx:pt idx="6857">328.24095575823435</cx:pt>
          <cx:pt idx="6858">5259.9222003218765</cx:pt>
          <cx:pt idx="6859">456.93530971269399</cx:pt>
          <cx:pt idx="6860">0</cx:pt>
          <cx:pt idx="6861">618.68876407182825</cx:pt>
          <cx:pt idx="6862">0</cx:pt>
          <cx:pt idx="6863">0</cx:pt>
          <cx:pt idx="6864">0.26050339158298552</cx:pt>
          <cx:pt idx="6865">7474.2183215397208</cx:pt>
          <cx:pt idx="6866">56.508368330656516</cx:pt>
          <cx:pt idx="6867">83.098024137559719</cx:pt>
          <cx:pt idx="6868">0.78150928174738166</cx:pt>
          <cx:pt idx="6869">53.142890314216615</cx:pt>
          <cx:pt idx="6870">1994.175583942302</cx:pt>
          <cx:pt idx="6871">1259.779266795947</cx:pt>
          <cx:pt idx="6872">0</cx:pt>
          <cx:pt idx="6873">22.43673995396874</cx:pt>
          <cx:pt idx="6874">573.11661589685468</cx:pt>
          <cx:pt idx="6875">4301.3226276525638</cx:pt>
          <cx:pt idx="6876">453.01621076304338</cx:pt>
          <cx:pt idx="6877">0.26050339158298552</cx:pt>
          <cx:pt idx="6878">60.957198217328191</cx:pt>
          <cx:pt idx="6879">226.05531529832766</cx:pt>
          <cx:pt idx="6880">913.60183280922593</cx:pt>
          <cx:pt idx="6881">1350.7381558421941</cx:pt>
          <cx:pt idx="6882">874.21884985354086</cx:pt>
          <cx:pt idx="6883">245.92001946882644</cx:pt>
          <cx:pt idx="6884">382.93013692829334</cx:pt>
          <cx:pt idx="6885">313.91092530615424</cx:pt>
          <cx:pt idx="6886">251.65063574677541</cx:pt>
          <cx:pt idx="6887">221.69108598860024</cx:pt>
          <cx:pt idx="6888">284.98585854000078</cx:pt>
          <cx:pt idx="6889">113.57909201274987</cx:pt>
          <cx:pt idx="6890">53.663275286099342</cx:pt>
          <cx:pt idx="6891">39.856677994675195</cx:pt>
          <cx:pt idx="6892">56.788078707081702</cx:pt>
          <cx:pt idx="6893">55.227344192007578</cx:pt>
          <cx:pt idx="6894">269.87810961915005</cx:pt>
          <cx:pt idx="6895">0</cx:pt>
          <cx:pt idx="6896">855.73190159300873</cx:pt>
          <cx:pt idx="6897">4070.091692277284</cx:pt>
          <cx:pt idx="6898">1.0420242514143867</cx:pt>
          <cx:pt idx="6899">1151.3793514316565</cx:pt>
          <cx:pt idx="6900">1.0420242514143867</cx:pt>
          <cx:pt idx="6901">46.369941988030547</cx:pt>
          <cx:pt idx="6902">0.26050339158298552</cx:pt>
          <cx:pt idx="6903">31.822199143191582</cx:pt>
          <cx:pt idx="6904">0.26050339158298552</cx:pt>
          <cx:pt idx="6905">184.16915654408564</cx:pt>
          <cx:pt idx="6906">138.58498978115298</cx:pt>
          <cx:pt idx="6907">0</cx:pt>
          <cx:pt idx="6908">0</cx:pt>
          <cx:pt idx="6909">0</cx:pt>
          <cx:pt idx="6910">5397.7137160923376</cx:pt>
          <cx:pt idx="6911">896.64425862762016</cx:pt>
          <cx:pt idx="6912">324.83550343064161</cx:pt>
          <cx:pt idx="6913">1.0420242514143867</cx:pt>
          <cx:pt idx="6914">304.26111149542982</cx:pt>
          <cx:pt idx="6915">2620.1787035531415</cx:pt>
          <cx:pt idx="6916">3024.3786436814553</cx:pt>
          <cx:pt idx="6917">3351.682149960046</cx:pt>
          <cx:pt idx="6918">224.03412759341737</cx:pt>
          <cx:pt idx="6919">280.56027695114318</cx:pt>
          <cx:pt idx="6920">891.92797517170209</cx:pt>
          <cx:pt idx="6921">8.3359704845098666</cx:pt>
          <cx:pt idx="6922">3.6470011439621928</cx:pt>
          <cx:pt idx="6923">187.30141095796392</cx:pt>
          <cx:pt idx="6924">342.81769819966826</cx:pt>
          <cx:pt idx="6925">31.704108894299907</cx:pt>
          <cx:pt idx="6926">1.5629405246920709</cx:pt>
          <cx:pt idx="6927">2091.0476550847602</cx:pt>
          <cx:pt idx="6928">1.8235300782217538</cx:pt>
          <cx:pt idx="6929">84.142054615970125</cx:pt>
          <cx:pt idx="6930">1725.0996018278131</cx:pt>
          <cx:pt idx="6931">0.26050339158298552</cx:pt>
          <cx:pt idx="6932">0.26050339158298552</cx:pt>
          <cx:pt idx="6933">2115.9918501061547</cx:pt>
          <cx:pt idx="6934">0</cx:pt>
          <cx:pt idx="6935">7760.3935785123194</cx:pt>
          <cx:pt idx="6936">0</cx:pt>
          <cx:pt idx="6937">107.85018128156922</cx:pt>
          <cx:pt idx="6938">927.97760014489415</cx:pt>
          <cx:pt idx="6939">632.23623438216578</cx:pt>
          <cx:pt idx="6940">377.19854427713574</cx:pt>
          <cx:pt idx="6941">18.755740247601778</cx:pt>
          <cx:pt idx="6942">8.856667776036133</cx:pt>
          <cx:pt idx="6943">866.66841338482436</cx:pt>
          <cx:pt idx="6944">87.010271349268479</cx:pt>
          <cx:pt idx="6945">358.96179944278805</cx:pt>
          <cx:pt idx="6946">0.30224418956902843</cx:pt>
          <cx:pt idx="6947">15.890030169313221</cx:pt>
          <cx:pt idx="6948">0</cx:pt>
          <cx:pt idx="6949">597.33099922466272</cx:pt>
          <cx:pt idx="6950">134.15770983423255</cx:pt>
          <cx:pt idx="6951">4.1679782560709953</cx:pt>
          <cx:pt idx="6952">1128.5246185573278</cx:pt>
          <cx:pt idx="6953">738.59927484595971</cx:pt>
          <cx:pt idx="6954">49.755772305425154</cx:pt>
          <cx:pt idx="6955">1487.9710617685178</cx:pt>
          <cx:pt idx="6956">0.26050339158298552</cx:pt>
          <cx:pt idx="6957">1020.094022087275</cx:pt>
          <cx:pt idx="6958">2180.3416005497179</cx:pt>
          <cx:pt idx="6959">401.9340735820079</cx:pt>
          <cx:pt idx="6960">256.60200281543206</cx:pt>
          <cx:pt idx="6961">29.435855226365593</cx:pt>
          <cx:pt idx="6962">562.1595877975077</cx:pt>
          <cx:pt idx="6963">0</cx:pt>
          <cx:pt idx="6964">614.28030386050307</cx:pt>
          <cx:pt idx="6965">0</cx:pt>
          <cx:pt idx="6966">1881.5859268800843</cx:pt>
          <cx:pt idx="6967">1699.56684437384</cx:pt>
          <cx:pt idx="6968">1.6463428798162401</cx:pt>
          <cx:pt idx="6969">7078.834889837548</cx:pt>
          <cx:pt idx="6970">2795.2933466308391</cx:pt>
          <cx:pt idx="6971">0.26050339158298552</cx:pt>
          <cx:pt idx="6972">0</cx:pt>
          <cx:pt idx="6973">1283.9531110815133</cx:pt>
          <cx:pt idx="6974">174.0107825341575</cx:pt>
          <cx:pt idx="6975">0</cx:pt>
          <cx:pt idx="6976">171.37419451739672</cx:pt>
          <cx:pt idx="6977">22.924220261015304</cx:pt>
          <cx:pt idx="6978">310.5241072283261</cx:pt>
          <cx:pt idx="6979">437.36840168778588</cx:pt>
          <cx:pt idx="6980">249.55786250174347</cx:pt>
          <cx:pt idx="6981">344.89731386710264</cx:pt>
          <cx:pt idx="6982">72.940864183371261</cx:pt>
          <cx:pt idx="6983">691.51427502910678</cx:pt>
          <cx:pt idx="6984">481.93994947704442</cx:pt>
          <cx:pt idx="6985">359.48614463444267</cx:pt>
          <cx:pt idx="6986">563.44922537008756</cx:pt>
          <cx:pt idx="6987">4.4286745626559831</cx:pt>
          <cx:pt idx="6988">1960.8513269200835</cx:pt>
          <cx:pt idx="6989">48.973799326635991</cx:pt>
          <cx:pt idx="6990">3715.1679767881192</cx:pt>
          <cx:pt idx="6991">0</cx:pt>
          <cx:pt idx="6992">1516.625384598304</cx:pt>
          <cx:pt idx="6993">48.453475177471184</cx:pt>
          <cx:pt idx="6994">0.52097875324100928</cx:pt>
          <cx:pt idx="6995">4666.3890087342597</cx:pt>
          <cx:pt idx="6996">2700.4157996337035</cx:pt>
          <cx:pt idx="6997">8262.8594384464632</cx:pt>
          <cx:pt idx="6998">3.3865903990908066</cx:pt>
          <cx:pt idx="6999">1031.8392379595809</cx:pt>
          <cx:pt idx="7000">1308.4996874411845</cx:pt>
          <cx:pt idx="7001">6502.0463897426871</cx:pt>
          <cx:pt idx="7002">21.100391170301712</cx:pt>
          <cx:pt idx="7003">117.2257103567519</cx:pt>
          <cx:pt idx="7004">11.722409290778206</cx:pt>
          <cx:pt idx="7005">1775.2266884012085</cx:pt>
          <cx:pt idx="7006">1119.6344238581319</cx:pt>
          <cx:pt idx="7007">0.26050339158298552</cx:pt>
          <cx:pt idx="7008">0.52097875324100928</cx:pt>
          <cx:pt idx="7009">490.00707415269136</cx:pt>
          <cx:pt idx="7010">180.00678911436611</cx:pt>
          <cx:pt idx="7011">2439.0584640755537</cx:pt>
          <cx:pt idx="7012">503.98614645988147</cx:pt>
          <cx:pt idx="7013">300.10023002873214</cx:pt>
          <cx:pt idx="7014">1788.3253268055248</cx:pt>
          <cx:pt idx="7015">182.60989506085093</cx:pt>
          <cx:pt idx="7016">2.0839940888187214</cx:pt>
          <cx:pt idx="7017">461.88179090479701</cx:pt>
          <cx:pt idx="7018">2047.5679048950137</cx:pt>
          <cx:pt idx="7019">129.11107872897512</cx:pt>
          <cx:pt idx="7020">1186.5726022813853</cx:pt>
          <cx:pt idx="7021">5707.5158717820104</cx:pt>
          <cx:pt idx="7022">42.965500888157479</cx:pt>
          <cx:pt idx="7023">4019.0563255438556</cx:pt>
          <cx:pt idx="7024">1521.5775542425988</cx:pt>
          <cx:pt idx="7025">79.037267008246459</cx:pt>
          <cx:pt idx="7026">1915.6882687230145</cx:pt>
          <cx:pt idx="7027">462.39542800631506</cx:pt>
          <cx:pt idx="7028">714.29770376714407</cx:pt>
          <cx:pt idx="7029">522.04816745097526</cx:pt>
          <cx:pt idx="7030">140.15143640576309</cx:pt>
          <cx:pt idx="7031">781.25762181406697</cx:pt>
          <cx:pt idx="7032">0</cx:pt>
          <cx:pt idx="7033">331.10600521837819</cx:pt>
          <cx:pt idx="7034">1.0420242514143867</cx:pt>
          <cx:pt idx="7035">4.6890982641690844</cx:pt>
          <cx:pt idx="7036">112.27612430908161</cx:pt>
          <cx:pt idx="7037">4.1679782560709953</cx:pt>
          <cx:pt idx="7038">38.032392751119644</cx:pt>
          <cx:pt idx="7039">514.239718088941</cx:pt>
          <cx:pt idx="7040">2671.5477328669849</cx:pt>
          <cx:pt idx="7041">440.50929478093008</cx:pt>
          <cx:pt idx="7042">178.70665172115719</cx:pt>
          <cx:pt idx="7043">1146.4376129388029</cx:pt>
          <cx:pt idx="7044">195.93831371556365</cx:pt>
          <cx:pt idx="7045">1206.9123026638524</cx:pt>
          <cx:pt idx="7046">494.96688949772744</cx:pt>
          <cx:pt idx="7047">138.84646732581635</cx:pt>
          <cx:pt idx="7048">150.05184546807837</cx:pt>
          <cx:pt idx="7049">3.9777714784131115</cx:pt>
          <cx:pt idx="7050">426.95046351333741</cx:pt>
          <cx:pt idx="7051">64.082600829585189</cx:pt>
          <cx:pt idx="7052">1386.4307023496378</cx:pt>
          <cx:pt idx="7053">108.88875869171814</cx:pt>
          <cx:pt idx="7054">22.402650039319241</cx:pt>
          <cx:pt idx="7055">2090.3227322447133</cx:pt>
          <cx:pt idx="7056">1586.4550212643303</cx:pt>
          <cx:pt idx="7057">1510.6411688063561</cx:pt>
          <cx:pt idx="7058">82.055281084107705</cx:pt>
          <cx:pt idx="7059">0</cx:pt>
          <cx:pt idx="7060">70.854171012710921</cx:pt>
          <cx:pt idx="7061">352.72883055431151</cx:pt>
          <cx:pt idx="7062">392.30371410623951</cx:pt>
          <cx:pt idx="7063">406.73839344908401</cx:pt>
          <cx:pt idx="7064">1856.053933470082</cx:pt>
          <cx:pt idx="7065">2.1516339912480178</cx:pt>
          <cx:pt idx="7066">151.87407932405193</cx:pt>
          <cx:pt idx="7067">0</cx:pt>
          <cx:pt idx="7068">4511.7777074361584</cx:pt>
          <cx:pt idx="7069">221.69108598860024</cx:pt>
          <cx:pt idx="7070">972.47491965933375</cx:pt>
          <cx:pt idx="7071">455.60409878660698</cx:pt>
          <cx:pt idx="7072">725.69189227934646</cx:pt>
          <cx:pt idx="7073">10.941399322961292</cx:pt>
          <cx:pt idx="7074">1276.4932916585062</cx:pt>
          <cx:pt idx="7075">1965.207681977379</cx:pt>
          <cx:pt idx="7076">563.21452634427976</cx:pt>
          <cx:pt idx="7077">11.983433024557984</cx:pt>
          <cx:pt idx="7078">90.13289544832854</cx:pt>
          <cx:pt idx="7079">105.24123409706121</cx:pt>
          <cx:pt idx="7080">179.23057925246374</cx:pt>
          <cx:pt idx="7081">0</cx:pt>
          <cx:pt idx="7082">81.796621791365013</cx:pt>
          <cx:pt idx="7083">471.2477130898593</cx:pt>
          <cx:pt idx="7084">54.966824968939449</cx:pt>
          <cx:pt idx="7085">0.78150928174738166</cx:pt>
          <cx:pt idx="7086">3.907539909015215</cx:pt>
          <cx:pt idx="7087">1.3024981545525187</cx:pt>
          <cx:pt idx="7088">1.0420242514143867</cx:pt>
          <cx:pt idx="7089">0.26050339158298552</cx:pt>
          <cx:pt idx="7090">0</cx:pt>
          <cx:pt idx="7091">3.1258746764764478</cx:pt>
          <cx:pt idx="7092">5.4290251745454166</cx:pt>
          <cx:pt idx="7093">23.184318853059626</cx:pt>
          <cx:pt idx="7094">0</cx:pt>
          <cx:pt idx="7095">0</cx:pt>
          <cx:pt idx="7096">14.328025912536493</cx:pt>
          <cx:pt idx="7097">0.26050339158298552</cx:pt>
          <cx:pt idx="7098">1773.749878848857</cx:pt>
          <cx:pt idx="7099">0</cx:pt>
          <cx:pt idx="7100">475.68750514790088</cx:pt>
          <cx:pt idx="7101">13.806923381770556</cx:pt>
          <cx:pt idx="7102">37.773525133767777</cx:pt>
          <cx:pt idx="7103">877.37915035730737</cx:pt>
          <cx:pt idx="7104">5557.5774475776716</cx:pt>
          <cx:pt idx="7105">0.26050339158298552</cx:pt>
          <cx:pt idx="7106">51.881822752561753</cx:pt>
          <cx:pt idx="7107">0</cx:pt>
          <cx:pt idx="7108">1297.5627363024807</cx:pt>
          <cx:pt idx="7109">823.7425325163324</cx:pt>
          <cx:pt idx="7110">1882.1079628972482</cx:pt>
          <cx:pt idx="7111">1381.9180966116949</cx:pt>
          <cx:pt idx="7112">80.492760697405686</cx:pt>
          <cx:pt idx="7113">436.3365150954603</cx:pt>
          <cx:pt idx="7114">187.82421775557125</cx:pt>
          <cx:pt idx="7115">116.4416229413345</cx:pt>
          <cx:pt idx="7116">503.04195001223167</cx:pt>
          <cx:pt idx="7117">842.82498790112845</cx:pt>
          <cx:pt idx="7118">675.47837216427604</cx:pt>
          <cx:pt idx="7119">638.49975669858827</cx:pt>
          <cx:pt idx="7120">7.2941836972378766</cx:pt>
          <cx:pt idx="7121">1.1905604084609624</cx:pt>
          <cx:pt idx="7122">4.6890982641690844</cx:pt>
          <cx:pt idx="7123">1180.5786925977211</cx:pt>
          <cx:pt idx="7124">1862.8887021601083</cx:pt>
          <cx:pt idx="7125">160.46750001675991</cx:pt>
          <cx:pt idx="7126">0</cx:pt>
          <cx:pt idx="7127">1748.4673200132891</cx:pt>
          <cx:pt idx="7128">0.52097875324100928</cx:pt>
          <cx:pt idx="7129">1005.5478203955653</cx:pt>
          <cx:pt idx="7130">781.90855609053131</cx:pt>
          <cx:pt idx="7131">254.25581192397655</cx:pt>
          <cx:pt idx="7132">742.45416984103088</cx:pt>
          <cx:pt idx="7133">324.58716096192524</cx:pt>
          <cx:pt idx="7134">43.76502230456024</cx:pt>
          <cx:pt idx="7135">848.45870222878659</cx:pt>
          <cx:pt idx="7136">3143.9034259403711</cx:pt>
          <cx:pt idx="7137">540.5309560061695</cx:pt>
          <cx:pt idx="7138">0</cx:pt>
          <cx:pt idx="7139">57.049027797940795</cx:pt>
          <cx:pt idx="7140">928.68618026801698</cx:pt>
          <cx:pt idx="7141">410.03003246600053</cx:pt>
          <cx:pt idx="7142">469.94017787275334</cx:pt>
          <cx:pt idx="7143">1682.5606737834455</cx:pt>
          <cx:pt idx="7144">304.00730800944416</cx:pt>
          <cx:pt idx="7145">63.561401862862951</cx:pt>
          <cx:pt idx="7146">284.72827523148806</cx:pt>
          <cx:pt idx="7147">637.17133600388661</cx:pt>
          <cx:pt idx="7148">521.5408445378082</cx:pt>
          <cx:pt idx="7149">501.71607095967107</cx:pt>
          <cx:pt idx="7150">68.773146984466692</cx:pt>
          <cx:pt idx="7151">96.126966600386325</cx:pt>
          <cx:pt idx="7152">684.35136194510687</cx:pt>
          <cx:pt idx="7153">176.35546798935454</cx:pt>
          <cx:pt idx="7154">311.82239741518237</cx:pt>
          <cx:pt idx="7155">264.13806539851595</cx:pt>
          <cx:pt idx="7156">189.77125561803874</cx:pt>
          <cx:pt idx="7157">101.07600771603161</cx:pt>
          <cx:pt idx="7158">0</cx:pt>
          <cx:pt idx="7159">0</cx:pt>
          <cx:pt idx="7160">0.52097875324100928</cx:pt>
          <cx:pt idx="7161">443.36457542941145</cx:pt>
          <cx:pt idx="7162">668.20295236777861</cx:pt>
          <cx:pt idx="7163">1400.445571890089</cx:pt>
          <cx:pt idx="7164">12.503860494990482</cx:pt>
          <cx:pt idx="7165">247.99966653754501</cx:pt>
          <cx:pt idx="7166">2336.4179372603503</cx:pt>
          <cx:pt idx="7167">3583.8573587850487</cx:pt>
          <cx:pt idx="7168">0</cx:pt>
          <cx:pt idx="7169">2076.7408393906303</cx:pt>
          <cx:pt idx="7170">2248.2058671651857</cx:pt>
          <cx:pt idx="7171">11646.235921073756</cx:pt>
          <cx:pt idx="7172">908.35512419851136</cx:pt>
          <cx:pt idx="7173">8991.4592415395546</cx:pt>
          <cx:pt idx="7174">0</cx:pt>
          <cx:pt idx="7175">1949.8673914841697</cx:pt>
          <cx:pt idx="7176">41.680346985065775</cx:pt>
          <cx:pt idx="7177">3885.6190705061094</cx:pt>
          <cx:pt idx="7178">58448.375906289468</cx:pt>
          <cx:pt idx="7179">2401.6320347355972</cx:pt>
          <cx:pt idx="7180">2831.774408214455</cx:pt>
          <cx:pt idx="7181">10532.519972607841</cx:pt>
          <cx:pt idx="7182">9168.9617456447122</cx:pt>
          <cx:pt idx="7183">2223.8617864830176</cx:pt>
          <cx:pt idx="7184">7594.3461488760086</cx:pt>
          <cx:pt idx="7185">959.93830594550832</cx:pt>
          <cx:pt idx="7186">15.369064859311607</cx:pt>
          <cx:pt idx="7187">1079.2878019864513</cx:pt>
          <cx:pt idx="7188">4344.4805119692792</cx:pt>
          <cx:pt idx="7189">318.59477237261802</cx:pt>
          <cx:pt idx="7190">56.788078707081702</cx:pt>
          <cx:pt idx="7191">1.8235300782217538</cx:pt>
          <cx:pt idx="7192">664.04124165873259</cx:pt>
          <cx:pt idx="7193">1.3024981545525187</cx:pt>
          <cx:pt idx="7194">14.066788157451537</cx:pt>
          <cx:pt idx="7195">2.8656204714986138</cx:pt>
          <cx:pt idx="7196">1516.9409987391684</cx:pt>
          <cx:pt idx="7197">0.26050339158298552</cx:pt>
          <cx:pt idx="7198">1308.7720185599244</cx:pt>
          <cx:pt idx="7199">1367.3295338754046</cx:pt>
          <cx:pt idx="7200">27.352420481743366</cx:pt>
          <cx:pt idx="7201">1577.5672410224104</cx:pt>
          <cx:pt idx="7202">298.53899086048472</cx:pt>
          <cx:pt idx="7203">0</cx:pt>
          <cx:pt idx="7204">234.71503939672968</cx:pt>
          <cx:pt idx="7205">9.6434945522523812</cx:pt>
          <cx:pt idx="7206">431.6630176949443</cx:pt>
          <cx:pt idx="7207">0</cx:pt>
          <cx:pt idx="7208">1522.6332904295177</cx:pt>
          <cx:pt idx="7209">51.578460672109806</cx:pt>
          <cx:pt idx="7210">1126.1782785270939</cx:pt>
          <cx:pt idx="7211">5.7309026923576374</cx:pt>
          <cx:pt idx="7212">628.86550804934325</cx:pt>
          <cx:pt idx="7213">982.37645304122952</cx:pt>
          <cx:pt idx="7214">0</cx:pt>
          <cx:pt idx="7215">0.52097875324100928</cx:pt>
          <cx:pt idx="7216">449.38032687228696</cx:pt>
          <cx:pt idx="7217">382.66410904523906</cx:pt>
          <cx:pt idx="7218">0</cx:pt>
          <cx:pt idx="7219">601.49272044025611</cx:pt>
          <cx:pt idx="7220">582.99005870024519</cx:pt>
          <cx:pt idx="7221">22.402650039319241</cx:pt>
          <cx:pt idx="7222">183.9126354344813</cx:pt>
          <cx:pt idx="7223">0</cx:pt>
          <cx:pt idx="7224">404.28697472671456</cx:pt>
          <cx:pt idx="7225">0.78150928174738166</cx:pt>
          <cx:pt idx="7226">5.7725540394435484</cx:pt>
          <cx:pt idx="7227">1349.4270572058992</cx:pt>
          <cx:pt idx="7228">2.344521918329451</cx:pt>
          <cx:pt idx="7229">8.0756438794876306</cx:pt>
          <cx:pt idx="7230">1048.2916394116362</cx:pt>
          <cx:pt idx="7231">0</cx:pt>
          <cx:pt idx="7232">1883.6749396644307</cx:pt>
          <cx:pt idx="7233">11.480466882859913</cx:pt>
          <cx:pt idx="7234">217.51674077930971</cx:pt>
          <cx:pt idx="7235">4638.6491576403841</cx:pt>
          <cx:pt idx="7236">3711.306207683388</cx:pt>
          <cx:pt idx="7237">35.166949150203706</cx:pt>
          <cx:pt idx="7238">1899.8118237024271</cx:pt>
          <cx:pt idx="7239">1888.3836978080021</cx:pt>
          <cx:pt idx="7240">22.402650039319241</cx:pt>
          <cx:pt idx="7241">447.54222681486414</cx:pt>
          <cx:pt idx="7242">596.54352813438516</cx:pt>
          <cx:pt idx="7243">387.10413662270173</cx:pt>
          <cx:pt idx="7244">636.15474923687805</cx:pt>
          <cx:pt idx="7245">151.09195156427648</cx:pt>
          <cx:pt idx="7246">12.764687961250678</cx:pt>
          <cx:pt idx="7247">2541.7959845862179</cx:pt>
          <cx:pt idx="7248">0</cx:pt>
          <cx:pt idx="7249">2368.3900502243409</cx:pt>
          <cx:pt idx="7250">2273.1315565961795</cx:pt>
          <cx:pt idx="7251">38.032392751119644</cx:pt>
          <cx:pt idx="7252">1.5629405246920709</cx:pt>
          <cx:pt idx="7253">1668.0367430994147</cx:pt>
          <cx:pt idx="7254">1975.3188390356049</cx:pt>
          <cx:pt idx="7255">418.89942431378284</cx:pt>
          <cx:pt idx="7256">0.52097875324100928</cx:pt>
          <cx:pt idx="7257">541.01914477641617</cx:pt>
          <cx:pt idx="7258">774.18669559689954</cx:pt>
          <cx:pt idx="7259">406.37114940097501</cx:pt>
          <cx:pt idx="7260">180.78634192590675</cx:pt>
          <cx:pt idx="7261">1115.5251242715885</cx:pt>
          <cx:pt idx="7262">2285.9355607532329</cx:pt>
          <cx:pt idx="7263">2800.5315023922999</cx:pt>
          <cx:pt idx="7264">6365.5672986927084</cx:pt>
          <cx:pt idx="7265">82.841928705470821</cx:pt>
          <cx:pt idx="7266">798.69164234368748</cx:pt>
          <cx:pt idx="7267">1719.6047376742108</cx:pt>
          <cx:pt idx="7268">525.68625516175609</cx:pt>
          <cx:pt idx="7269">21.360801563243381</cx:pt>
          <cx:pt idx="7270">2273.9198471269669</cx:pt>
          <cx:pt idx="7271">187.30141095796392</cx:pt>
          <cx:pt idx="7272">0.78150928174738166</cx:pt>
          <cx:pt idx="7273">960.73792446434902</cx:pt>
          <cx:pt idx="7274">1030.0510137708436</cx:pt>
          <cx:pt idx="7275">5.2100289756658134</cx:pt>
          <cx:pt idx="7276">0</cx:pt>
          <cx:pt idx="7277">1590.3108864697319</cx:pt>
          <cx:pt idx="7278">226.44911327881044</cx:pt>
          <cx:pt idx="7279">1001.6483530358169</cx:pt>
          <cx:pt idx="7280">581.6961628066681</cx:pt>
          <cx:pt idx="7281">0.52097875324100928</cx:pt>
          <cx:pt idx="7282">1222.5861783029325</cx:pt>
          <cx:pt idx="7283">3361.2237005571747</cx:pt>
          <cx:pt idx="7284">82.841928705470821</cx:pt>
          <cx:pt idx="7285">993.27422652656696</cx:pt>
          <cx:pt idx="7286">492.60048437720559</cx:pt>
          <cx:pt idx="7287">500.08099151207995</cx:pt>
          <cx:pt idx="7288">575.94900569059769</cx:pt>
          <cx:pt idx="7289">893.53864541869461</cx:pt>
          <cx:pt idx="7290">1029.7651853556224</cx:pt>
          <cx:pt idx="7291">173.75622056645</cx:pt>
          <cx:pt idx="7292">0</cx:pt>
          <cx:pt idx="7293">2.0839940888187214</cx:pt>
          <cx:pt idx="7294">9.1176336397597826</cx:pt>
          <cx:pt idx="7295">0</cx:pt>
          <cx:pt idx="7296">1.3024981545525187</cx:pt>
          <cx:pt idx="7297">54.165714300540159</cx:pt>
          <cx:pt idx="7298">233.67168995505264</cx:pt>
          <cx:pt idx="7299">69.292555488719771</cx:pt>
          <cx:pt idx="7300">1577.3484203037697</cx:pt>
          <cx:pt idx="7301">0</cx:pt>
          <cx:pt idx="7302">6.7731534672625635</cx:pt>
          <cx:pt idx="7303">0</cx:pt>
          <cx:pt idx="7304">0.78150928174738166</cx:pt>
          <cx:pt idx="7305">149.26862435410484</cx:pt>
          <cx:pt idx="7306">0.78150928174738166</cx:pt>
          <cx:pt idx="7307">1131.1112341789171</cx:pt>
          <cx:pt idx="7308">132.85247452112418</cx:pt>
          <cx:pt idx="7309">0.52097875324100928</cx:pt>
          <cx:pt idx="7310">471.77174309345014</cx:pt>
          <cx:pt idx="7311">0.52097875324100928</cx:pt>
          <cx:pt idx="7312">987.02244102952977</cx:pt>
          <cx:pt idx="7313">663.48830589619581</cx:pt>
          <cx:pt idx="7314">151.09195156427648</cx:pt>
          <cx:pt idx="7315">132.07539146600035</cx:pt>
          <cx:pt idx="7316">224.5494565913524</cx:pt>
          <cx:pt idx="7317">517.85945708988766</cx:pt>
          <cx:pt idx="7318">59.392605040855337</cx:pt>
          <cx:pt idx="7319">29.435855226365593</cx:pt>
          <cx:pt idx="7320">0</cx:pt>
          <cx:pt idx="7321">409.51752449696039</cx:pt>
          <cx:pt idx="7322">9.6412815298808319</cx:pt>
          <cx:pt idx="7323">241.49311905881774</cx:pt>
          <cx:pt idx="7324">185.21171129131281</cx:pt>
          <cx:pt idx="7325">577.79153020561853</cx:pt>
          <cx:pt idx="7326">5.4706022633779137</cx:pt>
          <cx:pt idx="7327">10183.588005041634</cx:pt>
          <cx:pt idx="7328">3386.9573552077595</cx:pt>
          <cx:pt idx="7329">873.79429402505252</cx:pt>
          <cx:pt idx="7330">621.31447784844784</cx:pt>
          <cx:pt idx="7331">2.344521918329451</cx:pt>
          <cx:pt idx="7332">1875.5929042788769</cx:pt>
          <cx:pt idx="7333">1370.7482310205339</cx:pt>
          <cx:pt idx="7334">784.8989423282685</cx:pt>
          <cx:pt idx="7335">407.95548402395912</cx:pt>
          <cx:pt idx="7336">1019.5987043520765</cx:pt>
          <cx:pt idx="7337">107.58642915734623</cx:pt>
          <cx:pt idx="7338">3.1258746764764478</cx:pt>
          <cx:pt idx="7339">0</cx:pt>
          <cx:pt idx="7340">241.22433465723805</cx:pt>
          <cx:pt idx="7341">817.7050590349844</cx:pt>
          <cx:pt idx="7342">824.77217703842564</cx:pt>
          <cx:pt idx="7343">14.848781269711106</cx:pt>
          <cx:pt idx="7344">55.748092731005485</cx:pt>
          <cx:pt idx="7345">116.18141776935431</cx:pt>
          <cx:pt idx="7346">9.3783126630743183</cx:pt>
          <cx:pt idx="7347">0</cx:pt>
          <cx:pt idx="7348">0</cx:pt>
          <cx:pt idx="7349">3.1258746764764478</cx:pt>
          <cx:pt idx="7350">18.235507655093588</cx:pt>
          <cx:pt idx="7351">207.61513228718965</cx:pt>
          <cx:pt idx="7352">32.30114782734293</cx:pt>
          <cx:pt idx="7353">197.45938806417956</cx:pt>
          <cx:pt idx="7354">165.42172873423729</cx:pt>
          <cx:pt idx="7355">1418.9259707355895</cx:pt>
          <cx:pt idx="7356">3.3865903990908066</cx:pt>
          <cx:pt idx="7357">0</cx:pt>
          <cx:pt idx="7358">3232.3186957073262</cx:pt>
          <cx:pt idx="7359">973.48758810817924</cx:pt>
          <cx:pt idx="7360">598.61804898754917</cx:pt>
          <cx:pt idx="7361">1.3050531232326286</cx:pt>
          <cx:pt idx="7362">8301.9022603172361</cx:pt>
          <cx:pt idx="7363">17.974631990575169</cx:pt>
          <cx:pt idx="7364">9.1176336397597826</cx:pt>
          <cx:pt idx="7365">0</cx:pt>
          <cx:pt idx="7366">0</cx:pt>
          <cx:pt idx="7367">0.26050339158298552</cx:pt>
          <cx:pt idx="7368">0</cx:pt>
          <cx:pt idx="7369">0</cx:pt>
          <cx:pt idx="7370">381.36323454684299</cx:pt>
          <cx:pt idx="7371">299.57891490554272</cx:pt>
          <cx:pt idx="7372">9.1176336397597826</cx:pt>
          <cx:pt idx="7373">0.26050339158298552</cx:pt>
          <cx:pt idx="7374">274.04044997487836</cx:pt>
          <cx:pt idx="7375">5062.0815279413073</cx:pt>
          <cx:pt idx="7376">0</cx:pt>
          <cx:pt idx="7377">14.200006125998176</cx:pt>
          <cx:pt idx="7378">106.80647345715812</cx:pt>
          <cx:pt idx="7379">368.59463380646315</cx:pt>
          <cx:pt idx="7380">490.00707415269136</cx:pt>
          <cx:pt idx="7381">0.78150928174738166</cx:pt>
          <cx:pt idx="7382">3437.1100279615162</cx:pt>
          <cx:pt idx="7383">765.47769558198331</cx:pt>
          <cx:pt idx="7384">665.84146250784215</cx:pt>
          <cx:pt idx="7385">843.00047461958945</cx:pt>
          <cx:pt idx="7386">1731.0921855477131</cx:pt>
          <cx:pt idx="7387">2834.5246838726052</cx:pt>
          <cx:pt idx="7388">1564.8171121810628</cx:pt>
          <cx:pt idx="7389">43.76502230456024</cx:pt>
          <cx:pt idx="7390">116.66977639471216</cx:pt>
          <cx:pt idx="7391">2286.4111650819059</cx:pt>
          <cx:pt idx="7392">1931.2954697076029</cx:pt>
          <cx:pt idx="7393">0.26050339158298552</cx:pt>
          <cx:pt idx="7394">1502.2820481162323</cx:pt>
          <cx:pt idx="7395">1527.1813039282251</cx:pt>
          <cx:pt idx="7396">1925.0106962704599</cx:pt>
          <cx:pt idx="7397">709.35678161449516</cx:pt>
          <cx:pt idx="7398">1398.60111142608</cx:pt>
          <cx:pt idx="7399">0</cx:pt>
          <cx:pt idx="7400">0.52097875324100928</cx:pt>
          <cx:pt idx="7401">168.02583922227424</cx:pt>
          <cx:pt idx="7402">10.159496258249503</cx:pt>
          <cx:pt idx="7403">0</cx:pt>
          <cx:pt idx="7404">4400.8674872376369</cx:pt>
          <cx:pt idx="7405">1511.4796331078783</cx:pt>
          <cx:pt idx="7406">1158.1889241231374</cx:pt>
          <cx:pt idx="7407">0</cx:pt>
          <cx:pt idx="7408">1884.7203151738381</cx:pt>
          <cx:pt idx="7409">42.722379084048335</cx:pt>
          <cx:pt idx="7410">0.26050339158298552</cx:pt>
          <cx:pt idx="7411">1.3024981545525187</cx:pt>
          <cx:pt idx="7412">0</cx:pt>
          <cx:pt idx="7413">647.06737611278345</cx:pt>
          <cx:pt idx="7414">1192.3487421590887</cx:pt>
          <cx:pt idx="7415">146.66662697004028</cx:pt>
          <cx:pt idx="7416">1367.5192377760695</cx:pt>
          <cx:pt idx="7417">0.78150928174738166</cx:pt>
          <cx:pt idx="7418">0.26050339158298552</cx:pt>
          <cx:pt idx="7419">0.26050339158298552</cx:pt>
          <cx:pt idx="7420">0</cx:pt>
          <cx:pt idx="7421">0</cx:pt>
          <cx:pt idx="7422">0</cx:pt>
          <cx:pt idx="7423">4361.3808134234678</cx:pt>
          <cx:pt idx="7424">155.2594899550933</cx:pt>
          <cx:pt idx="7425">223.5044140050627</cx:pt>
          <cx:pt idx="7426">9.1176336397597826</cx:pt>
          <cx:pt idx="7427">91.693739631534527</cx:pt>
          <cx:pt idx="7428">214.12032057172016</cx:pt>
          <cx:pt idx="7429">0.36471528600468783</cx:pt>
          <cx:pt idx="7430">0</cx:pt>
          <cx:pt idx="7431">0</cx:pt>
          <cx:pt idx="7432">0</cx:pt>
          <cx:pt idx="7433">0</cx:pt>
          <cx:pt idx="7434">573.51470116037649</cx:pt>
          <cx:pt idx="7435">952.90382025982854</cx:pt>
          <cx:pt idx="7436">768.7253759684038</cx:pt>
          <cx:pt idx="7437">19.537661288071376</cx:pt>
          <cx:pt idx="7438">0</cx:pt>
          <cx:pt idx="7439">4.4286745626559831</cx:pt>
          <cx:pt idx="7440">0</cx:pt>
          <cx:pt idx="7441">7.8152409270128853</cx:pt>
          <cx:pt idx="7442">129.21032129862499</cx:pt>
          <cx:pt idx="7443">0</cx:pt>
          <cx:pt idx="7444">1.3024981545525187</cx:pt>
          <cx:pt idx="7445">827.35191571203461</cx:pt>
          <cx:pt idx="7446">748.66383726082734</cx:pt>
          <cx:pt idx="7447">3240.8463513295287</cx:pt>
          <cx:pt idx="7448">4.9496301986855045</cx:pt>
          <cx:pt idx="7449">584.8144623085567</cx:pt>
          <cx:pt idx="7450">1263.9809995777534</cx:pt>
          <cx:pt idx="7451">148.22029962423693</cx:pt>
          <cx:pt idx="7452">4218.0427775224016</cx:pt>
          <cx:pt idx="7453">1.3024981545525187</cx:pt>
          <cx:pt idx="7454">1714.1273658669566</cx:pt>
          <cx:pt idx="7455">3932.778471460806</cx:pt>
          <cx:pt idx="7456">542.10976777629037</cx:pt>
          <cx:pt idx="7457">35.949937014038149</cx:pt>
          <cx:pt idx="7458">732.26964120615719</cx:pt>
          <cx:pt idx="7459">486.10872011534138</cx:pt>
          <cx:pt idx="7460">6.252105938134398</cx:pt>
          <cx:pt idx="7461">7811.12869137299</cx:pt>
          <cx:pt idx="7462">104.98380364684736</cx:pt>
          <cx:pt idx="7463">1.3024981545525187</cx:pt>
          <cx:pt idx="7464">125.82540875324756</cx:pt>
          <cx:pt idx="7465">53.925340374436388</cx:pt>
          <cx:pt idx="7466">520.99783030863387</cx:pt>
          <cx:pt idx="7467">613.47052557334234</cx:pt>
          <cx:pt idx="7468">4.0273565101787696</cx:pt>
          <cx:pt idx="7469">381.62836041983002</cx:pt>
          <cx:pt idx="7470">102.89626636509159</cx:pt>
          <cx:pt idx="7471">0.52097875324100928</cx:pt>
          <cx:pt idx="7472">658.80687489575541</cx:pt>
          <cx:pt idx="7473">15.629812530935851</cx:pt>
          <cx:pt idx="7474">1066.9289859373491</cx:pt>
          <cx:pt idx="7475">760.65824636646664</cx:pt>
          <cx:pt idx="7476">27.613022542803556</cx:pt>
          <cx:pt idx="7477">500.67178841659461</cx:pt>
          <cx:pt idx="7478">267.28080018757595</cx:pt>
          <cx:pt idx="7479">154.21239897072314</cx:pt>
          <cx:pt idx="7480">0</cx:pt>
          <cx:pt idx="7481">0.52097875324100928</cx:pt>
          <cx:pt idx="7482">134.420280271161</cx:pt>
          <cx:pt idx="7483">39.856677994675195</cx:pt>
          <cx:pt idx="7484">4472.8463688536594</cx:pt>
          <cx:pt idx="7485">282.63662017967675</cx:pt>
          <cx:pt idx="7486">14.848781269711106</cx:pt>
          <cx:pt idx="7487">0</cx:pt>
          <cx:pt idx="7488">2067.1140032490093</cx:pt>
          <cx:pt idx="7489">0.32822540647073639</cx:pt>
          <cx:pt idx="7490">197.98281104708914</cx:pt>
          <cx:pt idx="7491">29.696451818408466</cx:pt>
          <cx:pt idx="7492">407.70044387673812</cx:pt>
          <cx:pt idx="7493">507.99229250255632</cx:pt>
          <cx:pt idx="7494">330.04877921511735</cx:pt>
          <cx:pt idx="7495">355.2138991520236</cx:pt>
          <cx:pt idx="7496">0.26050339158298552</cx:pt>
          <cx:pt idx="7497">318.59477237261802</cx:pt>
          <cx:pt idx="7498">602.28671380996195</cx:pt>
          <cx:pt idx="7499">6.252105938134398</cx:pt>
          <cx:pt idx="7500">0</cx:pt>
          <cx:pt idx="7501">319.63764339090812</cx:pt>
          <cx:pt idx="7502">183.10691440414297</cx:pt>
          <cx:pt idx="7503">18.235507655093588</cx:pt>
          <cx:pt idx="7504">0.26050339158298552</cx:pt>
          <cx:pt idx="7505">4.4286745626559831</cx:pt>
          <cx:pt idx="7506">25.789578922044477</cx:pt>
          <cx:pt idx="7507">0</cx:pt>
          <cx:pt idx="7508">890.62916661208328</cx:pt>
          <cx:pt idx="7509">0</cx:pt>
          <cx:pt idx="7510">1735.179021751062</cx:pt>
          <cx:pt idx="7511">17.192854276161317</cx:pt>
          <cx:pt idx="7512">1867.0275280040839</cx:pt>
          <cx:pt idx="7513">259.45674706659844</cx:pt>
          <cx:pt idx="7514">1.3024981545525187</cx:pt>
          <cx:pt idx="7515">900.57268716752242</cx:pt>
          <cx:pt idx="7516">776.82403232984416</cx:pt>
          <cx:pt idx="7517">0</cx:pt>
          <cx:pt idx="7518">503.28657203267954</cx:pt>
          <cx:pt idx="7519">1892.841660128166</cx:pt>
          <cx:pt idx="7520">158.12315761970433</cx:pt>
          <cx:pt idx="7521">175.31360593704147</cx:pt>
          <cx:pt idx="7522">5593.525272021614</cx:pt>
          <cx:pt idx="7523">737.98434923925936</cx:pt>
          <cx:pt idx="7524">388.66755425547126</cx:pt>
          <cx:pt idx="7525">757.02414898525853</cx:pt>
          <cx:pt idx="7526">0.26050339158298552</cx:pt>
          <cx:pt idx="7527">14711.961006458245</cx:pt>
          <cx:pt idx="7528">3431.6332273583566</cx:pt>
          <cx:pt idx="7529">2317.6992659385337</cx:pt>
          <cx:pt idx="7530">16.672080616565502</cx:pt>
          <cx:pt idx="7531">2819.6266460064226</cx:pt>
          <cx:pt idx="7532">11.983433024557984</cx:pt>
          <cx:pt idx="7533">1.5629405246920709</cx:pt>
          <cx:pt idx="7534">919.83572785281876</cx:pt>
          <cx:pt idx="7535">15.629812530935851</cx:pt>
          <cx:pt idx="7536">11.462313417332782</cx:pt>
          <cx:pt idx="7537">0</cx:pt>
          <cx:pt idx="7538">0.78150928174738166</cx:pt>
          <cx:pt idx="7539">2537.0415988420259</cx:pt>
          <cx:pt idx="7540">13.806923381770556</cx:pt>
          <cx:pt idx="7541">7.5102410712947272</cx:pt>
          <cx:pt idx="7542">5348.172451446675</cx:pt>
          <cx:pt idx="7543">1252.981196767435</cx:pt>
          <cx:pt idx="7544">163.00545602039389</cx:pt>
          <cx:pt idx="7545">967.49446933396075</cx:pt>
          <cx:pt idx="7546">73.202711430162509</cx:pt>
          <cx:pt idx="7547">103.9384808693929</cx:pt>
          <cx:pt idx="7548">31040.270781893367</cx:pt>
          <cx:pt idx="7549">14779.423634951356</cx:pt>
          <cx:pt idx="7550">2897.1167512412794</cx:pt>
          <cx:pt idx="7551">177.6633613789713</cx:pt>
          <cx:pt idx="7552">1272.7796382411138</cx:pt>
          <cx:pt idx="7553">5874.5166419472316</cx:pt>
          <cx:pt idx="7554">9.1176336397597826</cx:pt>
          <cx:pt idx="7555">5309.382261123732</cx:pt>
          <cx:pt idx="7556">1.1410225636927844</cx:pt>
          <cx:pt idx="7557">174.27786422907647</cx:pt>
          <cx:pt idx="7558">873.1881429268102</cx:pt>
          <cx:pt idx="7559">2273.2891928470381</cx:pt>
          <cx:pt idx="7560">26.571388147548156</cx:pt>
          <cx:pt idx="7561">1062.349395222813</cx:pt>
          <cx:pt idx="7562">1.0420242514143867</cx:pt>
          <cx:pt idx="7563">0</cx:pt>
          <cx:pt idx="7564">0</cx:pt>
          <cx:pt idx="7565">598.82589678278111</cx:pt>
          <cx:pt idx="7566">0</cx:pt>
          <cx:pt idx="7567">572.32127268688987</cx:pt>
          <cx:pt idx="7568">282.38115279603005</cx:pt>
          <cx:pt idx="7569">631.9729335915265</cx:pt>
          <cx:pt idx="7570">555.13834413149334</cx:pt>
          <cx:pt idx="7571">782.83164030105092</cx:pt>
          <cx:pt idx="7572">427.09880554616973</cx:pt>
          <cx:pt idx="7573">429.56880833113826</cx:pt>
          <cx:pt idx="7574">0</cx:pt>
          <cx:pt idx="7575">3.0922662148279025</cx:pt>
          <cx:pt idx="7576">0.78150928174738166</cx:pt>
          <cx:pt idx="7577">0.78150928174738166</cx:pt>
          <cx:pt idx="7578">70.595648513905289</cx:pt>
          <cx:pt idx="7579">0</cx:pt>
          <cx:pt idx="7580">2.8656204714986138</cx:pt>
          <cx:pt idx="7581">44.286213130452985</cx:pt>
          <cx:pt idx="7582">10.680256085236168</cx:pt>
          <cx:pt idx="7583">0.26050339158298552</cx:pt>
          <cx:pt idx="7584">1132.1318295577528</cx:pt>
          <cx:pt idx="7585">1.5629405246920709</cx:pt>
          <cx:pt idx="7586">1.3024981545525187</cx:pt>
          <cx:pt idx="7587">89.610102107974598</cx:pt>
          <cx:pt idx="7588">0.78150928174738166</cx:pt>
          <cx:pt idx="7589">480.36919168467233</cx:pt>
          <cx:pt idx="7590">609.05690047545841</cx:pt>
          <cx:pt idx="7591">110.71661843187155</cx:pt>
          <cx:pt idx="7592">331.10600521837819</cx:pt>
          <cx:pt idx="7593">53.142890314216615</cx:pt>
          <cx:pt idx="7594">211.52665727551789</cx:pt>
          <cx:pt idx="7595">9636.8791780213469</cx:pt>
          <cx:pt idx="7596">287.3345680946091</cx:pt>
          <cx:pt idx="7597">6.5125360040559697</cx:pt>
          <cx:pt idx="7598">187.04055063013985</cx:pt>
          <cx:pt idx="7599">3.6470011439621928</cx:pt>
          <cx:pt idx="7600">2.6050018504433208</cx:pt>
          <cx:pt idx="7601">24.748205799070146</cx:pt>
          <cx:pt idx="7602">0</cx:pt>
          <cx:pt idx="7603">0</cx:pt>
          <cx:pt idx="7604">0</cx:pt>
          <cx:pt idx="7605">10.159496258249503</cx:pt>
          <cx:pt idx="7606">0.52097875324100928</cx:pt>
          <cx:pt idx="7607">0.52097875324100928</cx:pt>
          <cx:pt idx="7608">5.4706022633779137</cx:pt>
          <cx:pt idx="7609">3.907539909015215</cx:pt>
          <cx:pt idx="7610">51.059877071098519</cx:pt>
          <cx:pt idx="7611">1350.4570990177947</cx:pt>
          <cx:pt idx="7612">23.184318853059626</cx:pt>
          <cx:pt idx="7613">414.72912123009075</cx:pt>
          <cx:pt idx="7614">1960.5793754275703</cx:pt>
          <cx:pt idx="7615">53.142890314216615</cx:pt>
          <cx:pt idx="7616">92.21563161449069</cx:pt>
          <cx:pt idx="7617">18627.191526194762</cx:pt>
          <cx:pt idx="7618">5668.8702287829628</cx:pt>
          <cx:pt idx="7619">1784.2371270750648</cx:pt>
          <cx:pt idx="7620">5.7309026923576374</cx:pt>
          <cx:pt idx="7621">683.307049794406</cx:pt>
          <cx:pt idx="7622">2948.3881839993592</cx:pt>
          <cx:pt idx="7623">17.453211345350883</cx:pt>
          <cx:pt idx="7624">1254.8078322936717</cx:pt>
          <cx:pt idx="7625">5087.4128021890619</cx:pt>
          <cx:pt idx="7626">7248.1694642288394</cx:pt>
          <cx:pt idx="7627">833.63406838028811</cx:pt>
          <cx:pt idx="7628">2.6050018504433208</cx:pt>
          <cx:pt idx="7629">5.7309026923576374</cx:pt>
          <cx:pt idx="7630">644.46721104393714</cx:pt>
          <cx:pt idx="7631">2024.1316744255578</cx:pt>
          <cx:pt idx="7632">2278.3393264076572</cx:pt>
          <cx:pt idx="7633">5107.5565776267567</cx:pt>
          <cx:pt idx="7634">313.12609828252937</cx:pt>
          <cx:pt idx="7635">234.71503939672968</cx:pt>
          <cx:pt idx="7636">0</cx:pt>
          <cx:pt idx="7637">0</cx:pt>
          <cx:pt idx="7638">1873.2530051422655</cx:pt>
          <cx:pt idx="7639">0</cx:pt>
          <cx:pt idx="7640">0.26050339158298552</cx:pt>
          <cx:pt idx="7641">517.10474996585845</cx:pt>
          <cx:pt idx="7642">0</cx:pt>
          <cx:pt idx="7643">0</cx:pt>
          <cx:pt idx="7644">448.84993367674718</cx:pt>
          <cx:pt idx="7645">104.20066397374082</cx:pt>
          <cx:pt idx="7646">2353.8182525260067</cx:pt>
          <cx:pt idx="7647">451.69639259753131</cx:pt>
          <cx:pt idx="7648">2115.2582837647719</cx:pt>
          <cx:pt idx="7649">643.43900217859743</cx:pt>
          <cx:pt idx="7650">0</cx:pt>
          <cx:pt idx="7651">3173.9100425286579</cx:pt>
          <cx:pt idx="7652">23.184318853059626</cx:pt>
          <cx:pt idx="7653">14.066788157451537</cx:pt>
          <cx:pt idx="7654">3.6470011439621928</cx:pt>
          <cx:pt idx="7655">89.578704480679903</cx:pt>
          <cx:pt idx="7656">10.1618170515492</cx:pt>
          <cx:pt idx="7657">4.7227159510277676</cx:pt>
          <cx:pt idx="7658">1000.0511659010247</cx:pt>
          <cx:pt idx="7659">1617.6776558418901</cx:pt>
          <cx:pt idx="7660">3.6470011439621928</cx:pt>
          <cx:pt idx="7661">50.535690622376137</cx:pt>
          <cx:pt idx="7662">0</cx:pt>
          <cx:pt idx="7663">1589.3184846592337</cx:pt>
          <cx:pt idx="7664">5.079699425606063</cx:pt>
          <cx:pt idx="7665">118.42822291671132</cx:pt>
          <cx:pt idx="7666">179.48060515288878</cx:pt>
          <cx:pt idx="7667">256.60200281543206</cx:pt>
          <cx:pt idx="7668">445.52588492699186</cx:pt>
          <cx:pt idx="7669">16.672080616565502</cx:pt>
          <cx:pt idx="7670">2127.4684646550072</cx:pt>
          <cx:pt idx="7671">162.0307168417919</cx:pt>
          <cx:pt idx="7672">227.42868203756527</cx:pt>
          <cx:pt idx="7673">928.9439797468259</cx:pt>
          <cx:pt idx="7674">26.832527073584465</cx:pt>
          <cx:pt idx="7675">2118.0471889065079</cx:pt>
          <cx:pt idx="7676">0.26050339158298552</cx:pt>
          <cx:pt idx="7677">0.26050339158298552</cx:pt>
          <cx:pt idx="7678">913.60183280922593</cx:pt>
          <cx:pt idx="7679">184.69613786744628</cx:pt>
          <cx:pt idx="7680">289.42060414360418</cx:pt>
          <cx:pt idx="7681">7.0333403459117836</cx:pt>
          <cx:pt idx="7682">94.822994914773091</cx:pt>
          <cx:pt idx="7683">2694.2436814735929</cx:pt>
          <cx:pt idx="7684">9.6878517760126694</cx:pt>
          <cx:pt idx="7685">4680.3210672871837</cx:pt>
          <cx:pt idx="7686">1351.9567443285523</cx:pt>
          <cx:pt idx="7687">0.26050339158298552</cx:pt>
          <cx:pt idx="7688">597.87039308843407</cx:pt>
          <cx:pt idx="7689">744.31164977188666</cx:pt>
          <cx:pt idx="7690">424.70198292470621</cx:pt>
          <cx:pt idx="7691">293.57679954754207</cx:pt>
          <cx:pt idx="7692">46.369941988030547</cx:pt>
          <cx:pt idx="7693">4136.3749714061159</cx:pt>
          <cx:pt idx="7694">439.19532095641927</cx:pt>
          <cx:pt idx="7695">1418.9259707355895</cx:pt>
          <cx:pt idx="7696">259.45674706659844</cx:pt>
          <cx:pt idx="7697">151.09195156427648</cx:pt>
          <cx:pt idx="7698">208.65886170356112</cx:pt>
          <cx:pt idx="7699">3776.9817047188717</cx:pt>
          <cx:pt idx="7700">711.18093242524196</cx:pt>
          <cx:pt idx="7701">2969.1086662598364</cx:pt>
          <cx:pt idx="7702">0</cx:pt>
          <cx:pt idx="7703">3.1258746764764478</cx:pt>
          <cx:pt idx="7704">326.57921267895961</cx:pt>
          <cx:pt idx="7705">20.57965656867443</cx:pt>
          <cx:pt idx="7706">3845.1518299072759</cx:pt>
          <cx:pt idx="7707">0</cx:pt>
          <cx:pt idx="7708">1345.7814126557812</cx:pt>
          <cx:pt idx="7709">79.974738563267721</cx:pt>
          <cx:pt idx="7710">324.31645777264742</cx:pt>
          <cx:pt idx="7711">224.5494565913524</cx:pt>
          <cx:pt idx="7712">771.87966596204433</cx:pt>
          <cx:pt idx="7713">278.90627117776762</cx:pt>
          <cx:pt idx="7714">0</cx:pt>
          <cx:pt idx="7715">0</cx:pt>
          <cx:pt idx="7716">145.09874752130492</cx:pt>
          <cx:pt idx="7717">80.233336705267519</cx:pt>
          <cx:pt idx="7718">9.3783126630743183</cx:pt>
          <cx:pt idx="7719">382.15916379814053</cx:pt>
          <cx:pt idx="7720">585.09877022652665</cx:pt>
          <cx:pt idx="7721">0</cx:pt>
          <cx:pt idx="7722">791.68287569098584</cx:pt>
          <cx:pt idx="7723">11.983433024557984</cx:pt>
          <cx:pt idx="7724">8.3359704845098666</cx:pt>
          <cx:pt idx="7725">1626.7912690689745</cx:pt>
          <cx:pt idx="7726">1.5629405246920709</cx:pt>
          <cx:pt idx="7727">2113.6453324408772</cx:pt>
          <cx:pt idx="7728">52.65348583681665</cx:pt>
          <cx:pt idx="7729">1753.4462086180824</cx:pt>
          <cx:pt idx="7730">69.815830597905403</cx:pt>
          <cx:pt idx="7731">42.201215523927857</cx:pt>
          <cx:pt idx="7732">13.0247193878945</cx:pt>
          <cx:pt idx="7733">749.70381270064752</cx:pt>
          <cx:pt idx="7734">59.652701500696551</cx:pt>
          <cx:pt idx="7735">852.11711704764571</cx:pt>
          <cx:pt idx="7736">1180.5786925977211</cx:pt>
          <cx:pt idx="7737">3.6470011439621928</cx:pt>
          <cx:pt idx="7738">283.68052668988054</cx:pt>
          <cx:pt idx="7739">250.07942502106926</cx:pt>
          <cx:pt idx="7740">23.706179017857256</cx:pt>
          <cx:pt idx="7741">15019.029230133383</cx:pt>
          <cx:pt idx="7742">13.806923381770556</cx:pt>
          <cx:pt idx="7743">1537.7039869539526</cx:pt>
          <cx:pt idx="7744">2.0839940888187214</cx:pt>
          <cx:pt idx="7745">0.26050339158298552</cx:pt>
          <cx:pt idx="7746">273.0128992658357</cx:pt>
          <cx:pt idx="7747">1021.1562268535101</cx:pt>
          <cx:pt idx="7748">294.88648687879964</cx:pt>
          <cx:pt idx="7749">1274.369880256241</cx:pt>
          <cx:pt idx="7750">1225.3881952498509</cx:pt>
          <cx:pt idx="7751">0.26050339158298552</cx:pt>
          <cx:pt idx="7752">1714.1273658669566</cx:pt>
          <cx:pt idx="7753">4.4286745626559831</cx:pt>
          <cx:pt idx="7754">1142.7848609184932</cx:pt>
          <cx:pt idx="7755">23.445550681689614</cx:pt>
          <cx:pt idx="7756">588.19443752603286</cx:pt>
          <cx:pt idx="7757">935.99659825700473</cx:pt>
          <cx:pt idx="7758">358.712379388785</cx:pt>
          <cx:pt idx="7759">156.04127708848694</cx:pt>
          <cx:pt idx="7760">115.1382990890971</cx:pt>
          <cx:pt idx="7761">26.571388147548156</cx:pt>
          <cx:pt idx="7762">4254.4618430225701</cx:pt>
          <cx:pt idx="7763">299.05850237036429</cx:pt>
          <cx:pt idx="7764">1779.5410724895573</cx:pt>
          <cx:pt idx="7765">12.764687961250678</cx:pt>
          <cx:pt idx="7766">1.0420242514143867</cx:pt>
          <cx:pt idx="7767">236.27232058093568</cx:pt>
          <cx:pt idx="7768">2974.0537121681177</cx:pt>
          <cx:pt idx="7769">223.98733792708344</cx:pt>
          <cx:pt idx="7770">0.26050339158298552</cx:pt>
          <cx:pt idx="7771">3631.6332410975838</cx:pt>
          <cx:pt idx="7772">695.7996069896966</cx:pt>
          <cx:pt idx="7773">1470.018831213298</cx:pt>
          <cx:pt idx="7774">3.6470011439621928</cx:pt>
          <cx:pt idx="7775">1301.1681125033519</cx:pt>
          <cx:pt idx="7776">19.798390738309131</cx:pt>
          <cx:pt idx="7777">38.555324437041442</cx:pt>
          <cx:pt idx="7778">5.4706022633779137</cx:pt>
          <cx:pt idx="7779">96.904278290254069</cx:pt>
          <cx:pt idx="7780">3102.5420976724399</cx:pt>
          <cx:pt idx="7781">22.924220261015304</cx:pt>
          <cx:pt idx="7782">108.63008873214837</cx:pt>
          <cx:pt idx="7783">720.02226499184871</cx:pt>
          <cx:pt idx="7784">1773.9959284782681</cx:pt>
          <cx:pt idx="7785">253.46086803938647</cx:pt>
          <cx:pt idx="7786">250.60207322758416</cx:pt>
          <cx:pt idx="7787">190.55302517047591</cx:pt>
          <cx:pt idx="7788">1159.4752189197734</cx:pt>
          <cx:pt idx="7789">26.832527073584465</cx:pt>
          <cx:pt idx="7790">8.0756438794876306</cx:pt>
          <cx:pt idx="7791">52.360489649157273</cx:pt>
          <cx:pt idx="7792">2093.6594585544372</cx:pt>
          <cx:pt idx="7793">0</cx:pt>
          <cx:pt idx="7794">931.26739435564923</cx:pt>
          <cx:pt idx="7795">2268.4075463200011</cx:pt>
          <cx:pt idx="7796">144.32106161401785</cx:pt>
          <cx:pt idx="7797">0.26050339158298552</cx:pt>
          <cx:pt idx="7798">1506.2468510991239</cx:pt>
          <cx:pt idx="7799">1161.3267687236594</cx:pt>
          <cx:pt idx="7800">0</cx:pt>
          <cx:pt idx="7801">0.26050339158298552</cx:pt>
          <cx:pt idx="7802">0</cx:pt>
          <cx:pt idx="7803">1.5629405246920709</cx:pt>
          <cx:pt idx="7804">0</cx:pt>
          <cx:pt idx="7805">1677.666588710433</cx:pt>
          <cx:pt idx="7806">5529.138893796443</cx:pt>
          <cx:pt idx="7807">477.50825387264814</cx:pt>
          <cx:pt idx="7808">1868.0636696683976</cx:pt>
          <cx:pt idx="7809">4084.5086748596641</cx:pt>
          <cx:pt idx="7810">8.3359704845098666</cx:pt>
          <cx:pt idx="7811">2.344521918329451</cx:pt>
          <cx:pt idx="7812">195.89736580208202</cx:pt>
          <cx:pt idx="7813">282.38115279603005</cx:pt>
          <cx:pt idx="7814">1066.7809498055399</cx:pt>
          <cx:pt idx="7815">1138.3537234788698</cx:pt>
          <cx:pt idx="7816">715.33965575247271</cx:pt>
          <cx:pt idx="7817">1103.2108753132061</cx:pt>
          <cx:pt idx="7818">556.6824265961061</cx:pt>
          <cx:pt idx="7819">209.44508422293063</cx:pt>
          <cx:pt idx="7820">3067.8874047410163</cx:pt>
          <cx:pt idx="7821">716.13454255016654</cx:pt>
          <cx:pt idx="7822">11.134140362995534</cx:pt>
          <cx:pt idx="7823">24.227056902860816</cx:pt>
          <cx:pt idx="7824">1441.344425893476</cx:pt>
          <cx:pt idx="7825">306.87480527033017</cx:pt>
          <cx:pt idx="7826">160.72512302595132</cx:pt>
          <cx:pt idx="7827">0</cx:pt>
          <cx:pt idx="7828">187.04055063013985</cx:pt>
          <cx:pt idx="7829">568.95333774488984</cx:pt>
          <cx:pt idx="7830">2.6050018504433208</cx:pt>
          <cx:pt idx="7831">3018.7219503480169</cx:pt>
          <cx:pt idx="7832">780.4447149878057</cx:pt>
          <cx:pt idx="7833">34.646783515221131</cx:pt>
          <cx:pt idx="7834">256.60200281543206</cx:pt>
          <cx:pt idx="7835">0</cx:pt>
          <cx:pt idx="7836">105.76537253653341</cx:pt>
          <cx:pt idx="7837">43.76502230456024</cx:pt>
          <cx:pt idx="7838">158.90818769044392</cx:pt>
          <cx:pt idx="7839">560.09451518147341</cx:pt>
          <cx:pt idx="7840">202.14978112854848</cx:pt>
          <cx:pt idx="7841">189.63906887780078</cx:pt>
          <cx:pt idx="7842">316.76138369571544</cx:pt>
          <cx:pt idx="7843">625.94714021332948</cx:pt>
          <cx:pt idx="7844">1103.5170700208307</cx:pt>
          <cx:pt idx="7845">1219.7059475037131</cx:pt>
          <cx:pt idx="7846">143.9187041211583</cx:pt>
          <cx:pt idx="7847">774.99309244672327</cx:pt>
          <cx:pt idx="7848">133.63409529030562</cx:pt>
          <cx:pt idx="7849">1032.4121244673786</cx:pt>
          <cx:pt idx="7850">0.26050339158298552</cx:pt>
          <cx:pt idx="7851">0.26050339158298552</cx:pt>
          <cx:pt idx="7852">0.26050339158298552</cx:pt>
          <cx:pt idx="7853">0.26050339158298552</cx:pt>
          <cx:pt idx="7854">1490.5534888583718</cx:pt>
          <cx:pt idx="7855">198.75668852315536</cx:pt>
          <cx:pt idx="7856">286.29717566511886</cx:pt>
          <cx:pt idx="7857">0</cx:pt>
          <cx:pt idx="7858">0</cx:pt>
          <cx:pt idx="7859">338.90788054590433</cx:pt>
          <cx:pt idx="7860">65.123904012704415</cx:pt>
          <cx:pt idx="7861">161.5117249823642</cx:pt>
          <cx:pt idx="7862">39.422874182088307</cx:pt>
          <cx:pt idx="7863">3062.3616897151715</cx:pt>
          <cx:pt idx="7864">25.52902961159489</cx:pt>
          <cx:pt idx="7865">0</cx:pt>
          <cx:pt idx="7866">0.26050339158298552</cx:pt>
          <cx:pt idx="7867">4833.9994156416597</cx:pt>
          <cx:pt idx="7868">1137.8799781056246</cx:pt>
          <cx:pt idx="7869">495.7237781622581</cx:pt>
          <cx:pt idx="7870">100.55377085550725</cx:pt>
          <cx:pt idx="7871">547.55786420176833</cx:pt>
          <cx:pt idx="7872">395.97380456866841</cx:pt>
          <cx:pt idx="7873">236.5356099766484</cx:pt>
          <cx:pt idx="7874">586.6445654120505</cx:pt>
          <cx:pt idx="7875">742.96967164140221</cx:pt>
          <cx:pt idx="7876">4.0040631636595805</cx:pt>
          <cx:pt idx="7877">909.42729456933182</cx:pt>
          <cx:pt idx="7878">20.839985601251719</cx:pt>
          <cx:pt idx="7879">12.503860494990482</cx:pt>
          <cx:pt idx="7880">524.55574979927314</cx:pt>
          <cx:pt idx="7881">2039.2072537764946</cx:pt>
          <cx:pt idx="7882">1.5629405246920709</cx:pt>
          <cx:pt idx="7883">1289.2187744818946</cx:pt>
          <cx:pt idx="7884">236.79919153162214</cx:pt>
          <cx:pt idx="7885">249.29748766981947</cx:pt>
          <cx:pt idx="7886">306.38437043680568</cx:pt>
          <cx:pt idx="7887">0</cx:pt>
          <cx:pt idx="7888">715.33965575247271</cx:pt>
          <cx:pt idx="7889">124.37448808724399</cx:pt>
          <cx:pt idx="7890">8.0756438794876306</cx:pt>
          <cx:pt idx="7891">1237.6046053205428</cx:pt>
          <cx:pt idx="7892">1517.4671681738839</cx:pt>
          <cx:pt idx="7893">0.52097875324100928</cx:pt>
          <cx:pt idx="7894">532.74246955065405</cx:pt>
          <cx:pt idx="7895">136.28212695269664</cx:pt>
          <cx:pt idx="7896">56.788078707081702</cx:pt>
          <cx:pt idx="7897">410.79999436405757</cx:pt>
          <cx:pt idx="7898">17.453211345350883</cx:pt>
          <cx:pt idx="7899">0</cx:pt>
          <cx:pt idx="7900">2045.7227895408848</cx:pt>
          <cx:pt idx="7901">2571.9362565619849</cx:pt>
          <cx:pt idx="7902">2.0839940888187214</cx:pt>
          <cx:pt idx="7903">1.0420242514143867</cx:pt>
          <cx:pt idx="7904">2.344521918329451</cx:pt>
          <cx:pt idx="7905">7.2941836972378766</cx:pt>
          <cx:pt idx="7906">583.51652424285385</cx:pt>
          <cx:pt idx="7907">7.0333403459117836</cx:pt>
          <cx:pt idx="7908">778.87548970433318</cx:pt>
          <cx:pt idx="7909">110.71661843187155</cx:pt>
          <cx:pt idx="7910">0.26050339158298552</cx:pt>
          <cx:pt idx="7911">80465.463097962624</cx:pt>
          <cx:pt idx="7912">0</cx:pt>
          <cx:pt idx="7913">0</cx:pt>
          <cx:pt idx="7914">406.65361544858683</cx:pt>
          <cx:pt idx="7915">19.798390738309131</cx:pt>
          <cx:pt idx="7916">51.84151774505245</cx:pt>
          <cx:pt idx="7917">36.209523228758428</cx:pt>
          <cx:pt idx="7918">15.369064859311607</cx:pt>
          <cx:pt idx="7919">753.61658610211316</cx:pt>
          <cx:pt idx="7920">147.70403660679017</cx:pt>
          <cx:pt idx="7921">15.629812530935851</cx:pt>
          <cx:pt idx="7922">57.049027797940795</cx:pt>
          <cx:pt idx="7923">264.15644400571205</cx:pt>
          <cx:pt idx="7924">204.50077151128411</cx:pt>
          <cx:pt idx="7925">49.234269767131032</cx:pt>
          <cx:pt idx="7926">2055.3925853410378</cx:pt>
          <cx:pt idx="7927">0.26050339158298552</cx:pt>
          <cx:pt idx="7928">3124.1289400859382</cx:pt>
          <cx:pt idx="7929">4161.9773681179649</cx:pt>
          <cx:pt idx="7930">120.35586299237207</cx:pt>
          <cx:pt idx="7931">0.52097875324100928</cx:pt>
          <cx:pt idx="7932">335.78871788034638</cx:pt>
          <cx:pt idx="7933">1240.0108384004004</cx:pt>
          <cx:pt idx="7934">2274.2352398434259</cx:pt>
          <cx:pt idx="7935">66.686677655188248</cx:pt>
          <cx:pt idx="7936">1.0420242514143867</cx:pt>
          <cx:pt idx="7937">3734.5371647007901</cx:pt>
          <cx:pt idx="7938">0.52097875324100928</cx:pt>
          <cx:pt idx="7939">0</cx:pt>
          <cx:pt idx="7940">610.1149650051135</cx:pt>
          <cx:pt idx="7941">516.56634563943089</cx:pt>
          <cx:pt idx="7942">10.941399322961292</cx:pt>
          <cx:pt idx="7943">2373.1576148193403</cx:pt>
          <cx:pt idx="7944">2861.9762756366608</cx:pt>
          <cx:pt idx="7945">691.13037002622536</cx:pt>
          <cx:pt idx="7946">1.3024981545525187</cx:pt>
          <cx:pt idx="7947">560.32791636125592</cx:pt>
          <cx:pt idx="7948">1050.8403271341435</cx:pt>
          <cx:pt idx="7949">295.99606372792977</cx:pt>
          <cx:pt idx="7950">207.09521766943917</cx:pt>
          <cx:pt idx="7951">2340.6341894453171</cx:pt>
          <cx:pt idx="7952">206.31777424799276</cx:pt>
          <cx:pt idx="7953">722.62578184670326</cx:pt>
          <cx:pt idx="7954">2.6050018504433208</cx:pt>
          <cx:pt idx="7955">14.066788157451537</cx:pt>
          <cx:pt idx="7956">1300.9876061842263</cx:pt>
          <cx:pt idx="7957">1.3024981545525187</cx:pt>
          <cx:pt idx="7958">86.748344376930532</cx:pt>
          <cx:pt idx="7959">733.03243335945228</cx:pt>
          <cx:pt idx="7960">2846.9340052565053</cx:pt>
          <cx:pt idx="7961">4.9496301986855045</cx:pt>
          <cx:pt idx="7962">502.76252728659375</cx:pt>
          <cx:pt idx="7963">2177.319714085243</cx:pt>
          <cx:pt idx="7964">106.51543657343366</cx:pt>
          <cx:pt idx="7965">8.5964446083272144</cx:pt>
          <cx:pt idx="7966">0</cx:pt>
          <cx:pt idx="7967">0</cx:pt>
          <cx:pt idx="7968">0</cx:pt>
          <cx:pt idx="7969">105.50667205970895</cx:pt>
          <cx:pt idx="7970">0</cx:pt>
          <cx:pt idx="7971">0</cx:pt>
          <cx:pt idx="7972">180.78634192590675</cx:pt>
          <cx:pt idx="7973">26.832527073584465</cx:pt>
          <cx:pt idx="7974">0</cx:pt>
          <cx:pt idx="7975">0</cx:pt>
          <cx:pt idx="7976">35.428608930396095</cx:pt>
          <cx:pt idx="7977">0</cx:pt>
          <cx:pt idx="7978">1.0420242514143867</cx:pt>
          <cx:pt idx="7979">191.99236985307027</cx:pt>
          <cx:pt idx="7980">6.5125360040559697</cx:pt>
          <cx:pt idx="7981">1317.6079780664409</cx:pt>
          <cx:pt idx="7982">32.563005339370015</cx:pt>
          <cx:pt idx="7983">0</cx:pt>
          <cx:pt idx="7984">163.59765821687131</cx:pt>
          <cx:pt idx="7985">280.56027695114318</cx:pt>
          <cx:pt idx="7986">2098.6017648475636</cx:pt>
          <cx:pt idx="7987">488.7154832558175</cx:pt>
          <cx:pt idx="7988">0</cx:pt>
          <cx:pt idx="7989">40.118051651498462</cx:pt>
          <cx:pt idx="7990">304.00730800944416</cx:pt>
          <cx:pt idx="7991">747.36589373007939</cx:pt>
          <cx:pt idx="7992">1.3024981545525187</cx:pt>
          <cx:pt idx="7993">627.55710039631902</cx:pt>
          <cx:pt idx="7994">7.5545976395450314</cx:pt>
          <cx:pt idx="7995">0</cx:pt>
          <cx:pt idx="7996">69.55615317126086</cx:pt>
          <cx:pt idx="7997">3.1258746764764478</cx:pt>
          <cx:pt idx="7998">0.52097875324100928</cx:pt>
          <cx:pt idx="7999">99.510331915088912</cx:pt>
          <cx:pt idx="8000">0</cx:pt>
          <cx:pt idx="8001">32.563005339370015</cx:pt>
          <cx:pt idx="8002">664.04124165873259</cx:pt>
          <cx:pt idx="8003">0</cx:pt>
          <cx:pt idx="8004">454.30831614409374</cx:pt>
          <cx:pt idx="8005">98.733066196543973</cx:pt>
          <cx:pt idx="8006">658.30398903322032</cx:pt>
          <cx:pt idx="8007">809.23691131477801</cx:pt>
          <cx:pt idx="8008">1251.4176240218753</cx:pt>
          <cx:pt idx="8009">1978.1976814072889</cx:pt>
          <cx:pt idx="8010">5662.5856270491422</cx:pt>
          <cx:pt idx="8011">582.30231917230321</cx:pt>
          <cx:pt idx="8012">9.6383315491379005</cx:pt>
          <cx:pt idx="8013">247.99966653754501</cx:pt>
          <cx:pt idx="8014">0</cx:pt>
          <cx:pt idx="8015">423.84712742179255</cx:pt>
          <cx:pt idx="8016">70.303451102533941</cx:pt>
          <cx:pt idx="8017">1503.6372530334463</cx:pt>
          <cx:pt idx="8018">1645.2868290419742</cx:pt>
          <cx:pt idx="8019">840.89704051424781</cx:pt>
          <cx:pt idx="8020">74.866969214813182</cx:pt>
          <cx:pt idx="8021">482.17433025863016</cx:pt>
          <cx:pt idx="8022">217.51674077930971</cx:pt>
          <cx:pt idx="8023">154.99976007247903</cx:pt>
          <cx:pt idx="8024">1525.9107269449487</cx:pt>
          <cx:pt idx="8025">0</cx:pt>
          <cx:pt idx="8026">0</cx:pt>
          <cx:pt idx="8027">4840.0356396344378</cx:pt>
          <cx:pt idx="8028">1495.8355365976431</cx:pt>
          <cx:pt idx="8029">89.874272224407051</cx:pt>
          <cx:pt idx="8030">1090.9567499388102</cx:pt>
          <cx:pt idx="8031">22.838143849351443</cx:pt>
          <cx:pt idx="8032">0</cx:pt>
          <cx:pt idx="8033">0</cx:pt>
          <cx:pt idx="8034">370.26358328247977</cx:pt>
          <cx:pt idx="8035">48.714679455198436</cx:pt>
          <cx:pt idx="8036">1629.3884262989402</cx:pt>
          <cx:pt idx="8037">997.21031377444558</cx:pt>
          <cx:pt idx="8038">780.22808254044548</cx:pt>
          <cx:pt idx="8039">1640.6148825935279</cx:pt>
          <cx:pt idx="8040">0</cx:pt>
          <cx:pt idx="8041">0</cx:pt>
          <cx:pt idx="8042">0</cx:pt>
          <cx:pt idx="8043">192.71609288586797</cx:pt>
          <cx:pt idx="8044">426.44648498600685</cx:pt>
          <cx:pt idx="8045">0.26050339158298552</cx:pt>
          <cx:pt idx="8046">0</cx:pt>
          <cx:pt idx="8047">17.974631990575169</cx:pt>
          <cx:pt idx="8048">2.8656204714986138</cx:pt>
          <cx:pt idx="8049">0</cx:pt>
          <cx:pt idx="8050">2070.9880972508186</cx:pt>
          <cx:pt idx="8051">0.26050339158298552</cx:pt>
          <cx:pt idx="8052">0</cx:pt>
          <cx:pt idx="8053">0</cx:pt>
          <cx:pt idx="8054">3.1258746764764478</cx:pt>
          <cx:pt idx="8055">506.40713639120833</cx:pt>
          <cx:pt idx="8056">1521.8941982652664</cx:pt>
          <cx:pt idx="8057">0</cx:pt>
          <cx:pt idx="8058">0.26050339158298552</cx:pt>
          <cx:pt idx="8059">0.26050339158298552</cx:pt>
          <cx:pt idx="8060">29.957133820195743</cx:pt>
          <cx:pt idx="8061">1104.5894202944287</cx:pt>
          <cx:pt idx="8062">1022.5032726175339</cx:pt>
          <cx:pt idx="8063">398.56876519961571</cx:pt>
          <cx:pt idx="8064">372.25040097704431</cx:pt>
          <cx:pt idx="8065">320.92928266527787</cx:pt>
          <cx:pt idx="8066">10.719994600614156</cx:pt>
          <cx:pt idx="8067">2.6050018504433208</cx:pt>
          <cx:pt idx="8068">0.26050339158298552</cx:pt>
          <cx:pt idx="8069">0</cx:pt>
          <cx:pt idx="8070">1896.9154394622988</cx:pt>
          <cx:pt idx="8071">1223.1800100725316</cx:pt>
          <cx:pt idx="8072">3.6470011439621928</cx:pt>
          <cx:pt idx="8073">352.97410169057127</cx:pt>
          <cx:pt idx="8074">0.55487650517038878</cx:pt>
          <cx:pt idx="8075">411.08553131724011</cx:pt>
          <cx:pt idx="8076">85.967231305220054</cx:pt>
          <cx:pt idx="8077">270.14109895887685</cx:pt>
          <cx:pt idx="8078">32.78708543508985</cx:pt>
          <cx:pt idx="8079">507.71012548511595</cx:pt>
          <cx:pt idx="8080">0</cx:pt>
          <cx:pt idx="8081">13.285701732654831</cx:pt>
          <cx:pt idx="8082">0.78150928174738166</cx:pt>
          <cx:pt idx="8083">0.52097875324100928</cx:pt>
          <cx:pt idx="8084">344.39418886207295</cx:pt>
          <cx:pt idx="8085">2.344521918329451</cx:pt>
          <cx:pt idx="8086">8.9197241337030579</cx:pt>
          <cx:pt idx="8087">3.907539909015215</cx:pt>
          <cx:pt idx="8088">0.26050339158298552</cx:pt>
          <cx:pt idx="8089">169.2959128360381</cx:pt>
          <cx:pt idx="8090">15.890030169313221</cx:pt>
          <cx:pt idx="8091">97.16929843029169</cx:pt>
          <cx:pt idx="8092">215.96221467994263</cx:pt>
          <cx:pt idx="8093">0</cx:pt>
          <cx:pt idx="8094">125.96614065636157</cx:pt>
          <cx:pt idx="8095">0</cx:pt>
          <cx:pt idx="8096">1.5629405246920709</cx:pt>
          <cx:pt idx="8097">1001.7873592465704</cx:pt>
          <cx:pt idx="8098">17075.207758822329</cx:pt>
          <cx:pt idx="8099">382.66410904523906</cx:pt>
          <cx:pt idx="8100">1435.2587830802274</cx:pt>
          <cx:pt idx="8101">0</cx:pt>
          <cx:pt idx="8102">611.38706502050775</cx:pt>
          <cx:pt idx="8103">0.78150928174738166</cx:pt>
          <cx:pt idx="8104">0.26050339158298552</cx:pt>
          <cx:pt idx="8105">0.52097875324100928</cx:pt>
          <cx:pt idx="8106">0</cx:pt>
          <cx:pt idx="8107">0</cx:pt>
          <cx:pt idx="8108">670.01443868121885</cx:pt>
          <cx:pt idx="8109">6.5125360040559697</cx:pt>
          <cx:pt idx="8110">0</cx:pt>
          <cx:pt idx="8111">652.29917153621318</cx:pt>
          <cx:pt idx="8112">2156.8816105240367</cx:pt>
          <cx:pt idx="8113">2394.3155359783896</cx:pt>
          <cx:pt idx="8114">800.24520065860611</cx:pt>
          <cx:pt idx="8115">319.63764339090812</cx:pt>
          <cx:pt idx="8116">1.8235300782217538</cx:pt>
          <cx:pt idx="8117">678.62730226771509</cx:pt>
          <cx:pt idx="8118">220.29085166233531</cx:pt>
          <cx:pt idx="8119">0.26050339158298552</cx:pt>
          <cx:pt idx="8120">3.2509933437741116</cx:pt>
          <cx:pt idx="8121">154.21239897072314</cx:pt>
          <cx:pt idx="8122">0</cx:pt>
          <cx:pt idx="8123">90.13289544832854</cx:pt>
          <cx:pt idx="8124">35.166949150203706</cx:pt>
          <cx:pt idx="8125">1588.3267017481346</cx:pt>
          <cx:pt idx="8126">1304.0596194001873</cx:pt>
          <cx:pt idx="8127">2840.4271264579788</cx:pt>
          <cx:pt idx="8128">1534.0819922855796</cx:pt>
          <cx:pt idx="8129">2108.9600970139113</cx:pt>
          <cx:pt idx="8130">10.925683094391363</cx:pt>
          <cx:pt idx="8131">1112.8969072256175</cx:pt>
          <cx:pt idx="8132">176.58919540362376</cx:pt>
          <cx:pt idx="8133">1725.5782446076757</cx:pt>
          <cx:pt idx="8134">27.092244662039462</cx:pt>
          <cx:pt idx="8135">240.1856061196309</cx:pt>
          <cx:pt idx="8136">1495.005744820475</cx:pt>
          <cx:pt idx="8137">1177.4705575755681</cx:pt>
          <cx:pt idx="8138">47.931784755658235</cx:pt>
          <cx:pt idx="8139">129.21032129862499</cx:pt>
          <cx:pt idx="8140">53.925340374436388</cx:pt>
          <cx:pt idx="8141">196.41666905873555</cx:pt>
          <cx:pt idx="8142">1140.2506764531413</cx:pt>
          <cx:pt idx="8143">3048.5908915084196</cx:pt>
          <cx:pt idx="8144">0</cx:pt>
          <cx:pt idx="8145">3.1258746764764478</cx:pt>
          <cx:pt idx="8146">188.86102937975059</cx:pt>
          <cx:pt idx="8147">0</cx:pt>
          <cx:pt idx="8148">60.435472706490117</cx:pt>
          <cx:pt idx="8149">355.06578475775723</cx:pt>
          <cx:pt idx="8150">21.100391170301712</cx:pt>
          <cx:pt idx="8151">34.646783515221131</cx:pt>
          <cx:pt idx="8152">1057.8628353631586</cx:pt>
          <cx:pt idx="8153">430.07646821736734</cx:pt>
          <cx:pt idx="8154">16.150752834980093</cx:pt>
          <cx:pt idx="8155">0.78150928174738166</cx:pt>
          <cx:pt idx="8156">284.64906551344063</cx:pt>
          <cx:pt idx="8157">2314.4870932439085</cx:pt>
          <cx:pt idx="8158">542.14741458144101</cx:pt>
          <cx:pt idx="8159">175.05714894730039</cx:pt>
          <cx:pt idx="8160">970.65476762652725</cx:pt>
          <cx:pt idx="8161">1255.5914903963901</cx:pt>
          <cx:pt idx="8162">73.724011398138614</cx:pt>
          <cx:pt idx="8163">0</cx:pt>
          <cx:pt idx="8164">0</cx:pt>
          <cx:pt idx="8165">0</cx:pt>
          <cx:pt idx="8166">294.88648687879964</cx:pt>
          <cx:pt idx="8167">0</cx:pt>
          <cx:pt idx="8168">11.983433024557984</cx:pt>
          <cx:pt idx="8169">867.20986197682896</cx:pt>
          <cx:pt idx="8170">4.4286745626559831</cx:pt>
          <cx:pt idx="8171">1643.0061720902718</cx:pt>
          <cx:pt idx="8172">15.10905545683319</cx:pt>
          <cx:pt idx="8173">2975.9102262681331</cx:pt>
          <cx:pt idx="8174">0.78150928174738166</cx:pt>
          <cx:pt idx="8175">46368.868019860485</cx:pt>
          <cx:pt idx="8176">0</cx:pt>
          <cx:pt idx="8177">5500.0831711946939</cx:pt>
          <cx:pt idx="8178">0</cx:pt>
          <cx:pt idx="8179">13.546498323927235</cx:pt>
          <cx:pt idx="8180">5.9914902418319285</cx:pt>
          <cx:pt idx="8181">22.402650039319241</cx:pt>
          <cx:pt idx="8182">1303.5169732107211</cx:pt>
          <cx:pt idx="8183">362.34594613967317</cx:pt>
          <cx:pt idx="8184">0.52097875324100928</cx:pt>
          <cx:pt idx="8185">0.52097875324100928</cx:pt>
          <cx:pt idx="8186">0</cx:pt>
          <cx:pt idx="8187">26.550374026844921</cx:pt>
          <cx:pt idx="8188">0</cx:pt>
          <cx:pt idx="8189">138.84646732581635</cx:pt>
          <cx:pt idx="8190">278.47976072447472</cx:pt>
          <cx:pt idx="8191">482.17433025863016</cx:pt>
          <cx:pt idx="8192">4.4286745626559831</cx:pt>
          <cx:pt idx="8193">2123.3415134063898</cx:pt>
          <cx:pt idx="8194">0.26050339158298552</cx:pt>
          <cx:pt idx="8195">20034.904225710085</cx:pt>
          <cx:pt idx="8196">22.402650039319241</cx:pt>
          <cx:pt idx="8197">69.034796880687296</cx:pt>
          <cx:pt idx="8198">34.38583358032222</cx:pt>
          <cx:pt idx="8199">0</cx:pt>
          <cx:pt idx="8200">288.37570641213387</cx:pt>
          <cx:pt idx="8201">1796.4052427281115</cx:pt>
          <cx:pt idx="8202">30.217865666659993</cx:pt>
          <cx:pt idx="8203">1955.2838497481268</cx:pt>
          <cx:pt idx="8204">517.60776597661857</cx:pt>
          <cx:pt idx="8205">112.79552384314211</cx:pt>
          <cx:pt idx="8206">19.277389114676343</cx:pt>
          <cx:pt idx="8207">239.40115212979092</cx:pt>
          <cx:pt idx="8208">0</cx:pt>
          <cx:pt idx="8209">2036.8045910038802</cx:pt>
          <cx:pt idx="8210">327.9672146914757</cx:pt>
          <cx:pt idx="8211">281.596541612377</cx:pt>
          <cx:pt idx="8212">1609.1730143034001</cx:pt>
          <cx:pt idx="8213">202.92572910479686</cx:pt>
          <cx:pt idx="8214">224.29945289660068</cx:pt>
          <cx:pt idx="8215">245.61213812756731</cx:pt>
          <cx:pt idx="8216">2613.8273916592102</cx:pt>
          <cx:pt idx="8217">169.85160613074225</cx:pt>
          <cx:pt idx="8218">612.7043503155212</cx:pt>
          <cx:pt idx="8219">635.36028931740077</cx:pt>
          <cx:pt idx="8220">728.87216903364742</cx:pt>
          <cx:pt idx="8221">908.60728593012163</cx:pt>
          <cx:pt idx="8222">251.12580938126084</cx:pt>
          <cx:pt idx="8223">2488.7755918471312</cx:pt>
          <cx:pt idx="8224">422.25989919024732</cx:pt>
          <cx:pt idx="8225">592.9097883696179</cx:pt>
          <cx:pt idx="8226">239.28453705651057</cx:pt>
          <cx:pt idx="8227">242.94295347203081</cx:pt>
          <cx:pt idx="8228">349.50713448354651</cx:pt>
          <cx:pt idx="8229">1412.4449698781475</cx:pt>
          <cx:pt idx="8230">740.85838313209763</cx:pt>
          <cx:pt idx="8231">0</cx:pt>
          <cx:pt idx="8232">0</cx:pt>
          <cx:pt idx="8233">282.12591550814511</cx:pt>
          <cx:pt idx="8234">140.06340901763014</cx:pt>
          <cx:pt idx="8235">3.1258746764764478</cx:pt>
          <cx:pt idx="8236">591.84041833130357</cx:pt>
          <cx:pt idx="8237">1067.8176338231488</cx:pt>
          <cx:pt idx="8238">119.30893657644374</cx:pt>
          <cx:pt idx="8239">172.97063502593912</cx:pt>
          <cx:pt idx="8240">0.52097875324100928</cx:pt>
          <cx:pt idx="8241">114.88098157822567</cx:pt>
          <cx:pt idx="8242">0</cx:pt>
          <cx:pt idx="8243">299.82903342537321</cx:pt>
          <cx:pt idx="8244">0</cx:pt>
          <cx:pt idx="8245">102.63733410538117</cx:pt>
          <cx:pt idx="8246">1738.3107546248707</cx:pt>
          <cx:pt idx="8247">97.16929843029169</cx:pt>
          <cx:pt idx="8248">4443.4833283009893</cx:pt>
          <cx:pt idx="8249">0</cx:pt>
          <cx:pt idx="8250">568.51893566943079</cx:pt>
          <cx:pt idx="8251">875.31151121009088</cx:pt>
          <cx:pt idx="8252">1.0420242514143867</cx:pt>
          <cx:pt idx="8253">1.3024981545525187</cx:pt>
          <cx:pt idx="8254">1.8235300782217538</cx:pt>
          <cx:pt idx="8255">0.52097875324100928</cx:pt>
          <cx:pt idx="8256">0</cx:pt>
          <cx:pt idx="8257">71.379036612214904</cx:pt>
          <cx:pt idx="8258">47.671320103712304</cx:pt>
          <cx:pt idx="8259">1.3024981545525187</cx:pt>
          <cx:pt idx="8260">1267.3172999391604</cx:pt>
          <cx:pt idx="8261">328.74340612859049</cx:pt>
          <cx:pt idx="8262">0</cx:pt>
          <cx:pt idx="8263">0.78150928174738166</cx:pt>
          <cx:pt idx="8264">341.77070401778053</cx:pt>
          <cx:pt idx="8265">5.4706022633779137</cx:pt>
          <cx:pt idx="8266">877.86636225386985</cx:pt>
          <cx:pt idx="8267">1447.8575073985799</cx:pt>
          <cx:pt idx="8268">2364.2877655273196</cx:pt>
          <cx:pt idx="8269">109.66843629301725</cx:pt>
          <cx:pt idx="8270">5663.7634590293092</cx:pt>
          <cx:pt idx="8271">2027.2222017188353</cx:pt>
          <cx:pt idx="8272">111.75127988825336</cx:pt>
          <cx:pt idx="8273">27.652716121744618</cx:pt>
          <cx:pt idx="8274">1.8235300782217538</cx:pt>
          <cx:pt idx="8275">0</cx:pt>
          <cx:pt idx="8276">0</cx:pt>
          <cx:pt idx="8277">208.65886170356112</cx:pt>
          <cx:pt idx="8278">586.11528248819911</cx:pt>
          <cx:pt idx="8279">655.88636063285969</cx:pt>
          <cx:pt idx="8280">129.49041235753708</cx:pt>
          <cx:pt idx="8281">317.02580013681654</cx:pt>
          <cx:pt idx="8282">1.5629405246920709</cx:pt>
          <cx:pt idx="8283">228.20584108507933</cx:pt>
          <cx:pt idx="8284">1725.5782446076757</cx:pt>
          <cx:pt idx="8285">956.01650774529548</cx:pt>
          <cx:pt idx="8286">418.37585721610543</cx:pt>
          <cx:pt idx="8287">2464.9024275065321</cx:pt>
          <cx:pt idx="8288">0</cx:pt>
          <cx:pt idx="8289">905.52311700755365</cx:pt>
          <cx:pt idx="8290">0</cx:pt>
          <cx:pt idx="8291">732.26964120615719</cx:pt>
          <cx:pt idx="8292">1638.3406978476178</cx:pt>
          <cx:pt idx="8293">3156.7910579674831</cx:pt>
          <cx:pt idx="8294">274.30748043532702</cx:pt>
          <cx:pt idx="8295">651.25848660536053</cx:pt>
          <cx:pt idx="8296">368.51778675317593</cx:pt>
          <cx:pt idx="8297">844.2884928434363</cx:pt>
          <cx:pt idx="8298">356.10388026398408</cx:pt>
          <cx:pt idx="8299">209.94162510926196</cx:pt>
          <cx:pt idx="8300">1059.4787522607369</cx:pt>
          <cx:pt idx="8301">176.09749555896286</cx:pt>
          <cx:pt idx="8302">75.760914806648287</cx:pt>
          <cx:pt idx="8303">108.88875869171814</cx:pt>
          <cx:pt idx="8304">3.907539909015215</cx:pt>
          <cx:pt idx="8305">59.652701500696551</cx:pt>
          <cx:pt idx="8306">1674.5279065090313</cx:pt>
          <cx:pt idx="8307">560.32791636125592</cx:pt>
          <cx:pt idx="8308">220.64392342665835</cx:pt>
          <cx:pt idx="8309">2.344521918329451</cx:pt>
          <cx:pt idx="8310">494.96688949772744</cx:pt>
          <cx:pt idx="8311">0</cx:pt>
          <cx:pt idx="8312">2199.4761198948604</cx:pt>
          <cx:pt idx="8313">218.56434739775224</cx:pt>
          <cx:pt idx="8314">179.74350565412328</cx:pt>
          <cx:pt idx="8315">51.84151774505245</cx:pt>
          <cx:pt idx="8316">33.95919356082576</cx:pt>
          <cx:pt idx="8317">2.344521918329451</cx:pt>
          <cx:pt idx="8318">778.6592922782944</cx:pt>
          <cx:pt idx="8319">794.54514961457937</cx:pt>
          <cx:pt idx="8320">131.0279896472463</cx:pt>
          <cx:pt idx="8321">0.26050339158298552</cx:pt>
          <cx:pt idx="8322">549.11902997371499</cx:pt>
          <cx:pt idx="8323">106.0247013865424</cx:pt>
          <cx:pt idx="8324">71.640387822721777</cx:pt>
          <cx:pt idx="8325">8.0599306055170139</cx:pt>
          <cx:pt idx="8326">17.974631990575169</cx:pt>
          <cx:pt idx="8327">3.6470011439621928</cx:pt>
          <cx:pt idx="8328">0</cx:pt>
          <cx:pt idx="8329">93.516873340127944</cx:pt>
          <cx:pt idx="8330">273.0128992658357</cx:pt>
          <cx:pt idx="8331">0.26050339158298552</cx:pt>
          <cx:pt idx="8332">0</cx:pt>
          <cx:pt idx="8333">0</cx:pt>
          <cx:pt idx="8334">537.16322552781946</cx:pt>
          <cx:pt idx="8335">97.948093154019659</cx:pt>
          <cx:pt idx="8336">132.33391658990581</cx:pt>
          <cx:pt idx="8337">39.856677994675195</cx:pt>
          <cx:pt idx="8338">87.788443142610447</cx:pt>
          <cx:pt idx="8339">384.23634233501252</cx:pt>
          <cx:pt idx="8340">16.672080616565502</cx:pt>
          <cx:pt idx="8341">21.360801563243381</cx:pt>
          <cx:pt idx="8342">7542.9269985545261</cx:pt>
          <cx:pt idx="8343">0.52097875324100928</cx:pt>
          <cx:pt idx="8344">13.285701732654831</cx:pt>
          <cx:pt idx="8345">204.75732763071548</cx:pt>
          <cx:pt idx="8346">445.46398758585099</cx:pt>
          <cx:pt idx="8347">237.06306557005186</cx:pt>
          <cx:pt idx="8348">635.09568953897497</cx:pt>
          <cx:pt idx="8349">664.04124165873259</cx:pt>
          <cx:pt idx="8350">1513.2629142550738</cx:pt>
          <cx:pt idx="8351">1473.6940919996796</cx:pt>
          <cx:pt idx="8352">0</cx:pt>
          <cx:pt idx="8353">0</cx:pt>
          <cx:pt idx="8354">2724.1123599818575</cx:pt>
          <cx:pt idx="8355">12.503860494990482</cx:pt>
          <cx:pt idx="8356">0</cx:pt>
          <cx:pt idx="8357">0</cx:pt>
          <cx:pt idx="8358">0</cx:pt>
          <cx:pt idx="8359">543.91976114744102</cx:pt>
          <cx:pt idx="8360">7860.5605168311467</cx:pt>
          <cx:pt idx="8361">2040.1974087041531</cx:pt>
          <cx:pt idx="8362">564.42818930556621</cx:pt>
          <cx:pt idx="8363">10.159496258249503</cx:pt>
          <cx:pt idx="8364">75.787522723020274</cx:pt>
          <cx:pt idx="8365">8629.3299413897294</cx:pt>
          <cx:pt idx="8366">1.5629405246920709</cx:pt>
          <cx:pt idx="8367">0</cx:pt>
          <cx:pt idx="8368">8.3359704845098666</cx:pt>
          <cx:pt idx="8369">0.26050339158298552</cx:pt>
          <cx:pt idx="8370">28.133356073614049</cx:pt>
          <cx:pt idx="8371">5.9914902418319285</cx:pt>
          <cx:pt idx="8372">11467.586737612091</cx:pt>
          <cx:pt idx="8373">244.60566036153895</cx:pt>
          <cx:pt idx="8374">796.36695099709402</cx:pt>
          <cx:pt idx="8375">1.5629405246920709</cx:pt>
          <cx:pt idx="8376">879.20758885853468</cx:pt>
          <cx:pt idx="8377">5.2100289756658134</cx:pt>
          <cx:pt idx="8378">2.0839940888187214</cx:pt>
          <cx:pt idx="8379">5.9914902418319285</cx:pt>
          <cx:pt idx="8380">4.9496301986855045</cx:pt>
          <cx:pt idx="8381">0</cx:pt>
          <cx:pt idx="8382">19.016252654638322</cx:pt>
          <cx:pt idx="8383">0.78150928174738166</cx:pt>
          <cx:pt idx="8384">217.51674077930971</cx:pt>
          <cx:pt idx="8385">16.932441260819541</cx:pt>
          <cx:pt idx="8386">43.76502230456024</cx:pt>
          <cx:pt idx="8387">368.87654309156062</cx:pt>
          <cx:pt idx="8388">318.06355143534068</cx:pt>
          <cx:pt idx="8389">0.26050339158298552</cx:pt>
          <cx:pt idx="8390">2444.3071920734128</cx:pt>
          <cx:pt idx="8391">0</cx:pt>
          <cx:pt idx="8392">19.016252654638322</cx:pt>
          <cx:pt idx="8393">125.03669337188228</cx:pt>
          <cx:pt idx="8394">245.64632819903468</cx:pt>
          <cx:pt idx="8395">4.9496301986855045</cx:pt>
          <cx:pt idx="8396">257.37093940500216</cx:pt>
          <cx:pt idx="8397">2436.0159871055316</cx:pt>
          <cx:pt idx="8398">499.38682702840839</cx:pt>
          <cx:pt idx="8399">1435.8562305429521</cx:pt>
          <cx:pt idx="8400">1777.9373650099792</cx:pt>
          <cx:pt idx="8401">1163.4233825555948</cx:pt>
          <cx:pt idx="8402">922.71244809750215</cx:pt>
          <cx:pt idx="8403">1325.2159539260103</cx:pt>
          <cx:pt idx="8404">1576.8015012043636</cx:pt>
          <cx:pt idx="8405">228.20584108507933</cx:pt>
          <cx:pt idx="8406">617.14436389642231</cx:pt>
          <cx:pt idx="8407">1.0420242514143867</cx:pt>
          <cx:pt idx="8408">0.52097875324100928</cx:pt>
          <cx:pt idx="8409">703.86345606512475</cx:pt>
          <cx:pt idx="8410">780.71559002464051</cx:pt>
          <cx:pt idx="8411">1541.6552804418841</cx:pt>
          <cx:pt idx="8412">7381.0203534513976</cx:pt>
          <cx:pt idx="8413">168.02583922227424</cx:pt>
          <cx:pt idx="8414">697.34687331420469</cx:pt>
          <cx:pt idx="8415">385.2791505878908</cx:pt>
          <cx:pt idx="8416">206.31777424799276</cx:pt>
          <cx:pt idx="8417">1180.0873900046738</cx:pt>
          <cx:pt idx="8418">102.89626636509159</cx:pt>
          <cx:pt idx="8419">649.45254680247115</cx:pt>
          <cx:pt idx="8420">9.3783126630743183</cx:pt>
          <cx:pt idx="8421">2128.5014545802919</cx:pt>
          <cx:pt idx="8422">21.100391170301712</cx:pt>
          <cx:pt idx="8423">599.15860312338623</cx:pt>
          <cx:pt idx="8424">166.9863268234169</cx:pt>
          <cx:pt idx="8425">170.62310731730375</cx:pt>
          <cx:pt idx="8426">13102.821596176311</cx:pt>
          <cx:pt idx="8427">288.63657787051665</cx:pt>
          <cx:pt idx="8428">1447.6566670208385</cx:pt>
          <cx:pt idx="8429">1295.4941669083714</cx:pt>
          <cx:pt idx="8430">984.97004078426744</cx:pt>
          <cx:pt idx="8431">2191.103194126686</cx:pt>
          <cx:pt idx="8432">0</cx:pt>
          <cx:pt idx="8433">1276.7589665423075</cx:pt>
          <cx:pt idx="8434">1030.0510137708436</cx:pt>
          <cx:pt idx="8435">15.951017853549725</cx:pt>
          <cx:pt idx="8436">21.360801563243381</cx:pt>
          <cx:pt idx="8437">462.65246025172507</cx:pt>
          <cx:pt idx="8438">666.35009759821958</cx:pt>
          <cx:pt idx="8439">5360.0504638839366</cx:pt>
          <cx:pt idx="8440">511.10647847733867</cx:pt>
          <cx:pt idx="8441">366.52536202246733</cx:pt>
          <cx:pt idx="8442">7.0333403459117836</cx:pt>
          <cx:pt idx="8443">0.26050339158298552</cx:pt>
          <cx:pt idx="8444">153.17232451718797</cx:pt>
          <cx:pt idx="8445">1973.8125455399938</cx:pt>
          <cx:pt idx="8446">424.17118069262489</cx:pt>
          <cx:pt idx="8447">365.73648745332378</cx:pt>
          <cx:pt idx="8448">230.02417230002087</cx:pt>
          <cx:pt idx="8449">23920.164462563673</cx:pt>
          <cx:pt idx="8450">106.67205097608182</cx:pt>
          <cx:pt idx="8451">250.60207322758416</cx:pt>
          <cx:pt idx="8452">0</cx:pt>
          <cx:pt idx="8453">623.12881073458595</cx:pt>
          <cx:pt idx="8454">310.5241072283261</cx:pt>
          <cx:pt idx="8455">394.65522519970483</cx:pt>
          <cx:pt idx="8456">17.714699784013558</cx:pt>
          <cx:pt idx="8457">259.20412085758232</cx:pt>
          <cx:pt idx="8458">0.26050339158298552</cx:pt>
          <cx:pt idx="8459">273.25992119291215</cx:pt>
          <cx:pt idx="8460">1167.0610784188857</cx:pt>
          <cx:pt idx="8461">9.8988196995572739</cx:pt>
          <cx:pt idx="8462">79.974738563267721</cx:pt>
          <cx:pt idx="8463">965.14773485380135</cx:pt>
          <cx:pt idx="8464">1.5629405246920709</cx:pt>
          <cx:pt idx="8465">22.142936053443492</cx:pt>
          <cx:pt idx="8466">428.25763953562409</cx:pt>
          <cx:pt idx="8467">539.25623243877601</cx:pt>
          <cx:pt idx="8468">3443.7892329684437</cx:pt>
          <cx:pt idx="8469">1772.3972154293513</cx:pt>
          <cx:pt idx="8470">3053.2448327817442</cx:pt>
          <cx:pt idx="8471">1307.9551950632635</cx:pt>
          <cx:pt idx="8472">555.60111943793447</cx:pt>
          <cx:pt idx="8473">1002.1349590929365</cx:pt>
          <cx:pt idx="8474">0.26050339158298552</cx:pt>
          <cx:pt idx="8475">264.41387831161182</cx:pt>
          <cx:pt idx="8476">0</cx:pt>
          <cx:pt idx="8477">55.748092731005485</cx:pt>
          <cx:pt idx="8478">211.01168930164368</cx:pt>
          <cx:pt idx="8479">15.10905545683319</cx:pt>
          <cx:pt idx="8480">230.81016171297856</cx:pt>
          <cx:pt idx="8481">28.384837193629558</cx:pt>
          <cx:pt idx="8482">181.05114445341073</cx:pt>
          <cx:pt idx="8483">2174.151238722271</cx:pt>
          <cx:pt idx="8484">644.46721104393714</cx:pt>
          <cx:pt idx="8485">5.4706022633779137</cx:pt>
          <cx:pt idx="8486">214.65778702814816</cx:pt>
          <cx:pt idx="8487">0.52097875324100928</cx:pt>
          <cx:pt idx="8488">0</cx:pt>
          <cx:pt idx="8489">716.38312551694855</cx:pt>
          <cx:pt idx="8490">146.14553954655108</cx:pt>
          <cx:pt idx="8491">0</cx:pt>
          <cx:pt idx="8492">40.378229182196471</cx:pt>
          <cx:pt idx="8493">0.26050339158298552</cx:pt>
          <cx:pt idx="8494">479.63569975080844</cx:pt>
          <cx:pt idx="8495">134.420280271161</cx:pt>
          <cx:pt idx="8496">615.81754833720845</cx:pt>
          <cx:pt idx="8497">555.40824961334147</cx:pt>
          <cx:pt idx="8498">3418.0978594239568</cx:pt>
          <cx:pt idx="8499">1811.0411464020549</cx:pt>
          <cx:pt idx="8500">300.3507823466789</cx:pt>
          <cx:pt idx="8501">298.78824403597525</cx:pt>
          <cx:pt idx="8502">3.6470011439621928</cx:pt>
          <cx:pt idx="8503">2630.5553056959043</cx:pt>
          <cx:pt idx="8504">881.03983344663391</cx:pt>
          <cx:pt idx="8505">1044.0816890756164</cx:pt>
          <cx:pt idx="8506">284.21380441013582</cx:pt>
          <cx:pt idx="8507">322.24853021339641</cx:pt>
          <cx:pt idx="8508">208.92060896400929</cx:pt>
          <cx:pt idx="8509">1177.2255269894833</cx:pt>
          <cx:pt idx="8510">1513.9978174780404</cx:pt>
          <cx:pt idx="8511">2.8656204714986138</cx:pt>
          <cx:pt idx="8512">1.0420242514143867</cx:pt>
          <cx:pt idx="8513">325.35537723116761</cx:pt>
          <cx:pt idx="8514">334.22826830939243</cx:pt>
          <cx:pt idx="8515">2.7873795308440825</cx:pt>
          <cx:pt idx="8516">131.81736760419986</cx:pt>
          <cx:pt idx="8517">2.6050018504433208</cx:pt>
          <cx:pt idx="8518">100.81455444797106</cx:pt>
          <cx:pt idx="8519">0</cx:pt>
          <cx:pt idx="8520">2.344521918329451</cx:pt>
          <cx:pt idx="8521">1550.9861848934468</cx:pt>
          <cx:pt idx="8522">2.6050018504433208</cx:pt>
          <cx:pt idx="8523">10.722431958386604</cx:pt>
          <cx:pt idx="8524">0</cx:pt>
          <cx:pt idx="8525">2182.0054246286331</cx:pt>
          <cx:pt idx="8526">999.56557066142238</cx:pt>
          <cx:pt idx="8527">4712.2287927606703</cx:pt>
          <cx:pt idx="8528">2.6050018504433208</cx:pt>
          <cx:pt idx="8529">822.42874373040092</cx:pt>
          <cx:pt idx="8530">594.72388766602955</cx:pt>
          <cx:pt idx="8531">14269.022607732835</cx:pt>
          <cx:pt idx="8532">3262.4902188369178</cx:pt>
          <cx:pt idx="8533">733.03243335945228</cx:pt>
          <cx:pt idx="8534">2661.7476597477976</cx:pt>
          <cx:pt idx="8535">244.87819685354035</cx:pt>
          <cx:pt idx="8536">410.03003246600053</cx:pt>
          <cx:pt idx="8537">1261.878385735715</cx:pt>
          <cx:pt idx="8538">1004.5018355801532</cx:pt>
          <cx:pt idx="8539">328.24095575823435</cx:pt>
          <cx:pt idx="8540">7.0333403459117836</cx:pt>
          <cx:pt idx="8541">0</cx:pt>
          <cx:pt idx="8542">341.24840314995453</cx:pt>
          <cx:pt idx="8543">1753.4462086180824</cx:pt>
          <cx:pt idx="8544">235.71379919710697</cx:pt>
          <cx:pt idx="8545">1.5629405246920709</cx:pt>
          <cx:pt idx="8546">67.989265705827663</cx:pt>
          <cx:pt idx="8547">0.26050339158298552</cx:pt>
          <cx:pt idx="8548">579.88147052716295</cx:pt>
          <cx:pt idx="8549">602.95615133192621</cx:pt>
          <cx:pt idx="8550">162.81231397418455</cx:pt>
          <cx:pt idx="8551">5422.4681769795461</cx:pt>
          <cx:pt idx="8552">358.4382169375337</cx:pt>
          <cx:pt idx="8553">133.37304921098072</cx:pt>
          <cx:pt idx="8554">278.47976072447472</cx:pt>
          <cx:pt idx="8555">127.3820773223394</cx:pt>
          <cx:pt idx="8556">52.098529398284626</cx:pt>
          <cx:pt idx="8557">180.78634192590675</cx:pt>
          <cx:pt idx="8558">1524.2182674326937</cx:pt>
          <cx:pt idx="8559">9.1176336397597826</cx:pt>
          <cx:pt idx="8560">10.159496258249503</cx:pt>
          <cx:pt idx="8561">2.8656204714986138</cx:pt>
          <cx:pt idx="8562">987.29641699664091</cx:pt>
          <cx:pt idx="8563">251.91345846797202</cx:pt>
          <cx:pt idx="8564">1443.7458395126559</cx:pt>
          <cx:pt idx="8565">0</cx:pt>
          <cx:pt idx="8566">72.160853466498267</cx:pt>
          <cx:pt idx="8567">0</cx:pt>
          <cx:pt idx="8568">4.1679782560709953</cx:pt>
          <cx:pt idx="8569">813.79877439195127</cx:pt>
          <cx:pt idx="8570">452.48153574620642</cx:pt>
          <cx:pt idx="8571">138.06350046845571</cx:pt>
          <cx:pt idx="8572">3210.4296998942204</cx:pt>
          <cx:pt idx="8573">19.798390738309131</cx:pt>
          <cx:pt idx="8574">0</cx:pt>
          <cx:pt idx="8575">15.10905545683319</cx:pt>
          <cx:pt idx="8576">0</cx:pt>
          <cx:pt idx="8577">740.60131915714192</cx:pt>
          <cx:pt idx="8578">744.00174781744613</cx:pt>
          <cx:pt idx="8579">0.26050339158298552</cx:pt>
          <cx:pt idx="8580">547.55786420176833</cx:pt>
          <cx:pt idx="8581">0.26050339158298552</cx:pt>
          <cx:pt idx="8582">3.6470011439621928</cx:pt>
          <cx:pt idx="8583">0</cx:pt>
          <cx:pt idx="8584">42.983789428678463</cx:pt>
          <cx:pt idx="8585">3356.7986348883965</cx:pt>
          <cx:pt idx="8586">83.882779900667089</cx:pt>
          <cx:pt idx="8587">844.81597575882984</cx:pt>
          <cx:pt idx="8588">227.93591539952874</cx:pt>
          <cx:pt idx="8589">877.86636225386985</cx:pt>
          <cx:pt idx="8590">10321.465669855981</cx:pt>
          <cx:pt idx="8591">3147.6114077646962</cx:pt>
          <cx:pt idx="8592">459.03505833973549</cx:pt>
          <cx:pt idx="8593">641.61016867622436</cx:pt>
          <cx:pt idx="8594">0</cx:pt>
          <cx:pt idx="8595">8586.3661994346785</cx:pt>
          <cx:pt idx="8596">0.26050339158298552</cx:pt>
          <cx:pt idx="8597">142.75815617310627</cx:pt>
          <cx:pt idx="8598">0</cx:pt>
          <cx:pt idx="8599">0.26050339158298552</cx:pt>
          <cx:pt idx="8600">262.58053073610051</cx:pt>
          <cx:pt idx="8601">640.85339481086203</cx:pt>
          <cx:pt idx="8602">0</cx:pt>
          <cx:pt idx="8603">90.392254699844131</cx:pt>
          <cx:pt idx="8604">0</cx:pt>
          <cx:pt idx="8605">94.299715359638071</cx:pt>
          <cx:pt idx="8606">101.07600771603161</cx:pt>
          <cx:pt idx="8607">108.37202766241191</cx:pt>
          <cx:pt idx="8608">295.70799674361353</cx:pt>
          <cx:pt idx="8609">50.79712075564688</cx:pt>
          <cx:pt idx="8610">592.7451444370422</cx:pt>
          <cx:pt idx="8611">808.05838105814405</cx:pt>
          <cx:pt idx="8612">5.2100289756658134</cx:pt>
          <cx:pt idx="8613">24.227056902860816</cx:pt>
          <cx:pt idx="8614">199.86745164982025</cx:pt>
          <cx:pt idx="8615">0</cx:pt>
          <cx:pt idx="8616">1830.7412388507764</cx:pt>
          <cx:pt idx="8617">47.671320103712304</cx:pt>
          <cx:pt idx="8618">4203.1545785051894</cx:pt>
          <cx:pt idx="8619">11.983433024557984</cx:pt>
          <cx:pt idx="8620">74.761868130547725</cx:pt>
          <cx:pt idx="8621">1417.352095345587</cx:pt>
          <cx:pt idx="8622">163.86027542473846</cx:pt>
          <cx:pt idx="8623">0</cx:pt>
          <cx:pt idx="8624">1274.9004019894883</cx:pt>
          <cx:pt idx="8625">396.99320792511077</cx:pt>
          <cx:pt idx="8626">755.44951982231066</cx:pt>
          <cx:pt idx="8627">402.18551535797383</cx:pt>
          <cx:pt idx="8628">475.15913483245038</cx:pt>
          <cx:pt idx="8629">8404.9782018501301</cx:pt>
          <cx:pt idx="8630">0</cx:pt>
          <cx:pt idx="8631">0</cx:pt>
          <cx:pt idx="8632">0</cx:pt>
          <cx:pt idx="8633">0</cx:pt>
          <cx:pt idx="8634">0</cx:pt>
          <cx:pt idx="8635">8.856667776036133</cx:pt>
          <cx:pt idx="8636">303.22607489457459</cx:pt>
          <cx:pt idx="8637">953.69758522387804</cx:pt>
          <cx:pt idx="8638">1276.7589665423075</cx:pt>
          <cx:pt idx="8639">188.59800845965734</cx:pt>
          <cx:pt idx="8640">518.14725365249467</cx:pt>
          <cx:pt idx="8641">548.35693143302342</cx:pt>
          <cx:pt idx="8642">44.023303169465677</cx:pt>
          <cx:pt idx="8643">2588.9346849641779</cx:pt>
          <cx:pt idx="8644">0.78150928174738166</cx:pt>
          <cx:pt idx="8645">0</cx:pt>
          <cx:pt idx="8646">650.49035033832854</cx:pt>
          <cx:pt idx="8647">1827.9501017218697</cx:pt>
          <cx:pt idx="8648">600.99178944390417</cx:pt>
          <cx:pt idx="8649">769.25909389373078</cx:pt>
          <cx:pt idx="8650">398.70726918065884</cx:pt>
          <cx:pt idx="8651">138.58498978115298</cx:pt>
          <cx:pt idx="8652">2035.8160818823324</cx:pt>
          <cx:pt idx="8653">326.48840102563804</cx:pt>
          <cx:pt idx="8654">1129.3078167665108</cx:pt>
          <cx:pt idx="8655">345.4251832904481</cx:pt>
          <cx:pt idx="8656">1410.3890432228372</cx:pt>
          <cx:pt idx="8657">26.571388147548156</cx:pt>
          <cx:pt idx="8658">900.01043225262845</cx:pt>
          <cx:pt idx="8659">189.90353401490495</cx:pt>
          <cx:pt idx="8660">8.3359704845098666</cx:pt>
          <cx:pt idx="8661">7.1088650328053706</cx:pt>
          <cx:pt idx="8662">1546.0455932582777</cx:pt>
          <cx:pt idx="8663">1368.6580136154209</cx:pt>
          <cx:pt idx="8664">400.40088853306816</cx:pt>
          <cx:pt idx="8665">0</cx:pt>
          <cx:pt idx="8666">796.36695099709402</cx:pt>
          <cx:pt idx="8667">1.3024981545525187</cx:pt>
          <cx:pt idx="8668">59.392605040855337</cx:pt>
          <cx:pt idx="8669">983.12652603337176</cx:pt>
          <cx:pt idx="8670">547.32977283315518</cx:pt>
          <cx:pt idx="8671">0</cx:pt>
          <cx:pt idx="8672">1259.2550324585154</cx:pt>
          <cx:pt idx="8673">250.3406132722898</cx:pt>
          <cx:pt idx="8674">26.050812078603236</cx:pt>
          <cx:pt idx="8675">340.2061877877594</cx:pt>
          <cx:pt idx="8676">116.96376795059813</cx:pt>
          <cx:pt idx="8677">2496.8999888374428</cx:pt>
          <cx:pt idx="8678">143.01746822441254</cx:pt>
          <cx:pt idx="8679">256.60200281543206</cx:pt>
          <cx:pt idx="8680">1572.8692741631573</cx:pt>
          <cx:pt idx="8681">282.91199646448723</cx:pt>
          <cx:pt idx="8682">32.041333319388684</cx:pt>
          <cx:pt idx="8683">95.864760363798695</cx:pt>
          <cx:pt idx="8684">16.411879066732855</cx:pt>
          <cx:pt idx="8685">3894.7894689747964</cx:pt>
          <cx:pt idx="8686">255.8175528013619</cx:pt>
          <cx:pt idx="8687">417.30168522536775</cx:pt>
          <cx:pt idx="8688">21265.573757463957</cx:pt>
          <cx:pt idx="8689">10.420073255760686</cx:pt>
          <cx:pt idx="8690">95.603261985315797</cx:pt>
          <cx:pt idx="8691">65.907683939652316</cx:pt>
          <cx:pt idx="8692">4597.6669448134971</cx:pt>
          <cx:pt idx="8693">26.571388147548156</cx:pt>
          <cx:pt idx="8694">1724.5014849433721</cx:pt>
          <cx:pt idx="8695">4.1679782560709953</cx:pt>
          <cx:pt idx="8696">363.65794070745312</cx:pt>
          <cx:pt idx="8697">9.1176336397597826</cx:pt>
          <cx:pt idx="8698">0.78150928174738166</cx:pt>
          <cx:pt idx="8699">73.063971116137125</cx:pt>
          <cx:pt idx="8700">126.60136924420807</cx:pt>
          <cx:pt idx="8701">118.52760184470876</cx:pt>
          <cx:pt idx="8702">0.26050339158298552</cx:pt>
          <cx:pt idx="8703">1776.3351019664337</cx:pt>
          <cx:pt idx="8704">572.32127268688987</cx:pt>
          <cx:pt idx="8705">1.3024981545525187</cx:pt>
          <cx:pt idx="8706">0</cx:pt>
          <cx:pt idx="8707">0.52097875324100928</cx:pt>
          <cx:pt idx="8708">293.33187932744102</cx:pt>
          <cx:pt idx="8709">1108.9661770306591</cx:pt>
          <cx:pt idx="8710">2071.7063180556938</cx:pt>
          <cx:pt idx="8711">2985.6241942907632</cx:pt>
          <cx:pt idx="8712">543.65542856286254</cx:pt>
          <cx:pt idx="8713">13.806923381770556</cx:pt>
          <cx:pt idx="8714">2174.4527996140782</cx:pt>
          <cx:pt idx="8715">0</cx:pt>
          <cx:pt idx="8716">0</cx:pt>
          <cx:pt idx="8717">2.344521918329451</cx:pt>
          <cx:pt idx="8718">459.25832290222871</cx:pt>
          <cx:pt idx="8719">0</cx:pt>
          <cx:pt idx="8720">67.989265705827663</cx:pt>
          <cx:pt idx="8721">5.9914902418319285</cx:pt>
          <cx:pt idx="8722">390.48141252857914</cx:pt>
          <cx:pt idx="8723">2908.5896830372435</cx:pt>
          <cx:pt idx="8724">6.5125360040559697</cx:pt>
          <cx:pt idx="8725">743.48553088425876</cx:pt>
          <cx:pt idx="8726">937.29645213943832</cx:pt>
          <cx:pt idx="8727">88.573495398092518</cx:pt>
          <cx:pt idx="8728">251.91345846797202</cx:pt>
          <cx:pt idx="8729">135.45675465107988</cx:pt>
          <cx:pt idx="8730">238.88514323651509</cx:pt>
          <cx:pt idx="8731">1110.814201570774</cx:pt>
          <cx:pt idx="8732">157.85866783376136</cx:pt>
          <cx:pt idx="8733">712.21834430640013</cx:pt>
          <cx:pt idx="8734">765.8496831169831</cx:pt>
          <cx:pt idx="8735">4163.1317505521329</cx:pt>
          <cx:pt idx="8736">1356.9362154297578</cx:pt>
          <cx:pt idx="8737">318.86071441794314</cx:pt>
          <cx:pt idx="8738">358.88695527284398</cx:pt>
          <cx:pt idx="8739">1651.8040739038656</cx:pt>
          <cx:pt idx="8740">181.30369594330867</cx:pt>
          <cx:pt idx="8741">976.5996781767351</cx:pt>
          <cx:pt idx="8742">364.97467271558207</cx:pt>
          <cx:pt idx="8743">348.80327834769957</cx:pt>
          <cx:pt idx="8744">83.360749052826108</cx:pt>
          <cx:pt idx="8745">635.88981912055749</cx:pt>
          <cx:pt idx="8746">0</cx:pt>
          <cx:pt idx="8747">2.6050018504433208</cx:pt>
          <cx:pt idx="8748">0</cx:pt>
          <cx:pt idx="8749">0</cx:pt>
          <cx:pt idx="8750">323.55068704248959</cx:pt>
          <cx:pt idx="8751">29.204675873949459</cx:pt>
          <cx:pt idx="8752">26.050812078603236</cx:pt>
          <cx:pt idx="8753">0.26050339158298552</cx:pt>
          <cx:pt idx="8754">401.96200381169018</cx:pt>
          <cx:pt idx="8755">8673.1098593359184</cx:pt>
          <cx:pt idx="8756">0</cx:pt>
          <cx:pt idx="8757">0</cx:pt>
          <cx:pt idx="8758">1458.2385168883534</cx:pt>
          <cx:pt idx="8759">87.010271349268479</cx:pt>
          <cx:pt idx="8760">1276.4932916585062</cx:pt>
          <cx:pt idx="8761">1020.8728642550278</cx:pt>
          <cx:pt idx="8762">326.14808148218918</cx:pt>
          <cx:pt idx="8763">325.35537723116761</cx:pt>
          <cx:pt idx="8764">11.20161322605027</cx:pt>
          <cx:pt idx="8765">373.02736090769315</cx:pt>
          <cx:pt idx="8766">94.564308910725074</cx:pt>
          <cx:pt idx="8767">0</cx:pt>
          <cx:pt idx="8768">495.20759252369828</cx:pt>
          <cx:pt idx="8769">410.4290920910035</cx:pt>
          <cx:pt idx="8770">1423.1644200544858</cx:pt>
          <cx:pt idx="8771">543.3912242021438</cx:pt>
          <cx:pt idx="8772">880.24539298129469</cx:pt>
          <cx:pt idx="8773">1319.894932494831</cx:pt>
          <cx:pt idx="8774">1057.6426739179153</cx:pt>
          <cx:pt idx="8775">508.486461437505</cx:pt>
          <cx:pt idx="8776">1216.32611956204</cx:pt>
          <cx:pt idx="8777">1075.8488146230204</cx:pt>
          <cx:pt idx="8778">292.53729408415052</cx:pt>
          <cx:pt idx="8779">216.88151596329618</cx:pt>
          <cx:pt idx="8780">1597.3858486232459</cx:pt>
          <cx:pt idx="8781">416.28810898006213</cx:pt>
          <cx:pt idx="8782">110.45364582651038</cx:pt>
          <cx:pt idx="8783">516.81753132979429</cx:pt>
          <cx:pt idx="8784">0</cx:pt>
          <cx:pt idx="8785">224.03412759341737</cx:pt>
          <cx:pt idx="8786">0</cx:pt>
          <cx:pt idx="8787">103.4160732854598</cx:pt>
          <cx:pt idx="8788">586.6445654120505</cx:pt>
          <cx:pt idx="8789">215.54154014440454</cx:pt>
          <cx:pt idx="8790">0</cx:pt>
          <cx:pt idx="8791">1244.4056378778239</cx:pt>
          <cx:pt idx="8792">1802.6453817005263</cx:pt>
          <cx:pt idx="8793">143.79821424902775</cx:pt>
          <cx:pt idx="8794">2.0839940888187214</cx:pt>
          <cx:pt idx="8795">2.0839940888187214</cx:pt>
          <cx:pt idx="8796">13.806923381770556</cx:pt>
          <cx:pt idx="8797">439.19532095641927</cx:pt>
          <cx:pt idx="8798">0.26050339158298552</cx:pt>
          <cx:pt idx="8799">99.252888904326142</cx:pt>
          <cx:pt idx="8800">1355.9012354212944</cx:pt>
          <cx:pt idx="8801">0.52097875324100928</cx:pt>
          <cx:pt idx="8802">9.8988196995572739</cx:pt>
          <cx:pt idx="8803">260.23420500803923</cx:pt>
          <cx:pt idx="8804">749.18364476673366</cx:pt>
          <cx:pt idx="8805">10768.024869950461</cx:pt>
          <cx:pt idx="8806">30868.617790300403</cx:pt>
          <cx:pt idx="8807">63.821477508917823</cx:pt>
          <cx:pt idx="8808">2.0839940888187214</cx:pt>
          <cx:pt idx="8809">0</cx:pt>
          <cx:pt idx="8810">1628.1457910351655</cx:pt>
          <cx:pt idx="8811">6.7731534672625635</cx:pt>
          <cx:pt idx="8812">4635.4343122172086</cx:pt>
          <cx:pt idx="8813">0</cx:pt>
          <cx:pt idx="8814">42.722379084048335</cx:pt>
          <cx:pt idx="8815">342.29380196221587</cx:pt>
          <cx:pt idx="8816">280.81410281987803</cx:pt>
          <cx:pt idx="8817">4.9496301986855045</cx:pt>
          <cx:pt idx="8818">8.856667776036133</cx:pt>
          <cx:pt idx="8819">417.59173036947988</cx:pt>
          <cx:pt idx="8820">50.535690622376137</cx:pt>
          <cx:pt idx="8821">160.06508762879005</cx:pt>
          <cx:pt idx="8822">0</cx:pt>
          <cx:pt idx="8823">1367.3295338754046</cx:pt>
          <cx:pt idx="8824">2744.9697170768609</cx:pt>
          <cx:pt idx="8825">141.44883375752147</cx:pt>
          <cx:pt idx="8826">4945.5261893357529</cx:pt>
          <cx:pt idx="8827">755.71173068331598</cx:pt>
          <cx:pt idx="8828">1569.2733423077118</cx:pt>
          <cx:pt idx="8829">181.05114445341073</cx:pt>
          <cx:pt idx="8830">19.537661288071376</cx:pt>
          <cx:pt idx="8831">0</cx:pt>
          <cx:pt idx="8832">668.52773045082029</cx:pt>
          <cx:pt idx="8833">101.85727302275095</cx:pt>
          <cx:pt idx="8834">1284.0421803309912</cx:pt>
          <cx:pt idx="8835">1.5629405246920709</cx:pt>
          <cx:pt idx="8836">561.6523581373217</cx:pt>
          <cx:pt idx="8837">6.252105938134398</cx:pt>
          <cx:pt idx="8838">26.571388147548156</cx:pt>
          <cx:pt idx="8839">68.252776110859486</cx:pt>
          <cx:pt idx="8840">795.59355659555354</cx:pt>
          <cx:pt idx="8841">798.19292431162285</cx:pt>
          <cx:pt idx="8842">39.596965802482117</cx:pt>
          <cx:pt idx="8843">7451.4547752418712</cx:pt>
          <cx:pt idx="8844">3.907539909015215</cx:pt>
          <cx:pt idx="8845">119.56772909846676</cx:pt>
          <cx:pt idx="8846">794.43487128317486</cx:pt>
          <cx:pt idx="8847">8293.848981815232</cx:pt>
          <cx:pt idx="8848">2217.3941473724658</cx:pt>
          <cx:pt idx="8849">2359.8652752837047</cx:pt>
          <cx:pt idx="8850">922.20037514415606</cx:pt>
          <cx:pt idx="8851">49.057002589428606</cx:pt>
          <cx:pt idx="8852">325.35537723116761</cx:pt>
          <cx:pt idx="8853">526.12452271820644</cx:pt>
          <cx:pt idx="8854">299.05850237036429</cx:pt>
          <cx:pt idx="8855">0.26050339158298552</cx:pt>
          <cx:pt idx="8856">35.949937014038149</cx:pt>
          <cx:pt idx="8857">5.4706022633779137</cx:pt>
          <cx:pt idx="8858">190.68584563654855</cx:pt>
          <cx:pt idx="8859">70.076463750774778</cx:pt>
          <cx:pt idx="8860">16.672080616565502</cx:pt>
          <cx:pt idx="8861">153.17232451718797</cx:pt>
          <cx:pt idx="8862">83.548074856127741</cx:pt>
          <cx:pt idx="8863">271.97026597191666</cx:pt>
          <cx:pt idx="8864">102.89626636509159</cx:pt>
          <cx:pt idx="8865">83.098024137559719</cx:pt>
          <cx:pt idx="8866">263.88089861331366</cx:pt>
          <cx:pt idx="8867">331.61282790371291</cx:pt>
          <cx:pt idx="8868">210.48330971961914</cx:pt>
          <cx:pt idx="8869">135.20161501229467</cx:pt>
          <cx:pt idx="8870">523.68218664325764</cx:pt>
          <cx:pt idx="8871">7.0333403459117836</cx:pt>
          <cx:pt idx="8872">54.614917441497688</cx:pt>
          <cx:pt idx="8873">0.26050339158298552</cx:pt>
          <cx:pt idx="8874">653.84061761404359</cx:pt>
          <cx:pt idx="8875">778.38912977647215</cx:pt>
          <cx:pt idx="8876">1737.2260544845117</cx:pt>
          <cx:pt idx="8877">794.76575214615593</cx:pt>
          <cx:pt idx="8878">721.87380408219428</cx:pt>
          <cx:pt idx="8879">1476.0469811543273</cx:pt>
          <cx:pt idx="8880">1357.6894239714932</cx:pt>
          <cx:pt idx="8881">15.10905545683319</cx:pt>
          <cx:pt idx="8882">1777.6907690193159</cx:pt>
          <cx:pt idx="8883">1238.4634382249669</cx:pt>
          <cx:pt idx="8884">2.8656204714986138</cx:pt>
          <cx:pt idx="8885">329.54433976725829</cx:pt>
          <cx:pt idx="8886">1.5629405246920709</cx:pt>
          <cx:pt idx="8887">163.01682440633141</cx:pt>
          <cx:pt idx="8888">5.9914902418319285</cx:pt>
          <cx:pt idx="8889">141.19234612624115</cx:pt>
          <cx:pt idx="8890">17.714699784013558</cx:pt>
          <cx:pt idx="8891">1250.116136113664</cx:pt>
          <cx:pt idx="8892">2026.2383408737967</cx:pt>
          <cx:pt idx="8893">1.5629405246920709</cx:pt>
          <cx:pt idx="8894">14.588389716940828</cx:pt>
          <cx:pt idx="8895">1.3024981545525187</cx:pt>
          <cx:pt idx="8896">1.0420242514143867</cx:pt>
          <cx:pt idx="8897">136.50116195757414</cx:pt>
          <cx:pt idx="8898">32.041333319388684</cx:pt>
          <cx:pt idx="8899">187.82421775557125</cx:pt>
          <cx:pt idx="8900">320.68391740591409</cx:pt>
          <cx:pt idx="8901">1297.5627363024807</cx:pt>
          <cx:pt idx="8902">5.2100289756658134</cx:pt>
          <cx:pt idx="8903">41.941479697559778</cx:pt>
          <cx:pt idx="8904">1564.2745353496041</cx:pt>
          <cx:pt idx="8905">54.4455588096056</cx:pt>
          <cx:pt idx="8906">13.806923381770556</cx:pt>
          <cx:pt idx="8907">0</cx:pt>
          <cx:pt idx="8908">380.33099779273437</cx:pt>
          <cx:pt idx="8909">0.26050339158298552</cx:pt>
          <cx:pt idx="8910">137.28491725489721</cx:pt>
          <cx:pt idx="8911">0</cx:pt>
          <cx:pt idx="8912">80.233336705267519</cx:pt>
          <cx:pt idx="8913">1969.710304958707</cx:pt>
          <cx:pt idx="8914">0</cx:pt>
          <cx:pt idx="8915">0</cx:pt>
          <cx:pt idx="8916">290.97479049842264</cx:pt>
          <cx:pt idx="8917">0.78150928174738166</cx:pt>
          <cx:pt idx="8918">3.907539909015215</cx:pt>
          <cx:pt idx="8919">1108.1970736862336</cx:pt>
          <cx:pt idx="8920">518.39920659033123</cx:pt>
          <cx:pt idx="8921">248.7775494540976</cx:pt>
          <cx:pt idx="8922">20.319474903650551</cx:pt>
          <cx:pt idx="8923">39.090819418444028</cx:pt>
          <cx:pt idx="8924">5.4706022633779137</cx:pt>
          <cx:pt idx="8925">0</cx:pt>
          <cx:pt idx="8926">0</cx:pt>
          <cx:pt idx="8927">3.9361970939660065</cx:pt>
          <cx:pt idx="8928">64.082600829585189</cx:pt>
          <cx:pt idx="8929">232.89220968382708</cx:pt>
          <cx:pt idx="8930">983.67239298730738</cx:pt>
          <cx:pt idx="8931">1302.5227078154594</cx:pt>
          <cx:pt idx="8932">728.3664354916508</cx:pt>
          <cx:pt idx="8933">2987.0736650038789</cx:pt>
          <cx:pt idx="8934">13.244173416689717</cx:pt>
          <cx:pt idx="8935">755.44951982231066</cx:pt>
          <cx:pt idx="8936">28.915058932826572</cx:pt>
          <cx:pt idx="8937">0.26050339158298552</cx:pt>
          <cx:pt idx="8938">299.82903342537321</cx:pt>
          <cx:pt idx="8939">2.6414170966545254</cx:pt>
          <cx:pt idx="8940">5.4706022633779137</cx:pt>
          <cx:pt idx="8941">402.99678448103612</cx:pt>
          <cx:pt idx="8942">372.53509870822614</cx:pt>
          <cx:pt idx="8943">156.56464029679563</cx:pt>
          <cx:pt idx="8944">420.97098749605908</cx:pt>
          <cx:pt idx="8945">0</cx:pt>
          <cx:pt idx="8946">1132.9175289618186</cx:pt>
          <cx:pt idx="8947">35.949937014038149</cx:pt>
          <cx:pt idx="8948">632.23623438216578</cx:pt>
          <cx:pt idx="8949">11.462313417332782</cx:pt>
          <cx:pt idx="8950">225.88226025385705</cx:pt>
          <cx:pt idx="8951">694.73785044175997</cx:pt>
          <cx:pt idx="8952">0.26050339158298552</cx:pt>
          <cx:pt idx="8953">38.81389190037816</cx:pt>
          <cx:pt idx="8954">126.34513193018779</cx:pt>
          <cx:pt idx="8955">338.90788054590433</cx:pt>
          <cx:pt idx="8956">1361.3673026883039</cx:pt>
          <cx:pt idx="8957">1.8235300782217538</cx:pt>
          <cx:pt idx="8958">367.82688189560412</cx:pt>
          <cx:pt idx="8959">1987.4106221546801</cx:pt>
          <cx:pt idx="8960">72.160853466498267</cx:pt>
          <cx:pt idx="8961">4.1679782560709953</cx:pt>
          <cx:pt idx="8962">1.5629405246920709</cx:pt>
          <cx:pt idx="8963">942.77555887440997</cx:pt>
          <cx:pt idx="8964">66.429126336009062</cx:pt>
          <cx:pt idx="8965">0</cx:pt>
          <cx:pt idx="8966">0</cx:pt>
          <cx:pt idx="8967">339.6862708698302</cx:pt>
          <cx:pt idx="8968">0.52097875324100928</cx:pt>
          <cx:pt idx="8969">0</cx:pt>
          <cx:pt idx="8970">18.495915525857701</cx:pt>
          <cx:pt idx="8971">279.25571836577456</cx:pt>
          <cx:pt idx="8972">103.4160732854598</cx:pt>
          <cx:pt idx="8973">1858.8879594936518</cx:pt>
          <cx:pt idx="8974">254.55676994493237</cx:pt>
          <cx:pt idx="8975">961.00461180566901</cx:pt>
          <cx:pt idx="8976">745.03525574706055</cx:pt>
          <cx:pt idx="8977">2716.9439697439293</cx:pt>
          <cx:pt idx="8978">558.50220241968771</cx:pt>
          <cx:pt idx="8979">97.948093154019659</cx:pt>
          <cx:pt idx="8980">90.652352073648146</cx:pt>
          <cx:pt idx="8981">212.30884809763799</cx:pt>
          <cx:pt idx="8982">0</cx:pt>
          <cx:pt idx="8983">3660.4515747990804</cx:pt>
          <cx:pt idx="8984">5462.8418108977057</cx:pt>
          <cx:pt idx="8985">158.12315761970433</cx:pt>
          <cx:pt idx="8986">594.97169379216905</cx:pt>
          <cx:pt idx="8987">26.832527073584465</cx:pt>
          <cx:pt idx="8988">569.46714921949831</cx:pt>
          <cx:pt idx="8989">6.252105938134398</cx:pt>
          <cx:pt idx="8990">1342.3318223986687</cx:pt>
          <cx:pt idx="8991">356.10388026398408</cx:pt>
          <cx:pt idx="8992">265.18768182253643</cx:pt>
          <cx:pt idx="8993">271.17674559283392</cx:pt>
          <cx:pt idx="8994">168.28378737250193</cx:pt>
          <cx:pt idx="8995">1092.5473694773589</cx:pt>
          <cx:pt idx="8996">471.2477130898593</cx:pt>
          <cx:pt idx="8997">548.09044644221251</cx:pt>
          <cx:pt idx="8998">0</cx:pt>
          <cx:pt idx="8999">74.243757999857209</cx:pt>
          <cx:pt idx="9000">396.74500426894963</cx:pt>
          <cx:pt idx="9001">1143.577947000945</cx:pt>
          <cx:pt idx="9002">2.344521918329451</cx:pt>
          <cx:pt idx="9003">17.714699784013558</cx:pt>
          <cx:pt idx="9004">419.39450451896778</cx:pt>
          <cx:pt idx="9005">8.0756438794876306</cx:pt>
          <cx:pt idx="9006">781.74577175865534</cx:pt>
          <cx:pt idx="9007">4.9496301986855045</cx:pt>
          <cx:pt idx="9008">11.20161322605027</cx:pt>
          <cx:pt idx="9009">14.848781269711106</cx:pt>
          <cx:pt idx="9010">19.798390738309131</cx:pt>
          <cx:pt idx="9011">921.11316247548393</cx:pt>
          <cx:pt idx="9012">63.821477508917823</cx:pt>
          <cx:pt idx="9013">1269.9574356732999</cx:pt>
          <cx:pt idx="9014">0</cx:pt>
          <cx:pt idx="9015">784.6266177032154</cx:pt>
          <cx:pt idx="9016">16.150752834980093</cx:pt>
          <cx:pt idx="9017">1323.8377762362322</cx:pt>
          <cx:pt idx="9018">1870.3970902124365</cx:pt>
          <cx:pt idx="9019">499.62967514180406</cx:pt>
          <cx:pt idx="9020">1004.5018355801532</cx:pt>
          <cx:pt idx="9021">923.48109013727992</cx:pt>
          <cx:pt idx="9022">6.5125360040559697</cx:pt>
          <cx:pt idx="9023">815.38168128245331</cx:pt>
          <cx:pt idx="9024">0</cx:pt>
          <cx:pt idx="9025">0</cx:pt>
          <cx:pt idx="9026">4.4649185730874619</cx:pt>
          <cx:pt idx="9027">0.78150928174738166</cx:pt>
          <cx:pt idx="9028">0</cx:pt>
          <cx:pt idx="9029">0</cx:pt>
          <cx:pt idx="9030">0</cx:pt>
          <cx:pt idx="9031">33.344329164590512</cx:pt>
          <cx:pt idx="9032">286.81540448732625</cx:pt>
          <cx:pt idx="9033">3.1258746764764478</cx:pt>
          <cx:pt idx="9034">352.18983211305579</cx:pt>
          <cx:pt idx="9035">1131.1112341789171</cx:pt>
          <cx:pt idx="9036">16.411879066732855</cx:pt>
          <cx:pt idx="9037">4.1679782560709953</cx:pt>
          <cx:pt idx="9038">0</cx:pt>
          <cx:pt idx="9039">2201.4598434826148</cx:pt>
          <cx:pt idx="9040">2.344521918329451</cx:pt>
          <cx:pt idx="9041">5.9914902418319285</cx:pt>
          <cx:pt idx="9042">819.52302040413804</cx:pt>
          <cx:pt idx="9043">1985.3443047125932</cx:pt>
          <cx:pt idx="9044">181.64519629283086</cx:pt>
          <cx:pt idx="9045">0</cx:pt>
          <cx:pt idx="9046">13.285701732654831</cx:pt>
          <cx:pt idx="9047">277.95720421650765</cx:pt>
          <cx:pt idx="9048">2193.6877818548269</cx:pt>
          <cx:pt idx="9049">0</cx:pt>
          <cx:pt idx="9050">28.915058932826572</cx:pt>
          <cx:pt idx="9051">909.42729456933182</cx:pt>
          <cx:pt idx="9052">877.62272253463357</cx:pt>
          <cx:pt idx="9053">0</cx:pt>
          <cx:pt idx="9054">58.871603319265908</cx:pt>
          <cx:pt idx="9055">585.09877022652665</cx:pt>
          <cx:pt idx="9056">0.26050339158298552</cx:pt>
          <cx:pt idx="9057">35.428608930396095</cx:pt>
          <cx:pt idx="9058">20.57965656867443</cx:pt>
          <cx:pt idx="9059">829.70936009908792</cx:pt>
          <cx:pt idx="9060">0.52097875324100928</cx:pt>
          <cx:pt idx="9061">42.201215523927857</cx:pt>
          <cx:pt idx="9062">0</cx:pt>
          <cx:pt idx="9063">589.33906361570826</cx:pt>
          <cx:pt idx="9064">425.6472681054783</cx:pt>
          <cx:pt idx="9065">502.76252728659375</cx:pt>
          <cx:pt idx="9066">1749.5590350078241</cx:pt>
          <cx:pt idx="9067">104.20066397374082</cx:pt>
          <cx:pt idx="9068">1118.314701752972</cx:pt>
          <cx:pt idx="9069">56.269694402949447</cx:pt>
          <cx:pt idx="9070">0</cx:pt>
          <cx:pt idx="9071">1607.2767840298463</cx:pt>
          <cx:pt idx="9072">1111.2766882629867</cx:pt>
          <cx:pt idx="9073">0</cx:pt>
          <cx:pt idx="9074">984.49176117728621</cx:pt>
          <cx:pt idx="9075">14.066788157451537</cx:pt>
          <cx:pt idx="9076">0.52097875324100928</cx:pt>
          <cx:pt idx="9077">3.1258746764764478</cx:pt>
          <cx:pt idx="9078">931.46127406780533</cx:pt>
          <cx:pt idx="9079">2.6050018504433208</cx:pt>
          <cx:pt idx="9080">15.900570005629707</cx:pt>
          <cx:pt idx="9081">983.12652603337176</cx:pt>
          <cx:pt idx="9082">0.26050339158298552</cx:pt>
          <cx:pt idx="9083">296.44930558500926</cx:pt>
          <cx:pt idx="9084">791.90268452169789</cx:pt>
          <cx:pt idx="9085">1136.3022490650967</cx:pt>
          <cx:pt idx="9086">64.603459950409686</cx:pt>
          <cx:pt idx="9087">3938.7817599803989</cx:pt>
          <cx:pt idx="9088">3450.2421834750307</cx:pt>
          <cx:pt idx="9089">0.52097875324100928</cx:pt>
          <cx:pt idx="9090">480.10233792066396</cx:pt>
          <cx:pt idx="9091">1521.3664948046824</cx:pt>
          <cx:pt idx="9092">1304.6024913167948</cx:pt>
          <cx:pt idx="9093">1443.445444294867</cx:pt>
          <cx:pt idx="9094">662.98185198131671</cx:pt>
          <cx:pt idx="9095">66.949922480163153</cx:pt>
          <cx:pt idx="9096">260.75984701733233</cx:pt>
          <cx:pt idx="9097">1883.9362291993625</cx:pt>
          <cx:pt idx="9098">88.23884895348354</cx:pt>
          <cx:pt idx="9099">4.6890982641690844</cx:pt>
          <cx:pt idx="9100">237.8398901400071</cx:pt>
          <cx:pt idx="9101">1731.0921855477131</cx:pt>
          <cx:pt idx="9102">2.6050018504433208</cx:pt>
          <cx:pt idx="9103">321.46527486653417</cx:pt>
          <cx:pt idx="9104">947.43165170733494</cx:pt>
          <cx:pt idx="9105">1337.6842473582071</cx:pt>
          <cx:pt idx="9106">1236.5747913195119</cx:pt>
          <cx:pt idx="9107">991.75918954912004</cx:pt>
          <cx:pt idx="9108">99.252888904326142</cx:pt>
          <cx:pt idx="9109">62.259050654736178</cx:pt>
          <cx:pt idx="9110">0.52615342040020407</cx:pt>
          <cx:pt idx="9111">0</cx:pt>
          <cx:pt idx="9112">0</cx:pt>
          <cx:pt idx="9113">0</cx:pt>
          <cx:pt idx="9114">196.93734194200263</cx:pt>
          <cx:pt idx="9115">639.03189892362661</cx:pt>
          <cx:pt idx="9116">4.4286745626559831</cx:pt>
          <cx:pt idx="9117">340.2061877877594</cx:pt>
          <cx:pt idx="9118">1105.279338039177</cx:pt>
          <cx:pt idx="9119">311.04277546066402</cx:pt>
          <cx:pt idx="9120">39.596965802482117</cx:pt>
          <cx:pt idx="9121">1294.1468755185558</cx:pt>
          <cx:pt idx="9122">192.51478690958561</cx:pt>
          <cx:pt idx="9123">1813.5549108315754</cx:pt>
          <cx:pt idx="9124">122.69985508795561</cx:pt>
          <cx:pt idx="9125">277.95720421650765</cx:pt>
          <cx:pt idx="9126">0</cx:pt>
          <cx:pt idx="9127">1.0420242514143867</cx:pt>
          <cx:pt idx="9128">0</cx:pt>
          <cx:pt idx="9129">1170.4665136176943</cx:pt>
          <cx:pt idx="9130">207.35501280852731</cx:pt>
          <cx:pt idx="9131">260.83243231930453</cx:pt>
          <cx:pt idx="9132">1234.0040007182499</cx:pt>
          <cx:pt idx="9133">458.74816303306051</cx:pt>
          <cx:pt idx="9134">403.52919052907203</cx:pt>
          <cx:pt idx="9135">12.503860494990482</cx:pt>
          <cx:pt idx="9136">660.363675767004</cx:pt>
          <cx:pt idx="9137">230.02417230002087</cx:pt>
          <cx:pt idx="9138">0</cx:pt>
          <cx:pt idx="9139">315.72786768591862</cx:pt>
          <cx:pt idx="9140">1.0420242514143867</cx:pt>
          <cx:pt idx="9141">88.25740757996023</cx:pt>
          <cx:pt idx="9142">51.578460672109806</cx:pt>
          <cx:pt idx="9143">804.42140285199923</cx:pt>
          <cx:pt idx="9144">737.67707818801478</cx:pt>
          <cx:pt idx="9145">89.459492687766442</cx:pt>
          <cx:pt idx="9146">15.629812530935851</cx:pt>
          <cx:pt idx="9147">6.5125360040559697</cx:pt>
          <cx:pt idx="9148">660.0886795345167</cx:pt>
          <cx:pt idx="9149">22.142936053443492</cx:pt>
          <cx:pt idx="9150">1.5629405246920709</cx:pt>
          <cx:pt idx="9151">406.65361544858683</cx:pt>
          <cx:pt idx="9152">1.0420242514143867</cx:pt>
          <cx:pt idx="9153">1.0420242514143867</cx:pt>
          <cx:pt idx="9154">4994.107460743774</cx:pt>
          <cx:pt idx="9155">90.208729193768036</cx:pt>
          <cx:pt idx="9156">361.56604247497461</cx:pt>
          <cx:pt idx="9157">2700.4157996337035</cx:pt>
          <cx:pt idx="9158">819.01131113480039</cx:pt>
          <cx:pt idx="9159">1241.5601704176506</cx:pt>
          <cx:pt idx="9160">869.56004629176687</cx:pt>
          <cx:pt idx="9161">1580.9628441181733</cx:pt>
          <cx:pt idx="9162">0.26050339158298552</cx:pt>
          <cx:pt idx="9163">0</cx:pt>
          <cx:pt idx="9164">800.02307911190383</cx:pt>
          <cx:pt idx="9165">0.78150928174738166</cx:pt>
          <cx:pt idx="9166">4060.7901775053679</cx:pt>
          <cx:pt idx="9167">97.16929843029169</cx:pt>
          <cx:pt idx="9168">325.62694492884674</cx:pt>
          <cx:pt idx="9169">3167.9737632766883</cx:pt>
          <cx:pt idx="9170">9167.0551039501479</cx:pt>
          <cx:pt idx="9171">2.6050018504433208</cx:pt>
          <cx:pt idx="9172">668.48132393330002</cx:pt>
          <cx:pt idx="9173">6650.6659396814548</cx:pt>
          <cx:pt idx="9174">3533.523454324351</cx:pt>
          <cx:pt idx="9175">5626.9742016095852</cx:pt>
          <cx:pt idx="9176">177.10694957601194</cx:pt>
          <cx:pt idx="9177">1418.4339471600924</cx:pt>
          <cx:pt idx="9178">0.34387597560993566</cx:pt>
          <cx:pt idx="9179">19.016252654638322</cx:pt>
          <cx:pt idx="9180">488.95315234458229</cx:pt>
          <cx:pt idx="9181">15.492063315970412</cx:pt>
          <cx:pt idx="9182">3.907539909015215</cx:pt>
          <cx:pt idx="9183">2.344521918329451</cx:pt>
          <cx:pt idx="9184">198.75668852315536</cx:pt>
          <cx:pt idx="9185">429.03193771814216</cx:pt>
          <cx:pt idx="9186">357.14500229599992</cx:pt>
          <cx:pt idx="9187">0.26050339158298552</cx:pt>
          <cx:pt idx="9188">1387.2964966884676</cx:pt>
          <cx:pt idx="9189">3506.1903049844373</cx:pt>
          <cx:pt idx="9190">46.630044781378118</cx:pt>
          <cx:pt idx="9191">833.05574458390072</cx:pt>
          <cx:pt idx="9192">98.209061942531491</cx:pt>
          <cx:pt idx="9193">0</cx:pt>
          <cx:pt idx="9194">9.6383315491379005</cx:pt>
          <cx:pt idx="9195">1051.9345160967978</cx:pt>
          <cx:pt idx="9196">2.8656204714986138</cx:pt>
          <cx:pt idx="9197">2166.0248769531991</cx:pt>
          <cx:pt idx="9198">514.38259267781166</cx:pt>
          <cx:pt idx="9199">345.95385828850237</cx:pt>
          <cx:pt idx="9200">0</cx:pt>
          <cx:pt idx="9201">1653.9822171935366</cx:pt>
          <cx:pt idx="9202">87.010271349268479</cx:pt>
          <cx:pt idx="9203">50.582149915514783</cx:pt>
          <cx:pt idx="9204">112.79552384314211</cx:pt>
          <cx:pt idx="9205">2361.6660315206454</cx:pt>
          <cx:pt idx="9206">44.317614022865392</cx:pt>
          <cx:pt idx="9207">70.184932624135129</cx:pt>
          <cx:pt idx="9208">1058.6704857931966</cx:pt>
          <cx:pt idx="9209">512.6707093091685</cx:pt>
          <cx:pt idx="9210">518.39920659033123</cx:pt>
          <cx:pt idx="9211">2003.3239660483202</cx:pt>
          <cx:pt idx="9212">767.44596131267417</cx:pt>
          <cx:pt idx="9213">22.402650039319241</cx:pt>
          <cx:pt idx="9214">1259.5171223743644</cx:pt>
          <cx:pt idx="9215">353.76011276434286</cx:pt>
          <cx:pt idx="9216">0</cx:pt>
          <cx:pt idx="9217">618.34523091253425</cx:pt>
          <cx:pt idx="9218">642.41243121748028</cx:pt>
          <cx:pt idx="9219">2344.045175360347</cx:pt>
          <cx:pt idx="9220">138.06350046845571</cx:pt>
          <cx:pt idx="9221">18.235507655093588</cx:pt>
          <cx:pt idx="9222">29.435855226365593</cx:pt>
          <cx:pt idx="9223">563.72316429510499</cx:pt>
          <cx:pt idx="9224">1122.2785379372533</cx:pt>
          <cx:pt idx="9225">8.0756438794876306</cx:pt>
          <cx:pt idx="9226">1470.8347634611707</cx:pt>
          <cx:pt idx="9227">2082.5095536502522</cx:pt>
          <cx:pt idx="9228">527.14856578919103</cx:pt>
          <cx:pt idx="9229">7.5545976395450314</cx:pt>
          <cx:pt idx="9230">1670.352123853706</cx:pt>
          <cx:pt idx="9231">0.26050339158298552</cx:pt>
          <cx:pt idx="9232">930.7505788478361</cx:pt>
          <cx:pt idx="9233">53.663275286099342</cx:pt>
          <cx:pt idx="9234">2143.6105940940779</cx:pt>
          <cx:pt idx="9235">1652.3769914190943</cx:pt>
          <cx:pt idx="9236">550.45524725111352</cx:pt>
          <cx:pt idx="9237">464.55248117030152</cx:pt>
          <cx:pt idx="9238">0</cx:pt>
          <cx:pt idx="9239">390.75286083185961</cx:pt>
          <cx:pt idx="9240">275.3590409199266</cx:pt>
          <cx:pt idx="9241">0.52097875324100928</cx:pt>
          <cx:pt idx="9242">2605.5033521385067</cx:pt>
          <cx:pt idx="9243">0</cx:pt>
          <cx:pt idx="9244">1203.233966267147</cx:pt>
          <cx:pt idx="9245">1.3024981545525187</cx:pt>
          <cx:pt idx="9246">7.8152409270128853</cx:pt>
          <cx:pt idx="9247">5.9914902418319285</cx:pt>
          <cx:pt idx="9248">1.0420242514143867</cx:pt>
          <cx:pt idx="9249">3.6470011439621928</cx:pt>
          <cx:pt idx="9250">251.38808614581208</cx:pt>
          <cx:pt idx="9251">979.51779276546688</cx:pt>
          <cx:pt idx="9252">58.092371773633687</cx:pt>
          <cx:pt idx="9253">2573.00653321153</cx:pt>
          <cx:pt idx="9254">8.3359704845098666</cx:pt>
          <cx:pt idx="9255">0.26050339158298552</cx:pt>
          <cx:pt idx="9256">808.78774511706979</cx:pt>
          <cx:pt idx="9257">1.3024981545525187</cx:pt>
          <cx:pt idx="9258">1672.9027527440023</cx:pt>
          <cx:pt idx="9259">2836.8841881548533</cx:pt>
          <cx:pt idx="9260">267.54126785918629</cx:pt>
          <cx:pt idx="9261">202.67145678160048</cx:pt>
          <cx:pt idx="9262">1217.8458825440507</cx:pt>
          <cx:pt idx="9263">936.5163235823652</cx:pt>
          <cx:pt idx="9264">822.14341452098711</cx:pt>
          <cx:pt idx="9265">107.58642915734623</cx:pt>
          <cx:pt idx="9266">366.27070112293575</cx:pt>
          <cx:pt idx="9267">13.285701732654831</cx:pt>
          <cx:pt idx="9268">46.891575768645019</cx:pt>
          <cx:pt idx="9269">560.8728967522577</cx:pt>
          <cx:pt idx="9270">8485.1825613455239</cx:pt>
          <cx:pt idx="9271">600.4495841837778</cx:pt>
          <cx:pt idx="9272">0</cx:pt>
          <cx:pt idx="9273">36.470933127314673</cx:pt>
          <cx:pt idx="9274">1839.1402333589424</cx:pt>
          <cx:pt idx="9275">1155.6206102170049</cx:pt>
          <cx:pt idx="9276">765.1058884926822</cx:pt>
          <cx:pt idx="9277">2186.3979556820009</cx:pt>
          <cx:pt idx="9278">2.8656204714986138</cx:pt>
          <cx:pt idx="9279">2686.5949328331862</cx:pt>
          <cx:pt idx="9280">681.45967843630297</cx:pt>
          <cx:pt idx="9281">79.711368962717358</cx:pt>
          <cx:pt idx="9282">0.78150928174738166</cx:pt>
          <cx:pt idx="9283">317.29043660482404</cx:pt>
          <cx:pt idx="9284">0</cx:pt>
          <cx:pt idx="9285">437.36840168778588</cx:pt>
          <cx:pt idx="9286">614.53624496299483</cx:pt>
          <cx:pt idx="9287">611.64180260854687</cx:pt>
          <cx:pt idx="9288">304.53630360582025</cx:pt>
          <cx:pt idx="9289">2.6050018504433208</cx:pt>
          <cx:pt idx="9290">0.52097875324100928</cx:pt>
          <cx:pt idx="9291">334.483964558254</cx:pt>
          <cx:pt idx="9292">100.29365522336069</cx:pt>
          <cx:pt idx="9293">2040.7634272588818</cx:pt>
          <cx:pt idx="9294">0.52097875324100928</cx:pt>
          <cx:pt idx="9295">0</cx:pt>
          <cx:pt idx="9296">0.78150928174738166</cx:pt>
          <cx:pt idx="9297">105.26332863775893</cx:pt>
          <cx:pt idx="9298">774.72420033278524</cx:pt>
          <cx:pt idx="9299">4.9496301986855045</cx:pt>
          <cx:pt idx="9300">25.789578922044477</cx:pt>
          <cx:pt idx="9301">1211.6100758995185</cx:pt>
          <cx:pt idx="9302">1271.2795637209156</cx:pt>
          <cx:pt idx="9303">900.32275279091266</cx:pt>
          <cx:pt idx="9304">68.773146984466692</cx:pt>
          <cx:pt idx="9305">0</cx:pt>
          <cx:pt idx="9306">395.97380456866841</cx:pt>
          <cx:pt idx="9307">63.039937733532383</cx:pt>
          <cx:pt idx="9308">0</cx:pt>
          <cx:pt idx="9309">109.92955621249052</cx:pt>
          <cx:pt idx="9310">1506.4558143640684</cx:pt>
          <cx:pt idx="9311">6523.2665072061545</cx:pt>
          <cx:pt idx="9312">4.9496301986855045</cx:pt>
          <cx:pt idx="9313">2882.8891570755418</cx:pt>
          <cx:pt idx="9314">10.941399322961292</cx:pt>
          <cx:pt idx="9315">0.78150928174738166</cx:pt>
          <cx:pt idx="9316">0.26050339158298552</cx:pt>
          <cx:pt idx="9317">933.66139743587814</cx:pt>
          <cx:pt idx="9318">84.402121286697735</cx:pt>
          <cx:pt idx="9319">1819.0974744523492</cx:pt>
          <cx:pt idx="9320">2496.8999888374428</cx:pt>
          <cx:pt idx="9321">476.44806482404249</cx:pt>
          <cx:pt idx="9322">412.63085557396562</cx:pt>
          <cx:pt idx="9323">1534.6141033655174</cx:pt>
          <cx:pt idx="9324">716.88054998204984</cx:pt>
          <cx:pt idx="9325">12.24338485297506</cx:pt>
          <cx:pt idx="9326">334.22826830939243</cx:pt>
          <cx:pt idx="9327">853.65597616712307</cx:pt>
          <cx:pt idx="9328">20.839985601251719</cx:pt>
          <cx:pt idx="9329">1621.6093595867626</cx:pt>
          <cx:pt idx="9330">1477.788485619815</cx:pt>
          <cx:pt idx="9331">498.34738297949696</cx:pt>
          <cx:pt idx="9332">0</cx:pt>
          <cx:pt idx="9333">888.59199759423825</cx:pt>
          <cx:pt idx="9334">1257.9454000686899</cx:pt>
          <cx:pt idx="9335">5159.1596983117779</cx:pt>
          <cx:pt idx="9336">2.0839940888187214</cx:pt>
          <cx:pt idx="9337">1228.537481747223</cx:pt>
          <cx:pt idx="9338">798.19292431162285</cx:pt>
          <cx:pt idx="9339">1564.2745353496041</cx:pt>
          <cx:pt idx="9340">545.50845284295519</cx:pt>
          <cx:pt idx="9341">15142.383882504701</cx:pt>
          <cx:pt idx="9342">4.1679782560709953</cx:pt>
          <cx:pt idx="9343">74.761868130547725</cx:pt>
          <cx:pt idx="9344">0.26050339158298552</cx:pt>
          <cx:pt idx="9345">3929.2353743342283</cx:pt>
          <cx:pt idx="9346">4298.0435208292947</cx:pt>
          <cx:pt idx="9347">100.81455444797106</cx:pt>
          <cx:pt idx="9348">1253.5028213473079</cx:pt>
          <cx:pt idx="9349">174.80106498712354</cx:pt>
          <cx:pt idx="9350">7.8152409270128853</cx:pt>
          <cx:pt idx="9351">1242.8527578844294</cx:pt>
          <cx:pt idx="9352">863.12726989940109</cx:pt>
          <cx:pt idx="9353">263.88089861331366</cx:pt>
          <cx:pt idx="9354">1100.0772694395216</cx:pt>
          <cx:pt idx="9355">3270.6438721916738</cx:pt>
          <cx:pt idx="9356">1.8235300782217538</cx:pt>
          <cx:pt idx="9357">1.0420242514143867</cx:pt>
          <cx:pt idx="9358">271.97026597191666</cx:pt>
          <cx:pt idx="9359">2973.8475043055601</cx:pt>
          <cx:pt idx="9360">1724.2622962251842</cx:pt>
          <cx:pt idx="9361">81.687652097135924</cx:pt>
          <cx:pt idx="9362">331.61282790371291</cx:pt>
          <cx:pt idx="9363">469.418178014033</cx:pt>
          <cx:pt idx="9364">922.71244809750215</cx:pt>
          <cx:pt idx="9365">0</cx:pt>
          <cx:pt idx="9366">0</cx:pt>
          <cx:pt idx="9367">3813.2931186787478</cx:pt>
          <cx:pt idx="9368">13649.820042712699</cx:pt>
          <cx:pt idx="9369">367.31593351326245</cx:pt>
          <cx:pt idx="9370">373.2867067904084</cx:pt>
          <cx:pt idx="9371">525.43076738352624</cx:pt>
          <cx:pt idx="9372">0</cx:pt>
          <cx:pt idx="9373">917.47713727133873</cx:pt>
          <cx:pt idx="9374">0</cx:pt>
          <cx:pt idx="9375">416.28810898006213</cx:pt>
          <cx:pt idx="9376">4.9496301986855045</cx:pt>
          <cx:pt idx="9377">0</cx:pt>
          <cx:pt idx="9378">183.9126354344813</cx:pt>
          <cx:pt idx="9379">0</cx:pt>
          <cx:pt idx="9380">492.87427050707868</cx:pt>
          <cx:pt idx="9381">1357.2186196886303</cx:pt>
          <cx:pt idx="9382">457.69774347657511</cx:pt>
          <cx:pt idx="9383">2362.9765350744856</cx:pt>
          <cx:pt idx="9384">1727.6139575953873</cx:pt>
          <cx:pt idx="9385">21.360801563243381</cx:pt>
          <cx:pt idx="9386">0</cx:pt>
          <cx:pt idx="9387">0.26050339158298552</cx:pt>
          <cx:pt idx="9388">0.78150928174738166</cx:pt>
          <cx:pt idx="9389">3.6470011439621928</cx:pt>
          <cx:pt idx="9390">92.21563161449069</cx:pt>
          <cx:pt idx="9391">0</cx:pt>
          <cx:pt idx="9392">719.77242101396132</cx:pt>
          <cx:pt idx="9393">895.58714227864868</cx:pt>
          <cx:pt idx="9394">2.6050018504433208</cx:pt>
          <cx:pt idx="9395">21.360801563243381</cx:pt>
          <cx:pt idx="9396">704.15666150160553</cx:pt>
          <cx:pt idx="9397">10.941399322961292</cx:pt>
          <cx:pt idx="9398">247.22420618392164</cx:pt>
          <cx:pt idx="9399">1790.1866929964588</cx:pt>
          <cx:pt idx="9400">3982.1663023295127</cx:pt>
          <cx:pt idx="9401">160.72512302595132</cx:pt>
          <cx:pt idx="9402">69.815830597905403</cx:pt>
          <cx:pt idx="9403">405.07432439523058</cx:pt>
          <cx:pt idx="9404">0</cx:pt>
          <cx:pt idx="9405">714.54565002378843</cx:pt>
          <cx:pt idx="9406">1925.678316395451</cx:pt>
          <cx:pt idx="9407">1300.9876061842263</cx:pt>
          <cx:pt idx="9408">1.5629405246920709</cx:pt>
          <cx:pt idx="9409">141.19234612624115</cx:pt>
          <cx:pt idx="9410">7.5545976395450314</cx:pt>
          <cx:pt idx="9411">0</cx:pt>
          <cx:pt idx="9412">736.70489582594848</cx:pt>
          <cx:pt idx="9413">0</cx:pt>
          <cx:pt idx="9414">385.01149505680598</cx:pt>
          <cx:pt idx="9415">0</cx:pt>
          <cx:pt idx="9416">0</cx:pt>
          <cx:pt idx="9417">2.8656204714986138</cx:pt>
          <cx:pt idx="9418">664.04124165873259</cx:pt>
          <cx:pt idx="9419">374.09182238336678</cx:pt>
          <cx:pt idx="9420">0</cx:pt>
          <cx:pt idx="9421">2012.6538668011578</cx:pt>
          <cx:pt idx="9422">622.86929682744642</cx:pt>
          <cx:pt idx="9423">0.26050339158298552</cx:pt>
          <cx:pt idx="9424">0</cx:pt>
          <cx:pt idx="9425">3384.3751513513985</cx:pt>
          <cx:pt idx="9426">29.175379290748864</cx:pt>
          <cx:pt idx="9427">1570.580002304908</cx:pt>
          <cx:pt idx="9428">2345.9965405397102</cx:pt>
          <cx:pt idx="9429">221.42883244494308</cx:pt>
          <cx:pt idx="9430">64.082600829585189</cx:pt>
          <cx:pt idx="9431">663.48830589619581</cx:pt>
          <cx:pt idx="9432">439.71433093166917</cx:pt>
          <cx:pt idx="9433">749.70381270064752</cx:pt>
          <cx:pt idx="9434">2678.5963936532085</cx:pt>
          <cx:pt idx="9435">189.32219428032496</cx:pt>
          <cx:pt idx="9436">3344.253904219087</cx:pt>
          <cx:pt idx="9437">862.5285100569464</cx:pt>
          <cx:pt idx="9438">0</cx:pt>
          <cx:pt idx="9439">0</cx:pt>
          <cx:pt idx="9440">214.3888861554444</cx:pt>
          <cx:pt idx="9441">103.9384808693929</cx:pt>
          <cx:pt idx="9442">2923.9576075139989</cx:pt>
          <cx:pt idx="9443">59.913918133584993</cx:pt>
          <cx:pt idx="9444">38.292988672593502</cx:pt>
          <cx:pt idx="9445">373.83191863041361</cx:pt>
          <cx:pt idx="9446">308.43659187686472</cx:pt>
          <cx:pt idx="9447">47.412241909163157</cx:pt>
          <cx:pt idx="9448">729.78337325926248</cx:pt>
          <cx:pt idx="9449">1361.0840358247453</cx:pt>
          <cx:pt idx="9450">0</cx:pt>
          <cx:pt idx="9451">0</cx:pt>
          <cx:pt idx="9452">2470.5493533331291</cx:pt>
          <cx:pt idx="9453">22.924220261015304</cx:pt>
          <cx:pt idx="9454">1155.6206102170049</cx:pt>
          <cx:pt idx="9455">2206.5034848016967</cx:pt>
          <cx:pt idx="9456">1525.2758346570295</cx:pt>
          <cx:pt idx="9457">1917.0172763382211</cx:pt>
          <cx:pt idx="9458">0.26050339158298552</cx:pt>
          <cx:pt idx="9459">1624.9869914719382</cx:pt>
          <cx:pt idx="9460">5465.1146314124426</cx:pt>
          <cx:pt idx="9461">1519.2575088927706</cx:pt>
          <cx:pt idx="9462">8495.18815020904</cx:pt>
          <cx:pt idx="9463">243.31523166274246</cx:pt>
          <cx:pt idx="9464">0.26050339158298552</cx:pt>
          <cx:pt idx="9465">484.79370999219032</cx:pt>
          <cx:pt idx="9466">570.49616218547453</cx:pt>
          <cx:pt idx="9467">2367.7332068731866</cx:pt>
          <cx:pt idx="9468">9.3783126630743183</cx:pt>
          <cx:pt idx="9469">555.63970142473227</cx:pt>
          <cx:pt idx="9470">488.7154832558175</cx:pt>
          <cx:pt idx="9471">647.06737611278345</cx:pt>
          <cx:pt idx="9472">805.20336800686357</cx:pt>
          <cx:pt idx="9473">647.60664764789715</cx:pt>
          <cx:pt idx="9474">48.453475177471184</cx:pt>
          <cx:pt idx="9475">156.04127708848694</cx:pt>
          <cx:pt idx="9476">333.43916591491063</cx:pt>
          <cx:pt idx="9477">20.57965656867443</cx:pt>
          <cx:pt idx="9478">1367.3295338754046</cx:pt>
          <cx:pt idx="9479">358.58773417860851</cx:pt>
          <cx:pt idx="9480">3.3865903990908066</cx:pt>
          <cx:pt idx="9481">73.202711430162509</cx:pt>
          <cx:pt idx="9482">93.000726381058612</cx:pt>
          <cx:pt idx="9483">638.23385152385265</cx:pt>
          <cx:pt idx="9484">1015.4334190917201</cx:pt>
          <cx:pt idx="9485">0</cx:pt>
          <cx:pt idx="9486">488.41007811069829</cx:pt>
          <cx:pt idx="9487">4675.4563299610118</cx:pt>
          <cx:pt idx="9488">50.535690622376137</cx:pt>
          <cx:pt idx="9489">503.04195001223167</cx:pt>
          <cx:pt idx="9490">21.100391170301712</cx:pt>
          <cx:pt idx="9491">2265.8920879364991</cx:pt>
          <cx:pt idx="9492">452.48153574620642</cx:pt>
          <cx:pt idx="9493">0</cx:pt>
          <cx:pt idx="9494">209.97086985484785</cx:pt>
          <cx:pt idx="9495">0</cx:pt>
          <cx:pt idx="9496">20.57965656867443</cx:pt>
          <cx:pt idx="9497">0.52097875324100928</cx:pt>
          <cx:pt idx="9498">12.503860494990482</cx:pt>
          <cx:pt idx="9499">1628.371654252803</cx:pt>
          <cx:pt idx="9500">20.915808538710422</cx:pt>
          <cx:pt idx="9501">909.9322826586897</cx:pt>
          <cx:pt idx="9502">0.26050339158298552</cx:pt>
          <cx:pt idx="9503">1300.9876061842263</cx:pt>
          <cx:pt idx="9504">795.59355659555354</cx:pt>
          <cx:pt idx="9505">385.54699170796454</cx:pt>
          <cx:pt idx="9506">199.0199373241133</cx:pt>
          <cx:pt idx="9507">0</cx:pt>
          <cx:pt idx="9508">73.724011398138614</cx:pt>
          <cx:pt idx="9509">110.97244990794518</cx:pt>
          <cx:pt idx="9510">839.08995117095969</cx:pt>
          <cx:pt idx="9511">5878.9982078158946</cx:pt>
          <cx:pt idx="9512">5755.5949960467242</cx:pt>
          <cx:pt idx="9513">0</cx:pt>
          <cx:pt idx="9514">1604.3809856445725</cx:pt>
          <cx:pt idx="9515">1094.8996625800307</cx:pt>
          <cx:pt idx="9516">277.43562475712241</cx:pt>
          <cx:pt idx="9517">20.839985601251719</cx:pt>
          <cx:pt idx="9518">108.10701106540766</cx:pt>
          <cx:pt idx="9519">850.52200368267177</cx:pt>
          <cx:pt idx="9520">483.48224990120286</cx:pt>
          <cx:pt idx="9521">349.60432916978169</cx:pt>
          <cx:pt idx="9522">431.6630176949443</cx:pt>
          <cx:pt idx="9523">154.99976007247903</cx:pt>
          <cx:pt idx="9524">299.82903342537321</cx:pt>
          <cx:pt idx="9525">127.94392552859441</cx:pt>
          <cx:pt idx="9526">4363.8005018106187</cx:pt>
          <cx:pt idx="9527">138.32400113340398</cx:pt>
          <cx:pt idx="9528">1213.9658094928404</cx:pt>
          <cx:pt idx="9529">16.439659893712783</cx:pt>
          <cx:pt idx="9530">0</cx:pt>
          <cx:pt idx="9531">4.1679782560709953</cx:pt>
          <cx:pt idx="9532">2427.7528947936221</cx:pt>
          <cx:pt idx="9533">330.57697084923342</cx:pt>
          <cx:pt idx="9534">123.21537958268938</cx:pt>
          <cx:pt idx="9535">0</cx:pt>
          <cx:pt idx="9536">627.03449867204392</cx:pt>
          <cx:pt idx="9537">60.957198217328191</cx:pt>
          <cx:pt idx="9538">5.7309026923576374</cx:pt>
          <cx:pt idx="9539">615.30470723793269</cx:pt>
          <cx:pt idx="9540">33.083462508589371</cx:pt>
          <cx:pt idx="9541">0</cx:pt>
          <cx:pt idx="9542">33.083462508589371</cx:pt>
          <cx:pt idx="9543">0</cx:pt>
          <cx:pt idx="9544">0</cx:pt>
          <cx:pt idx="9545">0.78150928174738166</cx:pt>
          <cx:pt idx="9546">0</cx:pt>
          <cx:pt idx="9547">44.023303169465677</cx:pt>
          <cx:pt idx="9548">0</cx:pt>
          <cx:pt idx="9549">0.52097875324100928</cx:pt>
          <cx:pt idx="9550">53.925340374436388</cx:pt>
          <cx:pt idx="9551">42.462522388368534</cx:pt>
          <cx:pt idx="9552">472.0339761137808</cx:pt>
          <cx:pt idx="9553">63.053255848881463</cx:pt>
          <cx:pt idx="9554">1.5629405246920709</cx:pt>
          <cx:pt idx="9555">0</cx:pt>
          <cx:pt idx="9556">59.913918133584993</cx:pt>
          <cx:pt idx="9557">61.064654937741501</cx:pt>
          <cx:pt idx="9558">5.5723075840137257</cx:pt>
          <cx:pt idx="9559">182.60989506085093</cx:pt>
          <cx:pt idx="9560">0</cx:pt>
          <cx:pt idx="9561">311.82239741518237</cx:pt>
          <cx:pt idx="9562">12.503860494990482</cx:pt>
          <cx:pt idx="9563">1028.2658856551759</cx:pt>
          <cx:pt idx="9564">251.38808614581208</cx:pt>
          <cx:pt idx="9565">2112.6195490025707</cx:pt>
          <cx:pt idx="9566">1119.8674774657604</cx:pt>
          <cx:pt idx="9567">31.78127357256745</cx:pt>
          <cx:pt idx="9568">6101.9878376545812</cx:pt>
          <cx:pt idx="9569">1857.3415913848867</cx:pt>
          <cx:pt idx="9570">7032.8555881182119</cx:pt>
          <cx:pt idx="9571">384.23634233501252</cx:pt>
          <cx:pt idx="9572">2241.6674601852415</cx:pt>
          <cx:pt idx="9573">2670.62165888967</cx:pt>
          <cx:pt idx="9574">1.8235300782217538</cx:pt>
          <cx:pt idx="9575">1353.8336412993101</cx:pt>
          <cx:pt idx="9576">990.45260646652991</cx:pt>
          <cx:pt idx="9577">0</cx:pt>
          <cx:pt idx="9578">0</cx:pt>
          <cx:pt idx="9579">57.311155236125899</cx:pt>
          <cx:pt idx="9580">15806.263342496546</cx:pt>
          <cx:pt idx="9581">1644.2601421490285</cx:pt>
          <cx:pt idx="9582">13912.52159174792</cx:pt>
          <cx:pt idx="9583">127.12427226228192</cx:pt>
          <cx:pt idx="9584">25.269193439235611</cx:pt>
          <cx:pt idx="9585">14109.681043793229</cx:pt>
          <cx:pt idx="9586">1598.1615784523524</cx:pt>
          <cx:pt idx="9587">1653.4087434458413</cx:pt>
          <cx:pt idx="9588">2148.6707590732658</cx:pt>
          <cx:pt idx="9589">951.31826966490087</cx:pt>
          <cx:pt idx="9590">1742.7771934698403</cx:pt>
          <cx:pt idx="9591">0</cx:pt>
          <cx:pt idx="9592">517.85945708988766</cx:pt>
          <cx:pt idx="9593">0</cx:pt>
          <cx:pt idx="9594">660.91401145407133</cx:pt>
          <cx:pt idx="9595">199.0199373241133</cx:pt>
          <cx:pt idx="9596">0.52097875324100928</cx:pt>
          <cx:pt idx="9597">3763.1280711639392</cx:pt>
          <cx:pt idx="9598">0</cx:pt>
          <cx:pt idx="9599">0.26050339158298552</cx:pt>
          <cx:pt idx="9600">2258.0492371146556</cx:pt>
          <cx:pt idx="9601">3487.7632906598087</cx:pt>
          <cx:pt idx="9602">0.52097875324100928</cx:pt>
          <cx:pt idx="9603">1446.0509459313059</cx:pt>
          <cx:pt idx="9604">5.7309026923576374</cx:pt>
          <cx:pt idx="9605">8547.1706858313446</cx:pt>
          <cx:pt idx="9606">4.4286745626559831</cx:pt>
          <cx:pt idx="9607">418.63755911040846</cx:pt>
          <cx:pt idx="9608">106.18803040107852</cx:pt>
          <cx:pt idx="9609">1683.7280336471397</cx:pt>
          <cx:pt idx="9610">275.89592271684745</cx:pt>
          <cx:pt idx="9611">2069.6959269046415</cx:pt>
          <cx:pt idx="9612">321.71123610836833</cx:pt>
          <cx:pt idx="9613">1315.0512895686372</cx:pt>
          <cx:pt idx="9614">0</cx:pt>
          <cx:pt idx="9615">0.52097875324100928</cx:pt>
          <cx:pt idx="9616">7.8152409270128853</cx:pt>
          <cx:pt idx="9617">1378.0891440015034</cx:pt>
          <cx:pt idx="9618">6014.6295022733993</cx:pt>
          <cx:pt idx="9619">212.57515216017691</cx:pt>
          <cx:pt idx="9620">1184.2699821978852</cx:pt>
          <cx:pt idx="9621">0</cx:pt>
          <cx:pt idx="9622">383.72932785154734</cx:pt>
          <cx:pt idx="9623">217.25940317927342</cx:pt>
          <cx:pt idx="9624">1.3024981545525187</cx:pt>
          <cx:pt idx="9625">0</cx:pt>
          <cx:pt idx="9626">312.60396721288106</cx:pt>
          <cx:pt idx="9627">165.94163553381526</cx:pt>
          <cx:pt idx="9628">1531.211776985363</cx:pt>
          <cx:pt idx="9629">549.92037130674237</cx:pt>
          <cx:pt idx="9630">476.71289166684534</cx:pt>
          <cx:pt idx="9631">3304.3790284517295</cx:pt>
          <cx:pt idx="9632">8.0756438794876306</cx:pt>
          <cx:pt idx="9633">1877.6752669015216</cx:pt>
          <cx:pt idx="9634">3.1258746764764478</cx:pt>
          <cx:pt idx="9635">243.97657617229092</cx:pt>
          <cx:pt idx="9636">18.279557039916583</cx:pt>
          <cx:pt idx="9637">149.26862435410484</cx:pt>
          <cx:pt idx="9638">0.26050339158298552</cx:pt>
          <cx:pt idx="9639">38.81389190037816</cx:pt>
          <cx:pt idx="9640">495.99929669423602</cx:pt>
          <cx:pt idx="9641">2632.1974674861308</cx:pt>
          <cx:pt idx="9642">118.78471366377207</cx:pt>
          <cx:pt idx="9643">477.77366877211978</cx:pt>
          <cx:pt idx="9644">298.26920044256633</cx:pt>
          <cx:pt idx="9645">284.74808109273721</cx:pt>
          <cx:pt idx="9646">7.8152409270128853</cx:pt>
          <cx:pt idx="9647">42.462522388368534</cx:pt>
          <cx:pt idx="9648">255.03549159567768</cx:pt>
          <cx:pt idx="9649">241.99789396722656</cx:pt>
          <cx:pt idx="9650">372.22453012736202</cx:pt>
          <cx:pt idx="9651">485.06316592666587</cx:pt>
          <cx:pt idx="9652">1.5629405246920709</cx:pt>
          <cx:pt idx="9653">0.26050339158298552</cx:pt>
          <cx:pt idx="9654">30.217865666659993</cx:pt>
          <cx:pt idx="9655">4012.3743073327541</cx:pt>
          <cx:pt idx="9656">19.537661288071376</cx:pt>
          <cx:pt idx="9657">1581.2918382487373</cx:pt>
          <cx:pt idx="9658">2602.4337872404867</cx:pt>
          <cx:pt idx="9659">2274.7084109057832</cx:pt>
          <cx:pt idx="9660">1017.54923206001</cx:pt>
          <cx:pt idx="9661">3571.7023267961667</cx:pt>
          <cx:pt idx="9662">99.775421000858017</cx:pt>
          <cx:pt idx="9663">2730.54220704421</cx:pt>
          <cx:pt idx="9664">2130.5689386685222</cx:pt>
          <cx:pt idx="9665">2063.6764455848261</cx:pt>
          <cx:pt idx="9666">0</cx:pt>
          <cx:pt idx="9667">16.672080616565502</cx:pt>
          <cx:pt idx="9668">845.34378783784939</cx:pt>
          <cx:pt idx="9669">1.0420242514143867</cx:pt>
          <cx:pt idx="9670">5920.3072492020619</cx:pt>
          <cx:pt idx="9671">2150.4595487777974</cx:pt>
          <cx:pt idx="9672">0</cx:pt>
          <cx:pt idx="9673">622.09140236473411</cx:pt>
          <cx:pt idx="9674">1200.7324339283223</cx:pt>
          <cx:pt idx="9675">0</cx:pt>
          <cx:pt idx="9676">2.0839940888187214</cx:pt>
          <cx:pt idx="9677">0.26050339158298552</cx:pt>
          <cx:pt idx="9678">44.807121428563669</cx:pt>
          <cx:pt idx="9679">2.344521918329451</cx:pt>
          <cx:pt idx="9680">1178.7782482501877</cx:pt>
          <cx:pt idx="9681">8.0756438794876306</cx:pt>
          <cx:pt idx="9682">0.26050339158298552</cx:pt>
          <cx:pt idx="9683">1929.0198899192435</cx:pt>
          <cx:pt idx="9684">113.0561160204206</cx:pt>
          <cx:pt idx="9685">2872.114951505328</cx:pt>
          <cx:pt idx="9686">3282.0021969285754</cx:pt>
          <cx:pt idx="9687">78.149042914035348</cx:pt>
          <cx:pt idx="9688">0</cx:pt>
          <cx:pt idx="9689">2606.5875918539837</cx:pt>
          <cx:pt idx="9690">427.3956438906813</cx:pt>
          <cx:pt idx="9691">146.37009645403288</cx:pt>
          <cx:pt idx="9692">669.50301073524088</cx:pt>
          <cx:pt idx="9693">2247.8940826358771</cx:pt>
          <cx:pt idx="9694">1053.175972993595</cx:pt>
          <cx:pt idx="9695">66.429126336009062</cx:pt>
          <cx:pt idx="9696">9.2113379221108946</cx:pt>
          <cx:pt idx="9697">0</cx:pt>
          <cx:pt idx="9698">1.3024981545525187</cx:pt>
          <cx:pt idx="9699">17406.241754750539</cx:pt>
          <cx:pt idx="9700">316.18923534976852</cx:pt>
          <cx:pt idx="9701">114.36005921418619</cx:pt>
          <cx:pt idx="9702">1147.7904932143103</cx:pt>
          <cx:pt idx="9703">452.76452050771417</cx:pt>
          <cx:pt idx="9704">752.57119016466095</cx:pt>
          <cx:pt idx="9705">8.0756438794876306</cx:pt>
          <cx:pt idx="9706">2.6050018504433208</cx:pt>
          <cx:pt idx="9707">1722.4694373784525</cx:pt>
          <cx:pt idx="9708">0</cx:pt>
          <cx:pt idx="9709">48.973799326635991</cx:pt>
          <cx:pt idx="9710">1155.7007838270733</cx:pt>
          <cx:pt idx="9711">1.0420242514143867</cx:pt>
          <cx:pt idx="9712">2013.6311348189638</cx:pt>
          <cx:pt idx="9713">260.75984701733233</cx:pt>
          <cx:pt idx="9714">49.234269767131032</cx:pt>
          <cx:pt idx="9715">4.6890982641690844</cx:pt>
          <cx:pt idx="9716">1497.9120302447161</cx:pt>
          <cx:pt idx="9717">32.041333319388684</cx:pt>
          <cx:pt idx="9718">33.604793726823402</cx:pt>
          <cx:pt idx="9719">1058.1564551812007</cx:pt>
          <cx:pt idx="9720">11598.701018374912</cx:pt>
          <cx:pt idx="9721">0.26050339158298552</cx:pt>
          <cx:pt idx="9722">69.234112094032199</cx:pt>
          <cx:pt idx="9723">0</cx:pt>
          <cx:pt idx="9724">87.010271349268479</cx:pt>
          <cx:pt idx="9725">7.0333403459117836</cx:pt>
          <cx:pt idx="9726">1753.6894433660302</cx:pt>
          <cx:pt idx="9727">6.7731534672625635</cx:pt>
          <cx:pt idx="9728">288.89768450385071</cx:pt>
          <cx:pt idx="9729">4.4286745626559831</cx:pt>
          <cx:pt idx="9730">5910.4650281811064</cx:pt>
          <cx:pt idx="9731">0</cx:pt>
          <cx:pt idx="9732">574.15221179847413</cx:pt>
          <cx:pt idx="9733">502.23902711756216</cx:pt>
          <cx:pt idx="9734">0</cx:pt>
          <cx:pt idx="9735">0</cx:pt>
          <cx:pt idx="9736">1174.6150353409218</cx:pt>
          <cx:pt idx="9737">249.81850819157253</cx:pt>
          <cx:pt idx="9738">0</cx:pt>
          <cx:pt idx="9739">238.61924956941667</cx:pt>
          <cx:pt idx="9740">253.46086803938647</cx:pt>
          <cx:pt idx="9741">2295.3072901785645</cx:pt>
          <cx:pt idx="9742">70.854171012710921</cx:pt>
          <cx:pt idx="9743">0.78150928174738166</cx:pt>
          <cx:pt idx="9744">19.537661288071376</cx:pt>
          <cx:pt idx="9745">226.37029908126405</cx:pt>
          <cx:pt idx="9746">1893.1042205284743</cx:pt>
          <cx:pt idx="9747">2448.3784762193477</cx:pt>
          <cx:pt idx="9748">0</cx:pt>
          <cx:pt idx="9749">133.89564850298746</cx:pt>
          <cx:pt idx="9750">576.74938149389106</cx:pt>
          <cx:pt idx="9751">194.0770161064822</cx:pt>
          <cx:pt idx="9752">31</cx:pt>
          <cx:pt idx="9753">35.024337653026805</cx:pt>
          <cx:pt idx="9754">413.40568946321196</cx:pt>
          <cx:pt idx="9755">0</cx:pt>
          <cx:pt idx="9756">674.96277976502154</cx:pt>
          <cx:pt idx="9757">364.69573732409555</cx:pt>
          <cx:pt idx="9758">0.60703349604618895</cx:pt>
          <cx:pt idx="9759">0</cx:pt>
          <cx:pt idx="9760">9.3783126630743183</cx:pt>
          <cx:pt idx="9761">302.17353263452975</cx:pt>
          <cx:pt idx="9762">0</cx:pt>
          <cx:pt idx="9763">0</cx:pt>
          <cx:pt idx="9764">258.933721822574</cx:pt>
          <cx:pt idx="9765">0</cx:pt>
          <cx:pt idx="9766">2.0839940888187214</cx:pt>
          <cx:pt idx="9767">472.55887859468351</cx:pt>
          <cx:pt idx="9768">0</cx:pt>
          <cx:pt idx="9769">110.97244990794518</cx:pt>
          <cx:pt idx="9770">121.91353661774014</cx:pt>
          <cx:pt idx="9771">162.55136613578429</cx:pt>
          <cx:pt idx="9772">1286.8956585351291</cx:pt>
          <cx:pt idx="9773">685.1118625610045</cx:pt>
          <cx:pt idx="9774">135.97796290456034</cx:pt>
          <cx:pt idx="9775">1894.9431628447469</cx:pt>
          <cx:pt idx="9776">53.142890314216615</cx:pt>
          <cx:pt idx="9777">167.24268858719807</cx:pt>
          <cx:pt idx="9778">160.46750001675991</cx:pt>
          <cx:pt idx="9779">2251.4822156091436</cx:pt>
          <cx:pt idx="9780">321.71123610836833</cx:pt>
          <cx:pt idx="9781">0</cx:pt>
          <cx:pt idx="9782">3.3865903990908066</cx:pt>
          <cx:pt idx="9783">0</cx:pt>
          <cx:pt idx="9784">172.4528818022589</cx:pt>
          <cx:pt idx="9785">540.5309560061695</cx:pt>
          <cx:pt idx="9786">233.67168995505264</cx:pt>
          <cx:pt idx="9787">303.47922829879917</cx:pt>
          <cx:pt idx="9788">1663.1848788702757</cx:pt>
          <cx:pt idx="9789">5936.7473792300543</cx:pt>
          <cx:pt idx="9790">264.41387831161182</cx:pt>
          <cx:pt idx="9791">128.94884492744731</cx:pt>
          <cx:pt idx="9792">1.3024981545525187</cx:pt>
          <cx:pt idx="9793">0.52097875324100928</cx:pt>
          <cx:pt idx="9794">1.0420242514143867</cx:pt>
          <cx:pt idx="9795">793.2228180980544</cx:pt>
          <cx:pt idx="9796">0.52097875324100928</cx:pt>
          <cx:pt idx="9797">12.24338485297506</cx:pt>
          <cx:pt idx="9798">5.9914902418319285</cx:pt>
          <cx:pt idx="9799">0</cx:pt>
          <cx:pt idx="9800">0</cx:pt>
          <cx:pt idx="9801">58.614856436059398</cx:pt>
          <cx:pt idx="9802">1.8235300782217538</cx:pt>
          <cx:pt idx="9803">0</cx:pt>
          <cx:pt idx="9804">10.680256085236168</cx:pt>
          <cx:pt idx="9805">8.3359704845098666</cx:pt>
          <cx:pt idx="9806">315.46453038581558</cx:pt>
          <cx:pt idx="9807">546.75995925390907</cx:pt>
          <cx:pt idx="9808">97.16929843029169</cx:pt>
          <cx:pt idx="9809">330.96791493073795</cx:pt>
          <cx:pt idx="9810">227.93591539952874</cx:pt>
          <cx:pt idx="9811">2011.5375695327671</cx:pt>
          <cx:pt idx="9812">971.39589987209615</cx:pt>
          <cx:pt idx="9813">1926.6133733733441</cx:pt>
          <cx:pt idx="9814">358.18915967751866</cx:pt>
          <cx:pt idx="9815">889.64086635470289</cx:pt>
          <cx:pt idx="9816">1339.2626159709839</cx:pt>
          <cx:pt idx="9817">4.9496301986855045</cx:pt>
          <cx:pt idx="9818">547.06378610191769</cx:pt>
          <cx:pt idx="9819">7.5545976395450314</cx:pt>
          <cx:pt idx="9820">428.7935434810239</cx:pt>
          <cx:pt idx="9821">0</cx:pt>
          <cx:pt idx="9822">966.95757083894284</cx:pt>
          <cx:pt idx="9823">2.0839940888187214</cx:pt>
          <cx:pt idx="9824">6.7731534672625635</cx:pt>
          <cx:pt idx="9825">209.70781303783787</cx:pt>
          <cx:pt idx="9826">62.000876712174112</cx:pt>
          <cx:pt idx="9827">1612.5247586290618</cx:pt>
          <cx:pt idx="9828">670.8055947218046</cx:pt>
          <cx:pt idx="9829">202.92572910479686</cx:pt>
          <cx:pt idx="9830">391.02449735399063</cx:pt>
          <cx:pt idx="9831">790.09108296854174</cx:pt>
          <cx:pt idx="9832">650.21945945270943</cx:pt>
          <cx:pt idx="9833">132.59294394971644</cx:pt>
          <cx:pt idx="9834">851.28964858866516</cx:pt>
          <cx:pt idx="9835">525.17540353867116</cx:pt>
          <cx:pt idx="9836">489.496829201168</cx:pt>
          <cx:pt idx="9837">90.13289544832854</cx:pt>
          <cx:pt idx="9838">291.23800502445431</cx:pt>
          <cx:pt idx="9839">0</cx:pt>
          <cx:pt idx="9840">8.856667776036133</cx:pt>
          <cx:pt idx="9841">60.695783973066298</cx:pt>
          <cx:pt idx="9842">0.26050339158298552</cx:pt>
          <cx:pt idx="9843">21.360801563243381</cx:pt>
          <cx:pt idx="9844">409.3752746160722</cx:pt>
          <cx:pt idx="9845">917.98659037916559</cx:pt>
          <cx:pt idx="9846">186.78005168097079</cx:pt>
          <cx:pt idx="9847">663.76471628758532</cx:pt>
          <cx:pt idx="9848">1635.1621310742601</cx:pt>
          <cx:pt idx="9849">519.19185501134245</cx:pt>
          <cx:pt idx="9850">468.63626289201227</cx:pt>
          <cx:pt idx="9851">486.10872011534138</cx:pt>
          <cx:pt idx="9852">0.52097875324100928</cx:pt>
          <cx:pt idx="9853">117.74311048520129</cx:pt>
          <cx:pt idx="9854">48.973799326635991</cx:pt>
          <cx:pt idx="9855">0.52097875324100928</cx:pt>
          <cx:pt idx="9856">43.505138126702725</cx:pt>
          <cx:pt idx="9857">125.29905199302532</cx:pt>
          <cx:pt idx="9858">35.428608930396095</cx:pt>
          <cx:pt idx="9859">107.58642915734623</cx:pt>
          <cx:pt idx="9860">9.8988196995572739</cx:pt>
          <cx:pt idx="9861">0.26050339158298552</cx:pt>
          <cx:pt idx="9862">651.75599849227342</cx:pt>
          <cx:pt idx="9863">1539.5181877874602</cx:pt>
          <cx:pt idx="9864">643.39433461893475</cx:pt>
          <cx:pt idx="9865">755.71173068331598</cx:pt>
          <cx:pt idx="9866">0.78150928174738166</cx:pt>
          <cx:pt idx="9867">959.13935225411979</cx:pt>
          <cx:pt idx="9868">674.68171319824728</cx:pt>
          <cx:pt idx="9869">228.98564417965324</cx:pt>
          <cx:pt idx="9870">1036.2874287471218</cx:pt>
          <cx:pt idx="9871">481.93994947704442</cx:pt>
          <cx:pt idx="9872">7434.4276180519591</cx:pt>
          <cx:pt idx="9873">10.680256085236168</cx:pt>
          <cx:pt idx="9874">245.92001946882644</cx:pt>
          <cx:pt idx="9875">283.93716545576552</cx:pt>
          <cx:pt idx="9876">108.88875869171814</cx:pt>
          <cx:pt idx="9877">128.68789362902888</cx:pt>
          <cx:pt idx="9878">0.26050339158298552</cx:pt>
          <cx:pt idx="9879">63.039937733532383</cx:pt>
          <cx:pt idx="9880">25.52902961159489</cx:pt>
          <cx:pt idx="9881">1.0420242514143867</cx:pt>
          <cx:pt idx="9882">114.09648782450097</cx:pt>
          <cx:pt idx="9883">94.822994914773091</cx:pt>
          <cx:pt idx="9884">6.5125360040559697</cx:pt>
          <cx:pt idx="9885">1.3024981545525187</cx:pt>
          <cx:pt idx="9886">467.33595812411033</cx:pt>
          <cx:pt idx="9887">1045.3864146037311</cx:pt>
          <cx:pt idx="9888">497.55193838172522</cx:pt>
          <cx:pt idx="9889">1275.5196229376986</cx:pt>
          <cx:pt idx="9890">6.5125360040559697</cx:pt>
          <cx:pt idx="9891">38.555324437041442</cx:pt>
          <cx:pt idx="9892">2172.7947319291784</cx:pt>
          <cx:pt idx="9893">1525.8048932263735</cx:pt>
          <cx:pt idx="9894">615.00574686290599</cx:pt>
          <cx:pt idx="9895">85.444363941048451</cx:pt>
          <cx:pt idx="9896">2239.8028374151991</cx:pt>
          <cx:pt idx="9897">62.259050654736178</cx:pt>
          <cx:pt idx="9898">127.63148476034402</cx:pt>
          <cx:pt idx="9899">159.4411053009988</cx:pt>
          <cx:pt idx="9900">2.6050018504433208</cx:pt>
          <cx:pt idx="9901">1946.4897232757435</cx:pt>
          <cx:pt idx="9902">337.35643116708349</cx:pt>
          <cx:pt idx="9903">4.1679782560709953</cx:pt>
          <cx:pt idx="9904">3615.3033837744201</cx:pt>
          <cx:pt idx="9905">0.52097875324100928</cx:pt>
          <cx:pt idx="9906">836.70588589478291</cx:pt>
          <cx:pt idx="9907">153.69684891493895</cx:pt>
          <cx:pt idx="9908">29.957133820195743</cx:pt>
          <cx:pt idx="9909">9.1176336397597826</cx:pt>
          <cx:pt idx="9910">451.69639259753131</cx:pt>
          <cx:pt idx="9911">650.49035033832854</cx:pt>
          <cx:pt idx="9912">517.3561969550168</cx:pt>
          <cx:pt idx="9913">343.07994605891099</cx:pt>
          <cx:pt idx="9914">7109.8189073608764</cx:pt>
          <cx:pt idx="9915">17.714699784013558</cx:pt>
          <cx:pt idx="9916">16.150752834980093</cx:pt>
          <cx:pt idx="9917">1589.3184846592337</cx:pt>
          <cx:pt idx="9918">884.65438157963877</cx:pt>
          <cx:pt idx="9919">738.24050608437051</cx:pt>
          <cx:pt idx="9920">715.33965575247271</cx:pt>
          <cx:pt idx="9921">25784.993298446978</cx:pt>
          <cx:pt idx="9922">0</cx:pt>
          <cx:pt idx="9923">808.61937199606507</cx:pt>
          <cx:pt idx="9924">161.2528489411192</cx:pt>
          <cx:pt idx="9925">375.91620164987</cx:pt>
          <cx:pt idx="9926">61.531013696535261</cx:pt>
          <cx:pt idx="9927">368.08262183137299</cx:pt>
          <cx:pt idx="9928">1.5629405246920709</cx:pt>
          <cx:pt idx="9929">0.89093529860614962</cx:pt>
          <cx:pt idx="9930">966.68923321570401</cx:pt>
          <cx:pt idx="9931">883.61138518401015</cx:pt>
          <cx:pt idx="9932">455.60409878660698</cx:pt>
          <cx:pt idx="9933">3861.9840353964587</cx:pt>
          <cx:pt idx="9934">0</cx:pt>
          <cx:pt idx="9935">567.65112453254835</cx:pt>
          <cx:pt idx="9936">1748.9524425985894</cx:pt>
          <cx:pt idx="9937">81.276014190857026</cx:pt>
          <cx:pt idx="9938">483.75097840611915</cx:pt>
          <cx:pt idx="9939">668.20295236777861</cx:pt>
          <cx:pt idx="9940">3110.943172433439</cx:pt>
          <cx:pt idx="9941">1275.1657456067542</cx:pt>
          <cx:pt idx="9942">0</cx:pt>
          <cx:pt idx="9943">68.773146984466692</cx:pt>
          <cx:pt idx="9944">0</cx:pt>
          <cx:pt idx="9945">0</cx:pt>
          <cx:pt idx="9946">375.65503377173468</cx:pt>
          <cx:pt idx="9947">34.38583358032222</cx:pt>
          <cx:pt idx="9948">1454.3999995145814</cx:pt>
          <cx:pt idx="9949">103.9384808693929</cx:pt>
          <cx:pt idx="9950">4.4286745626559831</cx:pt>
          <cx:pt idx="9951">3.1258746764764478</cx:pt>
          <cx:pt idx="9952">244.87819685354035</cx:pt>
          <cx:pt idx="9953">8.3359704845098666</cx:pt>
          <cx:pt idx="9954">24.748205799070146</cx:pt>
          <cx:pt idx="9955">0</cx:pt>
          <cx:pt idx="9956">34.646783515221131</cx:pt>
          <cx:pt idx="9957">0.52097875324100928</cx:pt>
          <cx:pt idx="9958">45.588436191731113</cx:pt>
          <cx:pt idx="9959">41.42080225449542</cx:pt>
          <cx:pt idx="9960">0.26050339158298552</cx:pt>
          <cx:pt idx="9961">236.5356099766484</cx:pt>
          <cx:pt idx="9962">142.75815617310627</cx:pt>
          <cx:pt idx="9963">1179.8418153201569</cx:pt>
          <cx:pt idx="9964">1323.8377762362322</cx:pt>
          <cx:pt idx="9965">869.56004629176687</cx:pt>
          <cx:pt idx="9966">0</cx:pt>
          <cx:pt idx="9967">10.159496258249503</cx:pt>
          <cx:pt idx="9968">839.84729011088564</cx:pt>
          <cx:pt idx="9969">0</cx:pt>
          <cx:pt idx="9970">2229.1113025147361</cx:pt>
          <cx:pt idx="9971">772.63003709142583</cx:pt>
          <cx:pt idx="9972">3484.1378360587883</cx:pt>
          <cx:pt idx="9973">236.00932302064905</cx:pt>
          <cx:pt idx="9974">59.392605040855337</cx:pt>
          <cx:pt idx="9975">0</cx:pt>
          <cx:pt idx="9976">178.44525937601216</cx:pt>
          <cx:pt idx="9977">78.671951064458881</cx:pt>
          <cx:pt idx="9978">195.63822665749188</cx:pt>
          <cx:pt idx="9979">48.714679455198436</cx:pt>
          <cx:pt idx="9980">578.83555875308923</cx:pt>
          <cx:pt idx="9981">400.12275504376521</cx:pt>
          <cx:pt idx="9982">6.252105938134398</cx:pt>
          <cx:pt idx="9983">132.07539146600035</cx:pt>
          <cx:pt idx="9984">0</cx:pt>
          <cx:pt idx="9985">1258.4690896320476</cx:pt>
          <cx:pt idx="9986">1.3024981545525187</cx:pt>
          <cx:pt idx="9987">0</cx:pt>
          <cx:pt idx="9988">315.46453038581558</cx:pt>
          <cx:pt idx="9989">0</cx:pt>
          <cx:pt idx="9990">0.78150928174738166</cx:pt>
          <cx:pt idx="9991">496.51630591213842</cx:pt>
          <cx:pt idx="9992">10461.935115328622</cx:pt>
          <cx:pt idx="9993">139.37089277090575</cx:pt>
          <cx:pt idx="9994">342.81769819966826</cx:pt>
          <cx:pt idx="9995">55.227344192007578</cx:pt>
          <cx:pt idx="9996">0</cx:pt>
          <cx:pt idx="9997">161.2528489411192</cx:pt>
          <cx:pt idx="9998">0</cx:pt>
          <cx:pt idx="9999">23.966124785681401</cx:pt>
          <cx:pt idx="10000">613.21502759893235</cx:pt>
          <cx:pt idx="10001">259.20412085758232</cx:pt>
          <cx:pt idx="10002">191.72501098086994</cx:pt>
          <cx:pt idx="10003">138.6430536196211</cx:pt>
          <cx:pt idx="10004">72.419938456438288</cx:pt>
          <cx:pt idx="10005">0</cx:pt>
          <cx:pt idx="10006">1501.0321731407962</cx:pt>
          <cx:pt idx="10007">5642.2087402537218</cx:pt>
          <cx:pt idx="10008">0</cx:pt>
          <cx:pt idx="10009">597.33099922466272</cx:pt>
          <cx:pt idx="10010">500.42843478933207</cx:pt>
          <cx:pt idx="10011">571.20964290168763</cx:pt>
          <cx:pt idx="10012">0</cx:pt>
          <cx:pt idx="10013">0.26050339158298552</cx:pt>
          <cx:pt idx="10014">0</cx:pt>
          <cx:pt idx="10015">595.50896074813409</cx:pt>
          <cx:pt idx="10016">281.3420110123875</cx:pt>
          <cx:pt idx="10017">0.26050339158298552</cx:pt>
          <cx:pt idx="10018">0</cx:pt>
          <cx:pt idx="10019">0</cx:pt>
          <cx:pt idx="10020">0</cx:pt>
          <cx:pt idx="10021">138.1213473805102</cx:pt>
          <cx:pt idx="10022">1032.3404962798079</cx:pt>
          <cx:pt idx="10023">56.269694402949447</cx:pt>
          <cx:pt idx="10024">1246.4791606831327</cx:pt>
          <cx:pt idx="10025">517.3561969550168</cx:pt>
          <cx:pt idx="10026">0</cx:pt>
          <cx:pt idx="10027">1.5629405246920709</cx:pt>
          <cx:pt idx="10028">930.55684690523287</cx:pt>
          <cx:pt idx="10029">0</cx:pt>
          <cx:pt idx="10030">419.39450451896778</cx:pt>
          <cx:pt idx="10031">410.03003246600053</cx:pt>
          <cx:pt idx="10032">2.8656204714986138</cx:pt>
          <cx:pt idx="10033">1741.2065986820558</cx:pt>
          <cx:pt idx="10034">1851.1689652451087</cx:pt>
          <cx:pt idx="10035">0</cx:pt>
          <cx:pt idx="10036">63.302369687957864</cx:pt>
          <cx:pt idx="10037">1860.5646437268811</cx:pt>
          <cx:pt idx="10038">702.83819678827899</cx:pt>
          <cx:pt idx="10039">21.621144215483799</cx:pt>
          <cx:pt idx="10040">0</cx:pt>
          <cx:pt idx="10041">6.7731534672625635</cx:pt>
          <cx:pt idx="10042">30.478611481546309</cx:pt>
          <cx:pt idx="10043">0</cx:pt>
          <cx:pt idx="10044">15242.430561095036</cx:pt>
          <cx:pt idx="10045">222.46421343446065</cx:pt>
          <cx:pt idx="10046">260.23420500803923</cx:pt>
          <cx:pt idx="10047">551.75639466566633</cx:pt>
          <cx:pt idx="10048">1290.5609393580919</cx:pt>
          <cx:pt idx="10049">137.54395943904953</cx:pt>
          <cx:pt idx="10050">262.06946655145521</cx:pt>
          <cx:pt idx="10051">6881.4189506968441</cx:pt>
          <cx:pt idx="10052">1627.1297939434987</cx:pt>
          <cx:pt idx="10053">233.67168995505264</cx:pt>
          <cx:pt idx="10054">38.555324437041442</cx:pt>
          <cx:pt idx="10055">0.26050339158298552</cx:pt>
          <cx:pt idx="10056">46.630044781378118</cx:pt>
          <cx:pt idx="10057">7.8152409270128853</cx:pt>
          <cx:pt idx="10058">1.5629405246920709</cx:pt>
          <cx:pt idx="10059">0.26050339158298552</cx:pt>
          <cx:pt idx="10060">8833.2993282509724</cx:pt>
          <cx:pt idx="10061">14.328025912536493</cx:pt>
          <cx:pt idx="10062">492.60048437720559</cx:pt>
          <cx:pt idx="10063">5264.2999327855841</cx:pt>
          <cx:pt idx="10064">793.49812245545957</cx:pt>
          <cx:pt idx="10065">0.26050339158298552</cx:pt>
          <cx:pt idx="10066">134.68336080281119</cx:pt>
          <cx:pt idx="10067">576.74938149389106</cx:pt>
          <cx:pt idx="10068">247.22420618392164</cx:pt>
          <cx:pt idx="10069">1.8235300782217538</cx:pt>
          <cx:pt idx="10070">0</cx:pt>
          <cx:pt idx="10071">73.724011398138614</cx:pt>
          <cx:pt idx="10072">3243.3190782138131</cx:pt>
          <cx:pt idx="10073">44.807121428563669</cx:pt>
          <cx:pt idx="10074">11.722409290778206</cx:pt>
          <cx:pt idx="10075">2165.123824024678</cx:pt>
          <cx:pt idx="10076">15679.674527424633</cx:pt>
          <cx:pt idx="10077">2678.0392451775087</cx:pt>
          <cx:pt idx="10078">1795.9069652566989</cx:pt>
          <cx:pt idx="10079">42.983789428678463</cx:pt>
          <cx:pt idx="10080">3.6470011439621928</cx:pt>
          <cx:pt idx="10081">1620.5974388616066</cx:pt>
          <cx:pt idx="10082">187.82421775557125</cx:pt>
          <cx:pt idx="10083">52.098529398284626</cx:pt>
          <cx:pt idx="10084">1940.0209846818418</cx:pt>
          <cx:pt idx="10085">207.61513228718965</cx:pt>
          <cx:pt idx="10086">554.52190885859488</cx:pt>
          <cx:pt idx="10087">1342.8906145873354</cx:pt>
          <cx:pt idx="10088">5.9914902418319285</cx:pt>
          <cx:pt idx="10089">3.907539909015215</cx:pt>
          <cx:pt idx="10090">41.941479697559778</cx:pt>
          <cx:pt idx="10091">150.31382529275413</cx:pt>
          <cx:pt idx="10092">28.39502296711364</cx:pt>
          <cx:pt idx="10093">406.37114940097501</cx:pt>
          <cx:pt idx="10094">196.93734194200263</cx:pt>
          <cx:pt idx="10095">0</cx:pt>
          <cx:pt idx="10096">329.54433976725829</cx:pt>
          <cx:pt idx="10097">204.50077151128411</cx:pt>
          <cx:pt idx="10098">217.16865051810029</cx:pt>
          <cx:pt idx="10099">21789.323583530644</cx:pt>
          <cx:pt idx="10100">4738.1085790393436</cx:pt>
          <cx:pt idx="10101">1.3024981545525187</cx:pt>
          <cx:pt idx="10102">28.39502296711364</cx:pt>
          <cx:pt idx="10103">383.7559961806781</cx:pt>
          <cx:pt idx="10104">1105.8162383643273</cx:pt>
          <cx:pt idx="10105">187.30141095796392</cx:pt>
          <cx:pt idx="10106">547.06378610191769</cx:pt>
          <cx:pt idx="10107">520.094060281005</cx:pt>
          <cx:pt idx="10108">28.654928741598429</cx:pt>
          <cx:pt idx="10109">452.23014189547314</cx:pt>
          <cx:pt idx="10110">3372.1949865650445</cx:pt>
          <cx:pt idx="10111">932.8842911751974</cx:pt>
          <cx:pt idx="10112">769.79318189237495</cx:pt>
          <cx:pt idx="10113">2.6050018504433208</cx:pt>
          <cx:pt idx="10114">2590.9101644996049</cx:pt>
          <cx:pt idx="10115">0.26050339158298552</cx:pt>
          <cx:pt idx="10116">127.64931810662739</cx:pt>
          <cx:pt idx="10117">1560.6982405095057</cx:pt>
          <cx:pt idx="10118">2021.7467655028108</cx:pt>
          <cx:pt idx="10119">2047.1419614625311</cx:pt>
          <cx:pt idx="10120">2071.5626539807199</cx:pt>
          <cx:pt idx="10121">1206.159002748492</cx:pt>
          <cx:pt idx="10122">793.2228180980544</cx:pt>
          <cx:pt idx="10123">791.90268452169789</cx:pt>
          <cx:pt idx="10124">1871.1755442462561</cx:pt>
          <cx:pt idx="10125">17.453211345350883</cx:pt>
          <cx:pt idx="10126">74.29593107829173</cx:pt>
          <cx:pt idx="10127">442.44150533937699</cx:pt>
          <cx:pt idx="10128">62.000876712174112</cx:pt>
          <cx:pt idx="10129">3619.0652848406335</cx:pt>
          <cx:pt idx="10130">1619.2491928278021</cx:pt>
          <cx:pt idx="10131">0</cx:pt>
          <cx:pt idx="10132">0</cx:pt>
          <cx:pt idx="10133">0.52097875324100928</cx:pt>
          <cx:pt idx="10134">0</cx:pt>
          <cx:pt idx="10135">1.8235300782217538</cx:pt>
          <cx:pt idx="10136">2.8656204714986138</cx:pt>
          <cx:pt idx="10137">129.47232379908613</cx:pt>
          <cx:pt idx="10138">565.56591477887639</cx:pt>
          <cx:pt idx="10139">1576.5827866324444</cx:pt>
          <cx:pt idx="10140">195.37942856924849</cx:pt>
          <cx:pt idx="10141">1464.8278857140367</cx:pt>
          <cx:pt idx="10142">179.96915372387045</cx:pt>
          <cx:pt idx="10143">1.5629405246920709</cx:pt>
          <cx:pt idx="10144">16.543929322745559</cx:pt>
          <cx:pt idx="10145">42.201215523927857</cx:pt>
          <cx:pt idx="10146">0</cx:pt>
          <cx:pt idx="10147">104.20066397374082</cx:pt>
          <cx:pt idx="10148">1211.1058704002342</cx:pt>
          <cx:pt idx="10149">0.78150928174738166</cx:pt>
          <cx:pt idx="10150">0.78150928174738166</cx:pt>
          <cx:pt idx="10151">0</cx:pt>
          <cx:pt idx="10152">978.70256008595527</cx:pt>
          <cx:pt idx="10153">10.941399322961292</cx:pt>
          <cx:pt idx="10154">1316.6029729117101</cx:pt>
          <cx:pt idx="10155">0</cx:pt>
          <cx:pt idx="10156">0</cx:pt>
          <cx:pt idx="10157">0</cx:pt>
          <cx:pt idx="10158">270.14109895887685</cx:pt>
          <cx:pt idx="10159">836.99626294685879</cx:pt>
          <cx:pt idx="10160">1270.7505475388762</cx:pt>
          <cx:pt idx="10161">690.84258094569191</cx:pt>
          <cx:pt idx="10162">6550.4566699775205</cx:pt>
          <cx:pt idx="10163">4766.7735503373497</cx:pt>
          <cx:pt idx="10164">220.90525152747074</cx:pt>
          <cx:pt idx="10165">351.67609977419551</cx:pt>
          <cx:pt idx="10166">0.78150928174738166</cx:pt>
          <cx:pt idx="10167">0</cx:pt>
          <cx:pt idx="10168">377.98580428801273</cx:pt>
          <cx:pt idx="10169">1492.6226549545522</cx:pt>
          <cx:pt idx="10170">2202.8342380817526</cx:pt>
          <cx:pt idx="10171">205.27140115697219</cx:pt>
          <cx:pt idx="10172">6.252105938134398</cx:pt>
          <cx:pt idx="10173">0</cx:pt>
          <cx:pt idx="10174">422.55338229775913</cx:pt>
          <cx:pt idx="10175">373.2867067904084</cx:pt>
          <cx:pt idx="10176">14.588389716940828</cx:pt>
          <cx:pt idx="10177">0</cx:pt>
          <cx:pt idx="10178">4.4286745626559831</cx:pt>
          <cx:pt idx="10179">2721.8466176693878</cx:pt>
          <cx:pt idx="10180">332.65192100873674</cx:pt>
          <cx:pt idx="10181">756.1839392998927</cx:pt>
          <cx:pt idx="10182">96.904278290254069</cx:pt>
          <cx:pt idx="10183">981.08221869831232</cx:pt>
          <cx:pt idx="10184">0.78150928174738166</cx:pt>
          <cx:pt idx="10185">13.285701732654831</cx:pt>
          <cx:pt idx="10186">1.8235300782217538</cx:pt>
          <cx:pt idx="10187">32.822232838179126</cx:pt>
          <cx:pt idx="10188">1128.759521021196</cx:pt>
          <cx:pt idx="10189">89.352962503096066</cx:pt>
          <cx:pt idx="10190">3305.9831975020729</cx:pt>
          <cx:pt idx="10191">41.42080225449542</cx:pt>
          <cx:pt idx="10192">33.864816902122534</cx:pt>
          <cx:pt idx="10193">380.33099779273437</cx:pt>
          <cx:pt idx="10194">258.933721822574</cx:pt>
          <cx:pt idx="10195">230.53716903302873</cx:pt>
          <cx:pt idx="10196">303.47922829879917</cx:pt>
          <cx:pt idx="10197">0</cx:pt>
          <cx:pt idx="10198">843.23451368254359</cx:pt>
          <cx:pt idx="10199">166.32393250660456</cx:pt>
          <cx:pt idx="10200">6839.5660676156458</cx:pt>
          <cx:pt idx="10201">10.941399322961292</cx:pt>
          <cx:pt idx="10202">0</cx:pt>
          <cx:pt idx="10203">41.159913445329153</cx:pt>
          <cx:pt idx="10204">0</cx:pt>
          <cx:pt idx="10205">1185.5029728893714</cx:pt>
          <cx:pt idx="10206">434.24985287943747</cx:pt>
          <cx:pt idx="10207">1698.7419243374002</cx:pt>
          <cx:pt idx="10208">86.541791304873556</cx:pt>
          <cx:pt idx="10209">836.18346073895907</cx:pt>
          <cx:pt idx="10210">5.2100289756658134</cx:pt>
          <cx:pt idx="10211">1202.4829603018452</cx:pt>
          <cx:pt idx="10212">817.19448351529195</cx:pt>
          <cx:pt idx="10213">84.402121286697735</cx:pt>
          <cx:pt idx="10214">866.66841338482436</cx:pt>
          <cx:pt idx="10215">1130.875842740887</cx:pt>
          <cx:pt idx="10216">39.596965802482117</cx:pt>
          <cx:pt idx="10217">829.19129824205493</cx:pt>
          <cx:pt idx="10218">1400.1541797737236</cx:pt>
          <cx:pt idx="10219">109.92955621249052</cx:pt>
          <cx:pt idx="10220">1394.7259677411778</cx:pt>
          <cx:pt idx="10221">0.52097875324100928</cx:pt>
          <cx:pt idx="10222">304.53630360582025</cx:pt>
          <cx:pt idx="10223">25.789578922044477</cx:pt>
          <cx:pt idx="10224">30.217865666659993</cx:pt>
          <cx:pt idx="10225">1758.561226131834</cx:pt>
          <cx:pt idx="10226">714.29770376714407</cx:pt>
          <cx:pt idx="10227">1420.2060303624785</cx:pt>
          <cx:pt idx="10228">1173.0677933380412</cx:pt>
          <cx:pt idx="10229">294.37419866054586</cx:pt>
          <cx:pt idx="10230">10403.355648984805</cx:pt>
          <cx:pt idx="10231">0</cx:pt>
          <cx:pt idx="10232">101.59381865401802</cx:pt>
          <cx:pt idx="10233">4.4286745626559831</cx:pt>
          <cx:pt idx="10234">0.52097875324100928</cx:pt>
          <cx:pt idx="10235">70.854171012710921</cx:pt>
          <cx:pt idx="10236">12.764687961250678</cx:pt>
          <cx:pt idx="10237">1.3024981545525187</cx:pt>
          <cx:pt idx="10238">2.0839940888187214</cx:pt>
          <cx:pt idx="10239">815.6080617282538</cx:pt>
          <cx:pt idx="10240">522.81007549797141</cx:pt>
          <cx:pt idx="10241">1351.2067137781944</cx:pt>
          <cx:pt idx="10242">7388.1873875883957</cx:pt>
          <cx:pt idx="10243">1418.4339471600924</cx:pt>
          <cx:pt idx="10244">736.96060916944873</cx:pt>
          <cx:pt idx="10245">14.328025912536493</cx:pt>
          <cx:pt idx="10246">154.74046190516069</cx:pt>
          <cx:pt idx="10247">1446.0509459313059</cx:pt>
          <cx:pt idx="10248">0</cx:pt>
          <cx:pt idx="10249">175.05714894730039</cx:pt>
          <cx:pt idx="10250">347.76223038583242</cx:pt>
          <cx:pt idx="10251">979.24597319198404</cx:pt>
          <cx:pt idx="10252">349.07009172404122</cx:pt>
          <cx:pt idx="10253">98.209061942531491</cx:pt>
          <cx:pt idx="10254">48.714679455198436</cx:pt>
          <cx:pt idx="10255">14.861969399402589</cx:pt>
          <cx:pt idx="10256">3.6470011439621928</cx:pt>
          <cx:pt idx="10257">0</cx:pt>
          <cx:pt idx="10258">4014.6004117514385</cx:pt>
          <cx:pt idx="10259">165.62949687349595</cx:pt>
          <cx:pt idx="10260">97.687810842198999</cx:pt>
          <cx:pt idx="10261">2.344521918329451</cx:pt>
          <cx:pt idx="10262">0</cx:pt>
          <cx:pt idx="10263">523.10061802760458</cx:pt>
          <cx:pt idx="10264">0</cx:pt>
          <cx:pt idx="10265">0.52097875324100928</cx:pt>
          <cx:pt idx="10266">4988.5707800541441</cx:pt>
          <cx:pt idx="10267">0.26050339158298552</cx:pt>
          <cx:pt idx="10268">746.0701974164524</cx:pt>
          <cx:pt idx="10269">76.06479239881061</cx:pt>
          <cx:pt idx="10270">58.871603319265908</cx:pt>
          <cx:pt idx="10271">1000.6064204706444</cx:pt>
          <cx:pt idx="10272">0</cx:pt>
          <cx:pt idx="10273">7.5545976395450314</cx:pt>
          <cx:pt idx="10274">423.58217664314594</cx:pt>
          <cx:pt idx="10275">4377.4362780818528</cx:pt>
          <cx:pt idx="10276">36557.012017824651</cx:pt>
          <cx:pt idx="10277">193.26739832404394</cx:pt>
          <cx:pt idx="10278">898.45045216081746</cx:pt>
          <cx:pt idx="10279">199.20025478545872</cx:pt>
          <cx:pt idx="10280">0.26050339158298552</cx:pt>
          <cx:pt idx="10281">140.92648238119287</cx:pt>
          <cx:pt idx="10282">0</cx:pt>
          <cx:pt idx="10283">2.344521918329451</cx:pt>
          <cx:pt idx="10284">1289.2187744818946</cx:pt>
          <cx:pt idx="10285">76.848643732928991</cx:pt>
          <cx:pt idx="10286">10.159496258249503</cx:pt>
          <cx:pt idx="10287">534.81828340126572</cx:pt>
          <cx:pt idx="10288">846.63538216173492</cx:pt>
          <cx:pt idx="10289">16.150752834980093</cx:pt>
          <cx:pt idx="10290">626.81687621429569</cx:pt>
          <cx:pt idx="10291">0</cx:pt>
          <cx:pt idx="10292">0</cx:pt>
          <cx:pt idx="10293">0</cx:pt>
          <cx:pt idx="10294">483.75097840611915</cx:pt>
          <cx:pt idx="10295">484.28888266677336</cx:pt>
          <cx:pt idx="10296">76.848643732928991</cx:pt>
          <cx:pt idx="10297">4352.0171840246912</cx:pt>
          <cx:pt idx="10298">113.31730495476465</cx:pt>
          <cx:pt idx="10299">1195.6619984493245</cx:pt>
          <cx:pt idx="10300">34.38583358032222</cx:pt>
          <cx:pt idx="10301">1692.9786776038795</cx:pt>
          <cx:pt idx="10302">584.28682773198625</cx:pt>
          <cx:pt idx="10303">552.25470314012182</cx:pt>
          <cx:pt idx="10304">3005.9809234093505</cx:pt>
          <cx:pt idx="10305">403.78162770121895</cx:pt>
          <cx:pt idx="10306">410.03003246600053</cx:pt>
          <cx:pt idx="10307">403.24888941738811</cx:pt>
          <cx:pt idx="10308">3.1258746764764478</cx:pt>
          <cx:pt idx="10309">346.19443174393405</cx:pt>
          <cx:pt idx="10310">0</cx:pt>
          <cx:pt idx="10311">29.696451818408466</cx:pt>
          <cx:pt idx="10312">801.80177706613631</cx:pt>
          <cx:pt idx="10313">459.80098805427849</cx:pt>
          <cx:pt idx="10314">2.0970614320327838</cx:pt>
          <cx:pt idx="10315">0</cx:pt>
          <cx:pt idx="10316">1464.1168341038656</cx:pt>
          <cx:pt idx="10317">4260.6606423371359</cx:pt>
          <cx:pt idx="10318">12.331803006102387</cx:pt>
          <cx:pt idx="10319">1673.7151324941394</cx:pt>
          <cx:pt idx="10320">146.14553954655108</cx:pt>
          <cx:pt idx="10321">112.01731423473103</cx:pt>
          <cx:pt idx="10322">105.76537253653341</cx:pt>
          <cx:pt idx="10323">80.753013177088818</cx:pt>
          <cx:pt idx="10324">1109.8128066698023</cx:pt>
          <cx:pt idx="10325">42.462522388368534</cx:pt>
          <cx:pt idx="10326">0</cx:pt>
          <cx:pt idx="10327">2124.6671600516102</cx:pt>
          <cx:pt idx="10328">0</cx:pt>
          <cx:pt idx="10329">1575.8175243587859</cx:pt>
          <cx:pt idx="10330">658.80687489575541</cx:pt>
          <cx:pt idx="10331">17.453211345350883</cx:pt>
          <cx:pt idx="10332">13.0247193878945</cx:pt>
          <cx:pt idx="10333">48.193643284630078</cx:pt>
          <cx:pt idx="10334">0</cx:pt>
          <cx:pt idx="10335">3.1258746764764478</cx:pt>
          <cx:pt idx="10336">148.97726401816172</cx:pt>
          <cx:pt idx="10337">0.26050339158298552</cx:pt>
          <cx:pt idx="10338">2717.5092090708608</cx:pt>
          <cx:pt idx="10339">24.748205799070146</cx:pt>
          <cx:pt idx="10340">0</cx:pt>
          <cx:pt idx="10341">643.97525446161865</cx:pt>
          <cx:pt idx="10342">117.48823441458863</cx:pt>
          <cx:pt idx="10343">25.789578922044477</cx:pt>
          <cx:pt idx="10344">0</cx:pt>
          <cx:pt idx="10345">170.88501912482693</cx:pt>
          <cx:pt idx="10346">2112.6195490025707</cx:pt>
          <cx:pt idx="10347">46356.013344666855</cx:pt>
          <cx:pt idx="10348">111.49366896354172</cx:pt>
          <cx:pt idx="10349">1860.8227292724418</cx:pt>
          <cx:pt idx="10350">0.52097875324100928</cx:pt>
          <cx:pt idx="10351">443.6418709607355</cx:pt>
          <cx:pt idx="10352">11.722409290778206</cx:pt>
          <cx:pt idx="10353">9642.8934756842955</cx:pt>
          <cx:pt idx="10354">0</cx:pt>
          <cx:pt idx="10355">0.26050339158298552</cx:pt>
          <cx:pt idx="10356">2592.1680723012132</cx:pt>
          <cx:pt idx="10357">8.3359704845098666</cx:pt>
          <cx:pt idx="10358">310.26509649487281</cx:pt>
          <cx:pt idx="10359">212.30884809763799</cx:pt>
          <cx:pt idx="10360">250.60207322758416</cx:pt>
          <cx:pt idx="10361">2009.3068311580741</cx:pt>
          <cx:pt idx="10362">2739.4555136725216</cx:pt>
          <cx:pt idx="10363">77.368392526666241</cx:pt>
          <cx:pt idx="10364">1186.325679175088</cx:pt>
          <cx:pt idx="10365">586.11528248819911</cx:pt>
          <cx:pt idx="10366">2499.3251426074967</cx:pt>
          <cx:pt idx="10367">11.722409290778206</cx:pt>
          <cx:pt idx="10368">622.86929682744642</cx:pt>
          <cx:pt idx="10369">224.8153894904772</cx:pt>
          <cx:pt idx="10370">1320.4443915026654</cx:pt>
          <cx:pt idx="10371">688.49677806958641</cx:pt>
          <cx:pt idx="10372">0</cx:pt>
          <cx:pt idx="10373">29378.04744924105</cx:pt>
          <cx:pt idx="10374">1366.5709812035147</cx:pt>
          <cx:pt idx="10375">628.60360881291115</cx:pt>
          <cx:pt idx="10376">0.52097875324100928</cx:pt>
          <cx:pt idx="10377">722.62578184670326</cx:pt>
          <cx:pt idx="10378">15.890030169313221</cx:pt>
          <cx:pt idx="10379">377.72320236770213</cx:pt>
          <cx:pt idx="10380">485.56879870912331</cx:pt>
          <cx:pt idx="10381">4035.8100841036598</cx:pt>
          <cx:pt idx="10382">736.44927109058574</cx:pt>
          <cx:pt idx="10383">9.8988196995572739</cx:pt>
          <cx:pt idx="10384">155.2594899550933</cx:pt>
          <cx:pt idx="10385">0</cx:pt>
          <cx:pt idx="10386">730.442172599081</cx:pt>
          <cx:pt idx="10387">849.51920349434613</cx:pt>
          <cx:pt idx="10388">435.03495986178547</cx:pt>
          <cx:pt idx="10389">526.74602611105297</cx:pt>
          <cx:pt idx="10390">472.82154821665779</cx:pt>
          <cx:pt idx="10391">4.6890982641690844</cx:pt>
          <cx:pt idx="10392">397.79402935464879</cx:pt>
          <cx:pt idx="10393">0</cx:pt>
          <cx:pt idx="10394">125.82540875324756</cx:pt>
          <cx:pt idx="10395">414.2107540287588</cx:pt>
          <cx:pt idx="10396">0.52097875324100928</cx:pt>
          <cx:pt idx="10397">0</cx:pt>
          <cx:pt idx="10398">0</cx:pt>
          <cx:pt idx="10399">79.192755142772356</cx:pt>
          <cx:pt idx="10400">57.570406410695774</cx:pt>
          <cx:pt idx="10401">2.0839940888187214</cx:pt>
          <cx:pt idx="10402">0</cx:pt>
          <cx:pt idx="10403">208.39744081234699</cx:pt>
          <cx:pt idx="10404">175.31360593704147</cx:pt>
          <cx:pt idx="10405">19.798390738309131</cx:pt>
          <cx:pt idx="10406">39.596965802482117</cx:pt>
          <cx:pt idx="10407">44.807121428563669</cx:pt>
          <cx:pt idx="10408">1224.878260783207</cx:pt>
          <cx:pt idx="10409">9.6383315491379005</cx:pt>
          <cx:pt idx="10410">744.25999049541372</cx:pt>
          <cx:pt idx="10411">319.63764339090812</cx:pt>
          <cx:pt idx="10412">8604.8381951111915</cx:pt>
          <cx:pt idx="10413">185.48296011715078</cx:pt>
          <cx:pt idx="10414">6.7731534672625635</cx:pt>
          <cx:pt idx="10415">1650.3154172833863</cx:pt>
          <cx:pt idx="10416">720.82234785014487</cx:pt>
          <cx:pt idx="10417">35.949937014038149</cx:pt>
          <cx:pt idx="10418">39.856677994675195</cx:pt>
          <cx:pt idx="10419">473.74203977495677</cx:pt>
          <cx:pt idx="10420">0.26050339158298552</cx:pt>
          <cx:pt idx="10421">1137.8799781056246</cx:pt>
          <cx:pt idx="10422">784.8989423282685</cx:pt>
          <cx:pt idx="10423">41.092754035796425</cx:pt>
          <cx:pt idx="10424">151.87407932405193</cx:pt>
          <cx:pt idx="10425">2253.8253860650721</cx:pt>
          <cx:pt idx="10426">43.76502230456024</cx:pt>
          <cx:pt idx="10427">11.722409290778206</cx:pt>
          <cx:pt idx="10428">423.84712742179255</cx:pt>
          <cx:pt idx="10429">618.68876407182825</cx:pt>
          <cx:pt idx="10430">401.43166035816159</cx:pt>
          <cx:pt idx="10431">50.218745061672863</cx:pt>
          <cx:pt idx="10432">352.72883055431151</cx:pt>
          <cx:pt idx="10433">18.235507655093588</cx:pt>
          <cx:pt idx="10434">599.6580086838992</cx:pt>
          <cx:pt idx="10435">262.32487465884293</cx:pt>
          <cx:pt idx="10436">3.3865903990908066</cx:pt>
          <cx:pt idx="10437">236.27232058093568</cx:pt>
          <cx:pt idx="10438">1.419652720094748</cx:pt>
          <cx:pt idx="10439">1567.2066854530572</cx:pt>
          <cx:pt idx="10440">2197.0370665337923</cx:pt>
          <cx:pt idx="10441">17.714699784013558</cx:pt>
          <cx:pt idx="10442">295.153227789102</cx:pt>
          <cx:pt idx="10443">29.957133820195743</cx:pt>
          <cx:pt idx="10444">0.78150928174738166</cx:pt>
          <cx:pt idx="10445">20.839985601251719</cx:pt>
          <cx:pt idx="10446">14.848781269711106</cx:pt>
          <cx:pt idx="10447">380.33099779273437</cx:pt>
          <cx:pt idx="10448">0</cx:pt>
          <cx:pt idx="10449">2.8656204714986138</cx:pt>
          <cx:pt idx="10450">0</cx:pt>
          <cx:pt idx="10451">0</cx:pt>
          <cx:pt idx="10452">93.000726381058612</cx:pt>
          <cx:pt idx="10453">4.1679782560709953</cx:pt>
          <cx:pt idx="10454">28.39502296711364</cx:pt>
          <cx:pt idx="10455">597.57988984351687</cx:pt>
          <cx:pt idx="10456">9.1176336397597826</cx:pt>
          <cx:pt idx="10457">4023.2382352379245</cx:pt>
          <cx:pt idx="10458">0</cx:pt>
          <cx:pt idx="10459">391.5411257564611</cx:pt>
          <cx:pt idx="10460">409.26151020206896</cx:pt>
          <cx:pt idx="10461">0</cx:pt>
          <cx:pt idx="10462">45.76638471118671</cx:pt>
          <cx:pt idx="10463">6780.5531024444463</cx:pt>
          <cx:pt idx="10464">0</cx:pt>
          <cx:pt idx="10465">487.39343585376577</cx:pt>
          <cx:pt idx="10466">98.733066196543973</cx:pt>
          <cx:pt idx="10467">13.285701732654831</cx:pt>
          <cx:pt idx="10468">138.06350046845571</cx:pt>
          <cx:pt idx="10469">478.80354276773073</cx:pt>
          <cx:pt idx="10470">0</cx:pt>
          <cx:pt idx="10471">0.52097875324100928</cx:pt>
          <cx:pt idx="10472">4.4286745626559831</cx:pt>
          <cx:pt idx="10473">1631.9897273192082</cx:pt>
          <cx:pt idx="10474">1041.2603620414181</cx:pt>
          <cx:pt idx="10475">94.431920434059251</cx:pt>
          <cx:pt idx="10476">821.11704776847876</cx:pt>
          <cx:pt idx="10477">1584.5855449766975</cx:pt>
          <cx:pt idx="10478">1601.0461582238079</cx:pt>
          <cx:pt idx="10479">553.29108736436604</cx:pt>
          <cx:pt idx="10480">1196.7407861768684</cx:pt>
          <cx:pt idx="10481">0.52097875324100928</cx:pt>
          <cx:pt idx="10482">0</cx:pt>
          <cx:pt idx="10483">564.78103181113124</cx:pt>
          <cx:pt idx="10484">888.83867906396324</cx:pt>
          <cx:pt idx="10485">409.51752449696039</cx:pt>
          <cx:pt idx="10486">648.14636792306317</cx:pt>
          <cx:pt idx="10487">0</cx:pt>
          <cx:pt idx="10488">309.20970242301524</cx:pt>
          <cx:pt idx="10489">146.66662697004028</cx:pt>
          <cx:pt idx="10490">0</cx:pt>
          <cx:pt idx="10491">33.187570550865978</cx:pt>
          <cx:pt idx="10492">1176.9805473507784</cx:pt>
          <cx:pt idx="10493">30.217865666659993</cx:pt>
          <cx:pt idx="10494">220.88987076058891</cx:pt>
          <cx:pt idx="10495">29.37052620513537</cx:pt>
          <cx:pt idx="10496">4656.3706946972943</cx:pt>
          <cx:pt idx="10497">608.25399677638336</cx:pt>
          <cx:pt idx="10498">265.9637413265433</cx:pt>
          <cx:pt idx="10499">0</cx:pt>
          <cx:pt idx="10500">2.6050018504433208</cx:pt>
          <cx:pt idx="10501">348.80327834769957</cx:pt>
          <cx:pt idx="10502">0</cx:pt>
          <cx:pt idx="10503">36.776051280298262</cx:pt>
          <cx:pt idx="10504">0</cx:pt>
          <cx:pt idx="10505">485.56879870912331</cx:pt>
          <cx:pt idx="10506">535.59879328019406</cx:pt>
          <cx:pt idx="10507">26.571388147548156</cx:pt>
          <cx:pt idx="10508">58.871603319265908</cx:pt>
          <cx:pt idx="10509">543.91976114744102</cx:pt>
          <cx:pt idx="10510">4638.0060102745119</cx:pt>
          <cx:pt idx="10511">61.739407518552987</cx:pt>
          <cx:pt idx="10512">5.7309026923576374</cx:pt>
          <cx:pt idx="10513">103.67695118278598</cx:pt>
          <cx:pt idx="10514">1092.6989778410002</cx:pt>
          <cx:pt idx="10515">378.24858829320186</cx:pt>
          <cx:pt idx="10516">5.2100289756658134</cx:pt>
          <cx:pt idx="10517">0.78150928174738166</cx:pt>
          <cx:pt idx="10518">783.86461066608695</cx:pt>
          <cx:pt idx="10519">738.80436373684518</cx:pt>
          <cx:pt idx="10520">0</cx:pt>
          <cx:pt idx="10521">359.23636125798089</cx:pt>
          <cx:pt idx="10522">519.69689734449014</cx:pt>
          <cx:pt idx="10523">1429.8929224184328</cx:pt>
          <cx:pt idx="10524">0</cx:pt>
          <cx:pt idx="10525">1158.992691189886</cx:pt>
          <cx:pt idx="10526">0</cx:pt>
          <cx:pt idx="10527">0</cx:pt>
          <cx:pt idx="10528">0</cx:pt>
          <cx:pt idx="10529">348.29447192127606</cx:pt>
          <cx:pt idx="10530">0</cx:pt>
          <cx:pt idx="10531">2204.3623491120434</cx:pt>
          <cx:pt idx="10532">40.897724878083473</cx:pt>
          <cx:pt idx="10533">0</cx:pt>
          <cx:pt idx="10534">0</cx:pt>
          <cx:pt idx="10535">1456.7221047519386</cx:pt>
          <cx:pt idx="10536">119.90247767004708</cx:pt>
          <cx:pt idx="10537">498.86683482108504</cx:pt>
          <cx:pt idx="10538">33.864816902122534</cx:pt>
          <cx:pt idx="10539">2036.0984641200203</cx:pt>
          <cx:pt idx="10540">268.58566982283759</cx:pt>
          <cx:pt idx="10541">422.78831529520193</cx:pt>
          <cx:pt idx="10542">925.79085601263023</cx:pt>
          <cx:pt idx="10543">22.061269036545283</cx:pt>
          <cx:pt idx="10544">1011.7764162529187</cx:pt>
          <cx:pt idx="10545">5042.117067183789</cx:pt>
          <cx:pt idx="10546">116.18141776935431</cx:pt>
          <cx:pt idx="10547">0</cx:pt>
          <cx:pt idx="10548">0</cx:pt>
          <cx:pt idx="10549">624.16794632474944</cx:pt>
          <cx:pt idx="10550">2363.7959688984406</cx:pt>
          <cx:pt idx="10551">0</cx:pt>
          <cx:pt idx="10552">7.2941836972378766</cx:pt>
          <cx:pt idx="10553">0</cx:pt>
          <cx:pt idx="10554">0.52097875324100928</cx:pt>
          <cx:pt idx="10555">1015.715273346678</cx:pt>
          <cx:pt idx="10556">983.67239298730738</cx:pt>
          <cx:pt idx="10557">0</cx:pt>
          <cx:pt idx="10558">272.48160744942356</cx:pt>
          <cx:pt idx="10559">171.14733063257691</cx:pt>
          <cx:pt idx="10560">112.53552705947516</cx:pt>
          <cx:pt idx="10561">59.133623950432984</cx:pt>
          <cx:pt idx="10562">0</cx:pt>
          <cx:pt idx="10563">0.52097875324100928</cx:pt>
          <cx:pt idx="10564">488.44400260799614</cx:pt>
          <cx:pt idx="10565">0</cx:pt>
          <cx:pt idx="10566">4041.9706078366362</cx:pt>
          <cx:pt idx="10567">328.74340612859049</cx:pt>
          <cx:pt idx="10568">232.89220968382708</cx:pt>
          <cx:pt idx="10569">217.53188773053458</cx:pt>
          <cx:pt idx="10570">2414.6571589296314</cx:pt>
          <cx:pt idx="10571">536.64124198533773</cx:pt>
          <cx:pt idx="10572">488.95315234458229</cx:pt>
          <cx:pt idx="10573">894.03482052691015</cx:pt>
          <cx:pt idx="10574">617.91608226070548</cx:pt>
          <cx:pt idx="10575">130.25240063487436</cx:pt>
          <cx:pt idx="10576">20.058050843783644</cx:pt>
          <cx:pt idx="10577">1.3024981545525187</cx:pt>
          <cx:pt idx="10578">149.00845415626355</cx:pt>
          <cx:pt idx="10579">412.88897243163268</cx:pt>
          <cx:pt idx="10580">419.16145292813644</cx:pt>
          <cx:pt idx="10581">1286.8956585351291</cx:pt>
          <cx:pt idx="10582">1.8235300782217538</cx:pt>
          <cx:pt idx="10583">84.662982331880229</cx:pt>
          <cx:pt idx="10584">1340.5638461845672</cx:pt>
          <cx:pt idx="10585">0</cx:pt>
          <cx:pt idx="10586">997.48711481128328</cx:pt>
          <cx:pt idx="10587">0</cx:pt>
          <cx:pt idx="10588">395.45134226084889</cx:pt>
          <cx:pt idx="10589">65.907683939652316</cx:pt>
          <cx:pt idx="10590">19.798390738309131</cx:pt>
          <cx:pt idx="10591">2157.1807771710724</cx:pt>
          <cx:pt idx="10592">51.059877071098519</cx:pt>
          <cx:pt idx="10593">658.02984922226426</cx:pt>
          <cx:pt idx="10594">1610.959743909661</cx:pt>
          <cx:pt idx="10595">0</cx:pt>
          <cx:pt idx="10596">0</cx:pt>
          <cx:pt idx="10597">15.629812530935851</cx:pt>
          <cx:pt idx="10598">44.544344108630781</cx:pt>
          <cx:pt idx="10599">0</cx:pt>
          <cx:pt idx="10600">0</cx:pt>
          <cx:pt idx="10601">110.11424701329766</cx:pt>
          <cx:pt idx="10602">15.10905545683319</cx:pt>
          <cx:pt idx="10603">132.33391658990581</cx:pt>
          <cx:pt idx="10604">1185.5029728893714</cx:pt>
          <cx:pt idx="10605">0</cx:pt>
          <cx:pt idx="10606">1406.1886146454144</cx:pt>
          <cx:pt idx="10607">161.77101406291908</cx:pt>
          <cx:pt idx="10608">0</cx:pt>
          <cx:pt idx="10609">141.97310761481174</cx:pt>
          <cx:pt idx="10610">176.88487035116401</cx:pt>
          <cx:pt idx="10611">2.0839940888187214</cx:pt>
          <cx:pt idx="10612">160.99438528122525</cx:pt>
          <cx:pt idx="10613">4.6890982641690844</cx:pt>
          <cx:pt idx="10614">266.2414534199599</cx:pt>
          <cx:pt idx="10615">164.89194193014214</cx:pt>
          <cx:pt idx="10616">3.1258746764764478</cx:pt>
          <cx:pt idx="10617">1371.7945356141856</cx:pt>
          <cx:pt idx="10618">1144.3715829993409</cx:pt>
          <cx:pt idx="10619">1169.654796258958</cx:pt>
          <cx:pt idx="10620">63.38711038847832</cx:pt>
          <cx:pt idx="10621">0.52097875324100928</cx:pt>
          <cx:pt idx="10622">313.64909866788315</cx:pt>
          <cx:pt idx="10623">79.192755142772356</cx:pt>
          <cx:pt idx="10624">10739.697020470403</cx:pt>
          <cx:pt idx="10625">1.3024981545525187</cx:pt>
          <cx:pt idx="10626">199.79784835795971</cx:pt>
          <cx:pt idx="10627">544.4488112371281</cx:pt>
          <cx:pt idx="10628">1275.1657456067542</cx:pt>
          <cx:pt idx="10629">2098.3107184131109</cx:pt>
          <cx:pt idx="10630">0</cx:pt>
          <cx:pt idx="10631">0</cx:pt>
          <cx:pt idx="10632">0</cx:pt>
          <cx:pt idx="10633">0</cx:pt>
          <cx:pt idx="10634">2361.6660315206454</cx:pt>
          <cx:pt idx="10635">0</cx:pt>
          <cx:pt idx="10636">0</cx:pt>
          <cx:pt idx="10637">0</cx:pt>
          <cx:pt idx="10638">857.03934908313022</cx:pt>
          <cx:pt idx="10639">17.974631990575169</cx:pt>
          <cx:pt idx="10640">25.918012744020452</cx:pt>
          <cx:pt idx="10641">0.26050339158298552</cx:pt>
          <cx:pt idx="10642">0.78150928174738166</cx:pt>
          <cx:pt idx="10643">9.3783126630743183</cx:pt>
          <cx:pt idx="10644">0.26050339158298552</cx:pt>
          <cx:pt idx="10645">0.26050339158298552</cx:pt>
          <cx:pt idx="10646">1026.9112556423358</cx:pt>
          <cx:pt idx="10647">156.56464029679563</cx:pt>
          <cx:pt idx="10648">149.47708536147439</cx:pt>
          <cx:pt idx="10649">306.61882867887385</cx:pt>
          <cx:pt idx="10650">1261.6158048600005</cx:pt>
          <cx:pt idx="10651">2546.7358659552619</cx:pt>
          <cx:pt idx="10652">0</cx:pt>
          <cx:pt idx="10653">44.807121428563669</cx:pt>
          <cx:pt idx="10654">177.14398972600063</cx:pt>
          <cx:pt idx="10655">124.52231021724245</cx:pt>
          <cx:pt idx="10656">11479.517066485978</cx:pt>
          <cx:pt idx="10657">100.29365522336069</cx:pt>
          <cx:pt idx="10658">2515.843856512834</cx:pt>
          <cx:pt idx="10659">392.84932692992237</cx:pt>
          <cx:pt idx="10660">3107.0629312123638</cx:pt>
          <cx:pt idx="10661">231.06739002030068</cx:pt>
          <cx:pt idx="10662">1421.5858466793686</cx:pt>
          <cx:pt idx="10663">634.30255014717579</cx:pt>
          <cx:pt idx="10664">450.16145310550701</cx:pt>
          <cx:pt idx="10665">552.1396690195885</cx:pt>
          <cx:pt idx="10666">571.01136451236584</cx:pt>
          <cx:pt idx="10667">1.0420242514143867</cx:pt>
          <cx:pt idx="10668">0</cx:pt>
          <cx:pt idx="10669">193.2943313707421</cx:pt>
          <cx:pt idx="10670">13.806923381770556</cx:pt>
          <cx:pt idx="10671">790.80424955424428</cx:pt>
          <cx:pt idx="10672">258.933721822574</cx:pt>
          <cx:pt idx="10673">2.8656204714986138</cx:pt>
          <cx:pt idx="10674">0</cx:pt>
          <cx:pt idx="10675">321.46527486653417</cx:pt>
          <cx:pt idx="10676">0.52097875324100928</cx:pt>
          <cx:pt idx="10677">50.016782162163963</cx:pt>
          <cx:pt idx="10678">0</cx:pt>
          <cx:pt idx="10679">0</cx:pt>
          <cx:pt idx="10680">20.57965656867443</cx:pt>
          <cx:pt idx="10681">4.9496301986855045</cx:pt>
          <cx:pt idx="10682">0</cx:pt>
          <cx:pt idx="10683">322.76427647231333</cx:pt>
          <cx:pt idx="10684">455.88903211203069</cx:pt>
          <cx:pt idx="10685">382.31854835538581</cx:pt>
          <cx:pt idx="10686">356.37626219375898</cx:pt>
          <cx:pt idx="10687">130.77199662419932</cx:pt>
          <cx:pt idx="10688">151.87407932405193</cx:pt>
          <cx:pt idx="10689">0</cx:pt>
          <cx:pt idx="10690">0</cx:pt>
          <cx:pt idx="10691">1371.0335077059474</cx:pt>
          <cx:pt idx="10692">88.766173942514271</cx:pt>
          <cx:pt idx="10693">106.28466013602969</cx:pt>
          <cx:pt idx="10694">820.83217307947757</cx:pt>
          <cx:pt idx="10695">9.3783126630743183</cx:pt>
          <cx:pt idx="10696">76.590063407610998</cx:pt>
          <cx:pt idx="10697">281.596541612377</cx:pt>
          <cx:pt idx="10698">0</cx:pt>
          <cx:pt idx="10699">832.30452269037596</cx:pt>
          <cx:pt idx="10700">61.479023486643584</cx:pt>
          <cx:pt idx="10701">3.3865903990908066</cx:pt>
          <cx:pt idx="10702">0.78150928174738166</cx:pt>
          <cx:pt idx="10703">886.25193166340227</cx:pt>
          <cx:pt idx="10704">1190.2000464899565</cx:pt>
          <cx:pt idx="10705">57.570406410695774</cx:pt>
          <cx:pt idx="10706">6358.5104634796671</cx:pt>
          <cx:pt idx="10707">99.252888904326142</cx:pt>
          <cx:pt idx="10708">498.34738297949696</cx:pt>
          <cx:pt idx="10709">0.78150928174738166</cx:pt>
          <cx:pt idx="10710">518.65128180615773</cx:pt>
          <cx:pt idx="10711">57.879764664039826</cx:pt>
          <cx:pt idx="10712">1456.2169843042254</cx:pt>
          <cx:pt idx="10713">1154.5788588346313</cx:pt>
          <cx:pt idx="10714">216.47413260273652</cx:pt>
          <cx:pt idx="10715">0</cx:pt>
          <cx:pt idx="10716">1797.4022122222582</cx:pt>
          <cx:pt idx="10717">387.10413662270173</cx:pt>
          <cx:pt idx="10718">1649.7432141315121</cx:pt>
          <cx:pt idx="10719">804.42140285199923</cx:pt>
          <cx:pt idx="10720">16.672080616565502</cx:pt>
          <cx:pt idx="10721">2172.0414826201009</cx:pt>
          <cx:pt idx="10722">1313.6836747993248</cx:pt>
          <cx:pt idx="10723">537.42440731151009</cx:pt>
          <cx:pt idx="10724">1051.3508070773423</cx:pt>
          <cx:pt idx="10725">2005.8262514413693</cx:pt>
          <cx:pt idx="10726">290.44907245333161</cx:pt>
          <cx:pt idx="10727">1369.4177239047465</cx:pt>
          <cx:pt idx="10728">39.856677994675195</cx:pt>
          <cx:pt idx="10729">72.419938456438288</cx:pt>
          <cx:pt idx="10730">2.0839940888187214</cx:pt>
          <cx:pt idx="10731">176.62612787846436</cx:pt>
          <cx:pt idx="10732">664.27176733428644</cx:pt>
          <cx:pt idx="10733">289.15902652414638</cx:pt>
          <cx:pt idx="10734">0</cx:pt>
          <cx:pt idx="10735">11.462313417332782</cx:pt>
          <cx:pt idx="10736">186.00071810255918</cx:pt>
          <cx:pt idx="10737">3496.237358146539</cx:pt>
          <cx:pt idx="10738">50.79712075564688</cx:pt>
          <cx:pt idx="10739">1658.577169236997</cx:pt>
          <cx:pt idx="10740">1633.9150952584187</cx:pt>
          <cx:pt idx="10741">90.913189670396548</cx:pt>
          <cx:pt idx="10742">2756.7959498045198</cx:pt>
          <cx:pt idx="10743">114.36005921418619</cx:pt>
          <cx:pt idx="10744">938.33763345076068</cx:pt>
          <cx:pt idx="10745">2039.4901061630173</cx:pt>
          <cx:pt idx="10746">93.516873340127944</cx:pt>
          <cx:pt idx="10747">24.227056902860816</cx:pt>
          <cx:pt idx="10748">440.50929478093008</cx:pt>
          <cx:pt idx="10749">2323.8146757364079</cx:pt>
          <cx:pt idx="10750">0</cx:pt>
          <cx:pt idx="10751">475.15913483245038</cx:pt>
          <cx:pt idx="10752">1757.8295973385611</cx:pt>
          <cx:pt idx="10753">1541.6552804418841</cx:pt>
          <cx:pt idx="10754">152.91606385896665</cx:pt>
          <cx:pt idx="10755">179.48060515288878</cx:pt>
          <cx:pt idx="10756">336.04560436624774</cx:pt>
          <cx:pt idx="10757">732.26964120615719</cx:pt>
          <cx:pt idx="10758">824.65770864169315</cx:pt>
          <cx:pt idx="10759">45.090579443161587</cx:pt>
          <cx:pt idx="10760">7.8152409270128853</cx:pt>
          <cx:pt idx="10761">266.50091201364751</cx:pt>
          <cx:pt idx="10762">1394.2423297944019</cx:pt>
          <cx:pt idx="10763">3064.2733103851251</cx:pt>
          <cx:pt idx="10764">489.22491540326081</cx:pt>
          <cx:pt idx="10765">565.80159192302131</cx:pt>
          <cx:pt idx="10766">0</cx:pt>
          <cx:pt idx="10767">1.3024981545525187</cx:pt>
          <cx:pt idx="10768">1688.0543075534456</cx:pt>
          <cx:pt idx="10769">2262.1241272445254</cx:pt>
          <cx:pt idx="10770">176.62612787846436</cx:pt>
          <cx:pt idx="10771">330.04877921511735</cx:pt>
          <cx:pt idx="10772">2799.1725205465209</cx:pt>
          <cx:pt idx="10773">0</cx:pt>
          <cx:pt idx="10774">0</cx:pt>
          <cx:pt idx="10775">79.711368962717358</cx:pt>
          <cx:pt idx="10776">0.26050339158298552</cx:pt>
          <cx:pt idx="10777">4.6890982641690844</cx:pt>
          <cx:pt idx="10778">1010.7239588024701</cx:pt>
          <cx:pt idx="10779">15.67136121582212</cx:pt>
          <cx:pt idx="10780">1276.4932916585062</cx:pt>
          <cx:pt idx="10781">0</cx:pt>
          <cx:pt idx="10782">460.82421172427462</cx:pt>
          <cx:pt idx="10783">1374.9382402601168</cx:pt>
          <cx:pt idx="10784">0.78150928174738166</cx:pt>
          <cx:pt idx="10785">254.50363393341726</cx:pt>
          <cx:pt idx="10786">0</cx:pt>
          <cx:pt idx="10787">15.32034895907778</cx:pt>
          <cx:pt idx="10788">14.773162033941832</cx:pt>
          <cx:pt idx="10789">2703.2259783987188</cx:pt>
          <cx:pt idx="10790">469.1573950980731</cx:pt>
          <cx:pt idx="10791">1.8235300782217538</cx:pt>
          <cx:pt idx="10792">10.420073255760686</cx:pt>
          <cx:pt idx="10793">277.43562475712241</cx:pt>
          <cx:pt idx="10794">605.3890955015728</cx:pt>
          <cx:pt idx="10795">370.9590526902706</cx:pt>
          <cx:pt idx="10796">0.78150928174738166</cx:pt>
          <cx:pt idx="10797">6982.8168036666784</cx:pt>
          <cx:pt idx="10798">1030.5514042287555</cx:pt>
          <cx:pt idx="10799">17065.74132350794</cx:pt>
          <cx:pt idx="10800">1.0420242514143867</cx:pt>
          <cx:pt idx="10801">520.99783030863387</cx:pt>
          <cx:pt idx="10802">1.5629405246920709</cx:pt>
          <cx:pt idx="10803">33.864816902122534</cx:pt>
          <cx:pt idx="10804">42.201215523927857</cx:pt>
          <cx:pt idx="10805">0</cx:pt>
          <cx:pt idx="10806">0</cx:pt>
          <cx:pt idx="10807">7.5545976395450314</cx:pt>
          <cx:pt idx="10808">754.1398277819726</cx:pt>
          <cx:pt idx="10809">4658.6310133657817</cx:pt>
          <cx:pt idx="10810">2.6050018504433208</cx:pt>
          <cx:pt idx="10811">489.05504583213838</cx:pt>
          <cx:pt idx="10812">824.19999370866617</cx:pt>
          <cx:pt idx="10813">6625.3560057793684</cx:pt>
          <cx:pt idx="10814">1226.4087006310424</cx:pt>
          <cx:pt idx="10815">0</cx:pt>
          <cx:pt idx="10816">2.8656204714986138</cx:pt>
          <cx:pt idx="10817">316.5191950893215</cx:pt>
          <cx:pt idx="10818">0</cx:pt>
          <cx:pt idx="10819">76.848643732928991</cx:pt>
          <cx:pt idx="10820">24.227056902860816</cx:pt>
          <cx:pt idx="10821">1030.2654370950718</cx:pt>
          <cx:pt idx="10822">1146.1990348012441</cx:pt>
          <cx:pt idx="10823">32.822232838179126</cx:pt>
          <cx:pt idx="10824">0</cx:pt>
          <cx:pt idx="10825">357.66670101558492</cx:pt>
          <cx:pt idx="10826">5323.757100253074</cx:pt>
          <cx:pt idx="10827">842.18184871447363</cx:pt>
          <cx:pt idx="10828">2.5086109881210699</cx:pt>
          <cx:pt idx="10829">0.26050339158298552</cx:pt>
          <cx:pt idx="10830">183.13243881104745</cx:pt>
          <cx:pt idx="10831">26.571388147548156</cx:pt>
          <cx:pt idx="10832">838.68243585603648</cx:pt>
          <cx:pt idx="10833">6.9530045703524452</cx:pt>
          <cx:pt idx="10834">1397.0497645315991</cx:pt>
          <cx:pt idx="10835">502.76252728659375</cx:pt>
          <cx:pt idx="10836">21.374755309093416</cx:pt>
          <cx:pt idx="10837">1408.0430742796102</cx:pt>
          <cx:pt idx="10838">522.15694356903225</cx:pt>
          <cx:pt idx="10839">0.26050339158298552</cx:pt>
          <cx:pt idx="10840">3700.5145904400033</cx:pt>
          <cx:pt idx="10841">210.89415764760096</cx:pt>
          <cx:pt idx="10842">1.8235300782217538</cx:pt>
          <cx:pt idx="10843">53.663275286099342</cx:pt>
          <cx:pt idx="10844">5.7309026923576374</cx:pt>
          <cx:pt idx="10845">1038.0864691883655</cx:pt>
          <cx:pt idx="10846">630.92082478337102</cx:pt>
          <cx:pt idx="10847">930.94435108005405</cx:pt>
          <cx:pt idx="10848">50.016782162163963</cx:pt>
          <cx:pt idx="10849">459.80098805427849</cx:pt>
          <cx:pt idx="10850">19.798390738309131</cx:pt>
          <cx:pt idx="10851">89.352962503096066</cx:pt>
          <cx:pt idx="10852">547.55786420176833</cx:pt>
          <cx:pt idx="10853">0</cx:pt>
          <cx:pt idx="10854">2.6050018504433208</cx:pt>
          <cx:pt idx="10855">972.94736724369898</cx:pt>
          <cx:pt idx="10856">66.429126336009062</cx:pt>
          <cx:pt idx="10857">34.38583358032222</cx:pt>
          <cx:pt idx="10858">273.7355894367995</cx:pt>
          <cx:pt idx="10859">15.890030169313221</cx:pt>
          <cx:pt idx="10860">28.488897902163885</cx:pt>
          <cx:pt idx="10861">2234.0633376244982</cx:pt>
          <cx:pt idx="10862">863.54664879967277</cx:pt>
          <cx:pt idx="10863">354.27688082030477</cx:pt>
          <cx:pt idx="10864">988.05024270430943</cx:pt>
          <cx:pt idx="10865">0.26050339158298552</cx:pt>
          <cx:pt idx="10866">340.2061877877594</cx:pt>
          <cx:pt idx="10867">308.95178452618285</cx:pt>
          <cx:pt idx="10868">2026.2383408737967</cx:pt>
          <cx:pt idx="10869">423.31739109785178</cx:pt>
          <cx:pt idx="10870">3447.850793574451</cx:pt>
          <cx:pt idx="10871">212.04287608615033</cx:pt>
          <cx:pt idx="10872">0.26050339158298552</cx:pt>
          <cx:pt idx="10873">0</cx:pt>
          <cx:pt idx="10874">1668.6152874040768</cx:pt>
          <cx:pt idx="10875">8653.8913898427727</cx:pt>
          <cx:pt idx="10876">1442.5446333431717</cx:pt>
          <cx:pt idx="10877">1458.5419885589645</cx:pt>
          <cx:pt idx="10878">631.9729335915265</cx:pt>
          <cx:pt idx="10879">1918.6133019354186</cx:pt>
          <cx:pt idx="10880">0</cx:pt>
          <cx:pt idx="10881">0.52097875324100928</cx:pt>
          <cx:pt idx="10882">32.563005339370015</cx:pt>
          <cx:pt idx="10883">1.5629405246920709</cx:pt>
          <cx:pt idx="10884">285.50172199844201</cx:pt>
          <cx:pt idx="10885">2.0839940888187214</cx:pt>
          <cx:pt idx="10886">1747.7398882847392</cx:pt>
          <cx:pt idx="10887">1.0420242514143867</cx:pt>
          <cx:pt idx="10888">87.010271349268479</cx:pt>
          <cx:pt idx="10889">0</cx:pt>
          <cx:pt idx="10890">3.907539909015215</cx:pt>
          <cx:pt idx="10891">634.83119978162358</cx:pt>
          <cx:pt idx="10892">0</cx:pt>
          <cx:pt idx="10893">18802.322701002478</cx:pt>
          <cx:pt idx="10894">2319.9504378395472</cx:pt>
          <cx:pt idx="10895">0</cx:pt>
          <cx:pt idx="10896">15.890030169313221</cx:pt>
          <cx:pt idx="10897">0</cx:pt>
          <cx:pt idx="10898">0</cx:pt>
          <cx:pt idx="10899">0</cx:pt>
          <cx:pt idx="10900">0</cx:pt>
          <cx:pt idx="10901">257.12033629459393</cx:pt>
          <cx:pt idx="10902">22.142936053443492</cx:pt>
          <cx:pt idx="10903">902.13634800056002</cx:pt>
          <cx:pt idx="10904">0</cx:pt>
          <cx:pt idx="10905">129.21032129862499</cx:pt>
          <cx:pt idx="10906">346.19443174393405</cx:pt>
          <cx:pt idx="10907">2393.9834977519927</cx:pt>
          <cx:pt idx="10908">157.07879012363088</cx:pt>
          <cx:pt idx="10909">41.42080225449542</cx:pt>
          <cx:pt idx="10910">182.87735390166219</cx:pt>
          <cx:pt idx="10911">754.66343227105153</cx:pt>
          <cx:pt idx="10912">726.54869452841729</cx:pt>
          <cx:pt idx="10913">892.98077719896321</cx:pt>
          <cx:pt idx="10914">81.538768041976667</cx:pt>
          <cx:pt idx="10915">645.27304044140305</cx:pt>
          <cx:pt idx="10916">506.68858067771066</cx:pt>
          <cx:pt idx="10917">985.99570742615538</cx:pt>
          <cx:pt idx="10918">0.26050339158298552</cx:pt>
          <cx:pt idx="10919">1105.8162383643273</cx:pt>
          <cx:pt idx="10920">0</cx:pt>
          <cx:pt idx="10921">2641.8887830053313</cx:pt>
          <cx:pt idx="10922">0</cx:pt>
          <cx:pt idx="10923">599.40825397940955</cx:pt>
          <cx:pt idx="10924">30.739335084779661</cx:pt>
          <cx:pt idx="10925">0</cx:pt>
          <cx:pt idx="10926">134.420280271161</cx:pt>
          <cx:pt idx="10927">0</cx:pt>
          <cx:pt idx="10928">1546.3673257956675</cx:pt>
          <cx:pt idx="10929">575.18967571582823</cx:pt>
          <cx:pt idx="10930">3442.8342669831818</cx:pt>
          <cx:pt idx="10931">1976.1409378730993</cx:pt>
          <cx:pt idx="10932">385.2791505878908</cx:pt>
          <cx:pt idx="10933">284.47092392451987</cx:pt>
          <cx:pt idx="10934">0.26050339158298552</cx:pt>
          <cx:pt idx="10935">26.310806253299742</cx:pt>
          <cx:pt idx="10936">242.7908213960535</cx:pt>
          <cx:pt idx="10937">344.13093932468621</cx:pt>
          <cx:pt idx="10938">695.26852632851001</cx:pt>
          <cx:pt idx="10939">6624.4374614529106</cx:pt>
          <cx:pt idx="10940">258.16013424328645</cx:pt>
          <cx:pt idx="10941">488.17267245927985</cx:pt>
          <cx:pt idx="10942">2.6050018504433208</cx:pt>
          <cx:pt idx="10943">645.40744311579999</cx:pt>
          <cx:pt idx="10944">8.0756438794876306</cx:pt>
          <cx:pt idx="10945">381.89367012777268</cx:pt>
          <cx:pt idx="10946">1036.7908458666666</cx:pt>
          <cx:pt idx="10947">242.7908213960535</cx:pt>
          <cx:pt idx="10948">7.4526282441319225</cx:pt>
          <cx:pt idx="10949">546.00112881385587</cx:pt>
          <cx:pt idx="10950">0</cx:pt>
          <cx:pt idx="10951">175.83989836242006</cx:pt>
          <cx:pt idx="10952">2248.6736250088538</cx:pt>
          <cx:pt idx="10953">19.016252654638322</cx:pt>
          <cx:pt idx="10954">2525.1069399796834</cx:pt>
          <cx:pt idx="10955">27.874018471138658</cx:pt>
          <cx:pt idx="10956">44.242288430967605</cx:pt>
          <cx:pt idx="10957">1777.9373650099792</cx:pt>
          <cx:pt idx="10958">0</cx:pt>
          <cx:pt idx="10959">0</cx:pt>
          <cx:pt idx="10960">409.26151020206896</cx:pt>
          <cx:pt idx="10961">711.67474975487482</cx:pt>
          <cx:pt idx="10962">0</cx:pt>
          <cx:pt idx="10963">0</cx:pt>
          <cx:pt idx="10964">0</cx:pt>
          <cx:pt idx="10965">0</cx:pt>
          <cx:pt idx="10966">0</cx:pt>
          <cx:pt idx="10967">25.008296443282887</cx:pt>
          <cx:pt idx="10968">1930.8937019346299</cx:pt>
          <cx:pt idx="10969">0.78150928174738166</cx:pt>
          <cx:pt idx="10970">5411.9524521114063</cx:pt>
          <cx:pt idx="10971">32.563005339370015</cx:pt>
          <cx:pt idx="10972">541.24461108277387</cx:pt>
          <cx:pt idx="10973">0.26050339158298552</cx:pt>
          <cx:pt idx="10974">7.0333403459117836</cx:pt>
          <cx:pt idx="10975">4.4286745626559831</cx:pt>
          <cx:pt idx="10976">199.79784835795971</cx:pt>
          <cx:pt idx="10977">116.70240590741221</cx:pt>
          <cx:pt idx="10978">3.6470011439621928</cx:pt>
          <cx:pt idx="10979">21.621144215483799</cx:pt>
          <cx:pt idx="10980">57.049027797940795</cx:pt>
          <cx:pt idx="10981">57.570406410695774</cx:pt>
          <cx:pt idx="10982">0.52097875324100928</cx:pt>
          <cx:pt idx="10983">3011.6137496174938</cx:pt>
          <cx:pt idx="10984">7.2941836972378766</cx:pt>
          <cx:pt idx="10985">1455.4091556272863</cx:pt>
          <cx:pt idx="10986">0</cx:pt>
          <cx:pt idx="10987">101.99282319628061</cx:pt>
          <cx:pt idx="10988">0.52097875324100928</cx:pt>
          <cx:pt idx="10989">405.07432439523058</cx:pt>
          <cx:pt idx="10990">374.09182238336678</cx:pt>
          <cx:pt idx="10991">0.52097875324100928</cx:pt>
          <cx:pt idx="10992">249.03738341433012</cx:pt>
          <cx:pt idx="10993">177.40348655199602</cx:pt>
          <cx:pt idx="10994">0</cx:pt>
          <cx:pt idx="10995">235.23845235359684</cx:pt>
          <cx:pt idx="10996">0</cx:pt>
          <cx:pt idx="10997">25.527190823115355</cx:pt>
          <cx:pt idx="10998">1716.9829460883489</cx:pt>
          <cx:pt idx="10999">0</cx:pt>
          <cx:pt idx="11000">15.629812530935851</cx:pt>
          <cx:pt idx="11001">848.164353286292</cx:pt>
          <cx:pt idx="11002">0</cx:pt>
          <cx:pt idx="11003">293.8423597780685</cx:pt>
          <cx:pt idx="11004">0</cx:pt>
          <cx:pt idx="11005">1989.0652236485521</cx:pt>
          <cx:pt idx="11006">140.15143640576309</cx:pt>
          <cx:pt idx="11007">721.07255576800719</cx:pt>
          <cx:pt idx="11008">346.98950829748873</cx:pt>
          <cx:pt idx="11009">4.6890982641690844</cx:pt>
          <cx:pt idx="11010">170.11234056026873</cx:pt>
          <cx:pt idx="11011">0</cx:pt>
          <cx:pt idx="11012">5027.1082691843876</cx:pt>
          <cx:pt idx="11013">541.5829864075672</cx:pt>
          <cx:pt idx="11014">923.73744625858671</cx:pt>
          <cx:pt idx="11015">253.5843631803429</cx:pt>
          <cx:pt idx="11016">576.74938149389106</cx:pt>
          <cx:pt idx="11017">1.5629405246920709</cx:pt>
          <cx:pt idx="11018">1847.449610166263</cx:pt>
          <cx:pt idx="11019">2390.3341136458139</cx:pt>
          <cx:pt idx="11020">92.740461996986539</cx:pt>
          <cx:pt idx="11021">431.90300354767982</cx:pt>
          <cx:pt idx="11022">664.04124165873259</cx:pt>
          <cx:pt idx="11023">900.57268716752242</cx:pt>
          <cx:pt idx="11024">0</cx:pt>
          <cx:pt idx="11025">209.18268300114502</cx:pt>
          <cx:pt idx="11026">374.87261542616869</cx:pt>
          <cx:pt idx="11027">0.26050339158298552</cx:pt>
          <cx:pt idx="11028">742.50570394321619</cx:pt>
          <cx:pt idx="11029">196.15684645247902</cx:pt>
          <cx:pt idx="11030">0</cx:pt>
          <cx:pt idx="11031">148.48946433128495</cx:pt>
          <cx:pt idx="11032">65.648476851471941</cx:pt>
          <cx:pt idx="11033">0</cx:pt>
          <cx:pt idx="11034">114.88098157822567</cx:pt>
          <cx:pt idx="11035">1419.9105296014893</cx:pt>
          <cx:pt idx="11036">3870.8302833557723</cx:pt>
          <cx:pt idx="11037">511.35501438084088</cx:pt>
          <cx:pt idx="11038">4.1679782560709953</cx:pt>
          <cx:pt idx="11039">801.30111943612474</cx:pt>
          <cx:pt idx="11040">3171.0504471725862</cx:pt>
          <cx:pt idx="11041">264.92949697724839</cx:pt>
          <cx:pt idx="11042">848.164353286292</cx:pt>
          <cx:pt idx="11043">1248.5561357747436</cx:pt>
          <cx:pt idx="11044">1880.2814698952714</cx:pt>
          <cx:pt idx="11045">0.26050339158298552</cx:pt>
          <cx:pt idx="11046">3908.0437066038808</cx:pt>
          <cx:pt idx="11047">284.78769693398658</cx:pt>
          <cx:pt idx="11048">31.754018212502054</cx:pt>
          <cx:pt idx="11049">879.20758885853468</cx:pt>
          <cx:pt idx="11050">1219.7059475037131</cx:pt>
          <cx:pt idx="11051">1531.211776985363</cx:pt>
          <cx:pt idx="11052">1917.5491373733526</cx:pt>
          <cx:pt idx="11053">2.0839940888187214</cx:pt>
          <cx:pt idx="11054">530.89586088840372</cx:pt>
          <cx:pt idx="11055">2.8656204714986138</cx:pt>
          <cx:pt idx="11056">0.52097875324100928</cx:pt>
          <cx:pt idx="11057">5668.4772369468574</cx:pt>
          <cx:pt idx="11058">285.77987994485159</cx:pt>
          <cx:pt idx="11059">163.59765821687131</cx:pt>
          <cx:pt idx="11060">14.328025912536493</cx:pt>
          <cx:pt idx="11061">1101.6811745560215</cx:pt>
          <cx:pt idx="11062">1033.1286794781643</cx:pt>
          <cx:pt idx="11063">405.07432439523058</cx:pt>
          <cx:pt idx="11064">664.04124165873259</cx:pt>
          <cx:pt idx="11065">81.276014190857026</cx:pt>
          <cx:pt idx="11066">42.201215523927857</cx:pt>
          <cx:pt idx="11067">2927.6092520687412</cx:pt>
          <cx:pt idx="11068">128.94884492744731</cx:pt>
          <cx:pt idx="11069">149.79031922673119</cx:pt>
          <cx:pt idx="11070">311.30243331839017</cx:pt>
          <cx:pt idx="11071">351.43172803256232</cx:pt>
          <cx:pt idx="11072">292.53729408415052</cx:pt>
          <cx:pt idx="11073">1785.2273472620332</cx:pt>
          <cx:pt idx="11074">441.02985399009879</cx:pt>
          <cx:pt idx="11075">615.81754833720845</cx:pt>
          <cx:pt idx="11076">795.59355659555354</cx:pt>
          <cx:pt idx="11077">0</cx:pt>
          <cx:pt idx="11078">25.008296443282887</cx:pt>
          <cx:pt idx="11079">0</cx:pt>
          <cx:pt idx="11080">1.8235300782217538</cx:pt>
          <cx:pt idx="11081">41.42080225449542</cx:pt>
          <cx:pt idx="11082">5.2100289756658134</cx:pt>
          <cx:pt idx="11083">1.5629405246920709</cx:pt>
          <cx:pt idx="11084">0</cx:pt>
          <cx:pt idx="11085">52.955570143989867</cx:pt>
          <cx:pt idx="11086">3447.3727144723875</cx:pt>
          <cx:pt idx="11087">29.847891986533146</cx:pt>
          <cx:pt idx="11088">64.630749336664422</cx:pt>
          <cx:pt idx="11089">45.588436191731113</cx:pt>
          <cx:pt idx="11090">24.48718261942582</cx:pt>
          <cx:pt idx="11091">1.8235300782217538</cx:pt>
          <cx:pt idx="11092">265.44611733356516</cx:pt>
          <cx:pt idx="11093">841.42240707152632</cx:pt>
          <cx:pt idx="11094">297.23380766532102</cx:pt>
          <cx:pt idx="11095">593.69247074596922</cx:pt>
          <cx:pt idx="11096">2.344521918329451</cx:pt>
          <cx:pt idx="11097">237.06306557005186</cx:pt>
          <cx:pt idx="11098">14855.43146776066</cx:pt>
          <cx:pt idx="11099">260.23420500803923</cx:pt>
          <cx:pt idx="11100">71.118625711324754</cx:pt>
          <cx:pt idx="11101">11878.611204599432</cx:pt>
          <cx:pt idx="11102">0</cx:pt>
          <cx:pt idx="11103">448.56939020002636</cx:pt>
          <cx:pt idx="11104">671.83082856337853</cx:pt>
          <cx:pt idx="11105">1054.4920522221059</cx:pt>
          <cx:pt idx="11106">485.56879870912331</cx:pt>
          <cx:pt idx="11107">42.462522388368534</cx:pt>
          <cx:pt idx="11108">0</cx:pt>
          <cx:pt idx="11109">0</cx:pt>
          <cx:pt idx="11110">0</cx:pt>
          <cx:pt idx="11111">0</cx:pt>
          <cx:pt idx="11112">1426.2278924159675</cx:pt>
          <cx:pt idx="11113">717.67714663409822</cx:pt>
          <cx:pt idx="11114">4.1679782560709953</cx:pt>
          <cx:pt idx="11115">2.6050018504433208</cx:pt>
          <cx:pt idx="11116">56.788078707081702</cx:pt>
          <cx:pt idx="11117">0</cx:pt>
          <cx:pt idx="11118">0.52097875324100928</cx:pt>
          <cx:pt idx="11119">3197.5448554559753</cx:pt>
          <cx:pt idx="11120">565.56591477887639</cx:pt>
          <cx:pt idx="11121">267.74609842196151</cx:pt>
          <cx:pt idx="11122">473.84076987168316</cx:pt>
          <cx:pt idx="11123">987.29641699664091</cx:pt>
          <cx:pt idx="11124">0</cx:pt>
          <cx:pt idx="11125">0</cx:pt>
          <cx:pt idx="11126">810.41715829989244</cx:pt>
          <cx:pt idx="11127">136.50116195757414</cx:pt>
          <cx:pt idx="11128">374.09182238336678</cx:pt>
          <cx:pt idx="11129">172.71758600499143</cx:pt>
          <cx:pt idx="11130">0.26050339158298552</cx:pt>
          <cx:pt idx="11131">14.066788157451537</cx:pt>
          <cx:pt idx="11132">27.884027177662496</cx:pt>
          <cx:pt idx="11133">1034.4197307917348</cx:pt>
          <cx:pt idx="11134">151.09195156427648</cx:pt>
          <cx:pt idx="11135">59.133623950432984</cx:pt>
          <cx:pt idx="11136">125.5619567412068</cx:pt>
          <cx:pt idx="11137">53.142890314216615</cx:pt>
          <cx:pt idx="11138">1028.8367901262279</cx:pt>
          <cx:pt idx="11139">3790.3606950611443</cx:pt>
          <cx:pt idx="11140">2.344521918329451</cx:pt>
          <cx:pt idx="11141">1707.7196525976681</cx:pt>
          <cx:pt idx="11142">964.87989895408896</cx:pt>
          <cx:pt idx="11143">0.26050339158298552</cx:pt>
          <cx:pt idx="11144">3640.4567629805424</cx:pt>
          <cx:pt idx="11145">3622.0776231179893</cx:pt>
          <cx:pt idx="11146">2621.6325967231555</cx:pt>
          <cx:pt idx="11147">684.35136194510687</cx:pt>
          <cx:pt idx="11148">1479.6346696148448</cx:pt>
          <cx:pt idx="11149">3682.0876103840292</cx:pt>
          <cx:pt idx="11150">484.28888266677336</cx:pt>
          <cx:pt idx="11151">0.52097875324100928</cx:pt>
          <cx:pt idx="11152">22.6636382846925</cx:pt>
          <cx:pt idx="11153">133.11250928171677</cx:pt>
          <cx:pt idx="11154">19.537661288071376</cx:pt>
          <cx:pt idx="11155">207.09521766943917</cx:pt>
          <cx:pt idx="11156">165.1335915780212</cx:pt>
          <cx:pt idx="11157">1472.876574642921</cx:pt>
          <cx:pt idx="11158">260.50595688559497</cx:pt>
          <cx:pt idx="11159">0.52097875324100928</cx:pt>
          <cx:pt idx="11160">354.03070697925443</cx:pt>
          <cx:pt idx="11161">441.55102696186202</cx:pt>
          <cx:pt idx="11162">0.26050339158298552</cx:pt>
          <cx:pt idx="11163">22.402650039319241</cx:pt>
          <cx:pt idx="11164">373.02736090769315</cx:pt>
          <cx:pt idx="11165">395.17663834685209</cx:pt>
          <cx:pt idx="11166">1.0992878506574857</cx:pt>
          <cx:pt idx="11167">812.50082569841084</cx:pt>
          <cx:pt idx="11168">57.311155236125899</cx:pt>
          <cx:pt idx="11169">132.85247452112418</cx:pt>
          <cx:pt idx="11170">198.50761452210719</cx:pt>
          <cx:pt idx="11171">8.0756438794876306</cx:pt>
          <cx:pt idx="11172">1033.4154405812626</cx:pt>
          <cx:pt idx="11173">150.31382529275413</cx:pt>
          <cx:pt idx="11174">0</cx:pt>
          <cx:pt idx="11175">150.56575338586748</cx:pt>
          <cx:pt idx="11176">491.30207153169965</cx:pt>
          <cx:pt idx="11177">16.117498726684669</cx:pt>
          <cx:pt idx="11178">1300.4462373435051</cx:pt>
          <cx:pt idx="11179">906.0259395608166</cx:pt>
          <cx:pt idx="11180">408.97723712590232</cx:pt>
          <cx:pt idx="11181">8916.9722803169607</cx:pt>
          <cx:pt idx="11182">81.014096790146269</cx:pt>
          <cx:pt idx="11183">0.52097875324100928</cx:pt>
          <cx:pt idx="11184">1976.4150468057767</cx:pt>
          <cx:pt idx="11185">1.0420242514143867</cx:pt>
          <cx:pt idx="11186">0</cx:pt>
          <cx:pt idx="11187">23.966124785681401</cx:pt>
          <cx:pt idx="11188">0</cx:pt>
          <cx:pt idx="11189">59.762107303206115</cx:pt>
          <cx:pt idx="11190">1.0420242514143867</cx:pt>
          <cx:pt idx="11191">212.30884809763799</cx:pt>
          <cx:pt idx="11192">0</cx:pt>
          <cx:pt idx="11193">0.26050339158298552</cx:pt>
          <cx:pt idx="11194">0.26050339158298552</cx:pt>
          <cx:pt idx="11195">2485.498766306755</cx:pt>
          <cx:pt idx="11196">965.41564502368715</cx:pt>
          <cx:pt idx="11197">148.48946433128495</cx:pt>
          <cx:pt idx="11198">0</cx:pt>
          <cx:pt idx="11199">715.09143436209206</cx:pt>
          <cx:pt idx="11200">2039.2072537764946</cx:pt>
          <cx:pt idx="11201">157031.10274188832</cx:pt>
          <cx:pt idx="11202">4.1056689610554482</cx:pt>
          <cx:pt idx="11203">218.30577607726025</cx:pt>
          <cx:pt idx="11204">4538.1297102321496</cx:pt>
          <cx:pt idx="11205">0.52097875324100928</cx:pt>
          <cx:pt idx="11206">472.55887859468351</cx:pt>
          <cx:pt idx="11207">42.462522388368534</cx:pt>
          <cx:pt idx="11208">7000.7507988283223</cx:pt>
          <cx:pt idx="11209">317.29043660482404</cx:pt>
          <cx:pt idx="11210">0</cx:pt>
          <cx:pt idx="11211">0</cx:pt>
          <cx:pt idx="11212">2221.2416641504947</cx:pt>
          <cx:pt idx="11213">3045.4218162781081</cx:pt>
          <cx:pt idx="11214">2984.5892885667813</cx:pt>
          <cx:pt idx="11215">853.95222869092242</cx:pt>
          <cx:pt idx="11216">0</cx:pt>
          <cx:pt idx="11217">958.87318200087418</cx:pt>
          <cx:pt idx="11218">401.68278861466729</cx:pt>
          <cx:pt idx="11219">537.68571585214215</cx:pt>
          <cx:pt idx="11220">333.18426598158788</cx:pt>
          <cx:pt idx="11221">1227.0043875500694</cx:pt>
          <cx:pt idx="11222">481.67222494141947</cx:pt>
          <cx:pt idx="11223">22.142936053443492</cx:pt>
          <cx:pt idx="11224">950.32863913833773</cx:pt>
          <cx:pt idx="11225">346.19443174393405</cx:pt>
          <cx:pt idx="11226">336.04560436624774</cx:pt>
          <cx:pt idx="11227">223.76911475222897</cx:pt>
          <cx:pt idx="11228">731.2030637072005</cx:pt>
          <cx:pt idx="11229">137.02635941415073</cx:pt>
          <cx:pt idx="11230">4860.5478301227276</cx:pt>
          <cx:pt idx="11231">232.63295870854984</cx:pt>
          <cx:pt idx="11232">30.739335084779661</cx:pt>
          <cx:pt idx="11233">590.28095548866236</cx:pt>
          <cx:pt idx="11234">0</cx:pt>
          <cx:pt idx="11235">0</cx:pt>
          <cx:pt idx="11236">357.66670101558492</cx:pt>
          <cx:pt idx="11237">537.68571585214215</cx:pt>
          <cx:pt idx="11238">324.83550343064161</cx:pt>
          <cx:pt idx="11239">1039.6722056289418</cx:pt>
          <cx:pt idx="11240">358.18915967751866</cx:pt>
          <cx:pt idx="11241">34.38583358032222</cx:pt>
          <cx:pt idx="11242">0.78150928174738166</cx:pt>
          <cx:pt idx="11243">27.092244662039462</cx:pt>
          <cx:pt idx="11244">1075.1026585311458</cx:pt>
          <cx:pt idx="11245">261.5411946848667</cx:pt>
          <cx:pt idx="11246">865.40634612570761</cx:pt>
          <cx:pt idx="11247">17.974631990575169</cx:pt>
          <cx:pt idx="11248">7.2941836972378766</cx:pt>
          <cx:pt idx="11249">0.78150928174738166</cx:pt>
          <cx:pt idx="11250">0.52097875324100928</cx:pt>
          <cx:pt idx="11251">46.369941988030547</cx:pt>
          <cx:pt idx="11252">0</cx:pt>
          <cx:pt idx="11253">167.49944158135617</cx:pt>
          <cx:pt idx="11254">6499.7929961135433</cx:pt>
          <cx:pt idx="11255">0.52097875324100928</cx:pt>
          <cx:pt idx="11256">109.14803897778475</cx:pt>
          <cx:pt idx="11257">11.983433024557984</cx:pt>
          <cx:pt idx="11258">0.78150928174738166</cx:pt>
          <cx:pt idx="11259">138.32400113340398</cx:pt>
          <cx:pt idx="11260">0.52097875324100928</cx:pt>
          <cx:pt idx="11261">33.604793726823402</cx:pt>
          <cx:pt idx="11262">7301.6278714037771</cx:pt>
          <cx:pt idx="11263">2641.7055982632569</cx:pt>
          <cx:pt idx="11264">409.77369855170593</cx:pt>
          <cx:pt idx="11265">0.78150928174738166</cx:pt>
          <cx:pt idx="11266">7.9246772698605863</cx:pt>
          <cx:pt idx="11267">5.7309026923576374</cx:pt>
          <cx:pt idx="11268">25.52902961159489</cx:pt>
          <cx:pt idx="11269">685.39726780709282</cx:pt>
          <cx:pt idx="11270">276.91502051948601</cx:pt>
          <cx:pt idx="11271">0.26050339158298552</cx:pt>
          <cx:pt idx="11272">17055.097856456461</cx:pt>
          <cx:pt idx="11273">3671.3809311551299</cx:pt>
          <cx:pt idx="11274">45616.507475328981</cx:pt>
          <cx:pt idx="11275">19537.065364265054</cx:pt>
          <cx:pt idx="11276">3123.4791553536365</cx:pt>
          <cx:pt idx="11277">815.15536359394014</cx:pt>
          <cx:pt idx="11278">163.07367815746744</cx:pt>
          <cx:pt idx="11279">2567.3035311933509</cx:pt>
          <cx:pt idx="11280">0</cx:pt>
          <cx:pt idx="11281">0.78150928174738166</cx:pt>
          <cx:pt idx="11282">6.5125360040559697</cx:pt>
          <cx:pt idx="11283">0</cx:pt>
          <cx:pt idx="11284">196.15684645247902</cx:pt>
          <cx:pt idx="11285">761.18637064526786</cx:pt>
          <cx:pt idx="11286">0</cx:pt>
          <cx:pt idx="11287">0</cx:pt>
          <cx:pt idx="11288">0.52097875324100928</cx:pt>
          <cx:pt idx="11289">26.050812078603236</cx:pt>
          <cx:pt idx="11290">0</cx:pt>
          <cx:pt idx="11291">0.26050339158298552</cx:pt>
          <cx:pt idx="11292">0.52097875324100928</cx:pt>
          <cx:pt idx="11293">114.73649109863038</cx:pt>
          <cx:pt idx="11294">4517.0984742293113</cx:pt>
          <cx:pt idx="11295">1.8235300782217538</cx:pt>
          <cx:pt idx="11296">361.56604247497461</cx:pt>
          <cx:pt idx="11297">381.62836041983002</cx:pt>
          <cx:pt idx="11298">79.454432452430368</cx:pt>
          <cx:pt idx="11299">1.3024981545525187</cx:pt>
          <cx:pt idx="11300">0.26050339158298552</cx:pt>
          <cx:pt idx="11301">7.5545976395450314</cx:pt>
          <cx:pt idx="11302">1100.3825952066616</cx:pt>
          <cx:pt idx="11303">0</cx:pt>
          <cx:pt idx="11304">97.428213201297254</cx:pt>
          <cx:pt idx="11305">176.62612787846436</cx:pt>
          <cx:pt idx="11306">13.806923381770556</cx:pt>
          <cx:pt idx="11307">371.47505501049795</cx:pt>
          <cx:pt idx="11308">684.58892779186624</cx:pt>
          <cx:pt idx="11309">33.344329164590512</cx:pt>
          <cx:pt idx="11310">0.78150928174738166</cx:pt>
          <cx:pt idx="11311">13.546498323927235</cx:pt>
          <cx:pt idx="11312">1483.8484751544368</cx:pt>
          <cx:pt idx="11313">92.480918219575983</cx:pt>
          <cx:pt idx="11314">0</cx:pt>
          <cx:pt idx="11315">334.99594230370985</cx:pt>
          <cx:pt idx="11316">206.31777424799276</cx:pt>
          <cx:pt idx="11317">15099.408941990565</cx:pt>
          <cx:pt idx="11318">69.292555488719771</cx:pt>
          <cx:pt idx="11319">114.88098157822567</cx:pt>
          <cx:pt idx="11320">0</cx:pt>
          <cx:pt idx="11321">616.07412889466627</cx:pt>
          <cx:pt idx="11322">517.10474996585845</cx:pt>
          <cx:pt idx="11323">6141.8821908526897</cx:pt>
          <cx:pt idx="11324">0</cx:pt>
          <cx:pt idx="11325">1.8235300782217538</cx:pt>
          <cx:pt idx="11326">406.90800234651346</cx:pt>
          <cx:pt idx="11327">2.6050018504433208</cx:pt>
          <cx:pt idx="11328">1022.2195365904346</cx:pt>
          <cx:pt idx="11329">546.53219965564085</cx:pt>
          <cx:pt idx="11330">3797.7261589734662</cx:pt>
          <cx:pt idx="11331">1115.4477353295247</cx:pt>
          <cx:pt idx="11332">3296.1412996961117</cx:pt>
          <cx:pt idx="11333">45.327598702076131</cx:pt>
          <cx:pt idx="11334">556.4119030296896</cx:pt>
          <cx:pt idx="11335">984.42345446107151</cx:pt>
          <cx:pt idx="11336">8.0756438794876306</cx:pt>
          <cx:pt idx="11337">496.24050076884799</cx:pt>
          <cx:pt idx="11338">25.52902961159489</cx:pt>
          <cx:pt idx="11339">3040.7797954176453</cx:pt>
          <cx:pt idx="11340">1204.5702453261567</cx:pt>
          <cx:pt idx="11341">339.4266095724127</cx:pt>
          <cx:pt idx="11342">3647.025250279552</cx:pt>
          <cx:pt idx="11343">246.176880850722</cx:pt>
          <cx:pt idx="11344">122.43433961618344</cx:pt>
          <cx:pt idx="11345">1412.1510828165308</cx:pt>
          <cx:pt idx="11346">6.7731534672625635</cx:pt>
          <cx:pt idx="11347">2220.3176519803237</cx:pt>
          <cx:pt idx="11348">484.01985596708403</cx:pt>
          <cx:pt idx="11349">1122.5121414301191</cx:pt>
          <cx:pt idx="11350">8.5964446083272144</cx:pt>
          <cx:pt idx="11351">1245.1828047294684</cx:pt>
          <cx:pt idx="11352">0</cx:pt>
          <cx:pt idx="11353">0</cx:pt>
          <cx:pt idx="11354">54.966824968939449</cx:pt>
          <cx:pt idx="11355">661.05166691514319</cx:pt>
          <cx:pt idx="11356">3374.2999516045143</cx:pt>
          <cx:pt idx="11357">26.842174764139735</cx:pt>
          <cx:pt idx="11358">905.64879650732621</cx:pt>
          <cx:pt idx="11359">894.03482052691015</cx:pt>
          <cx:pt idx="11360">4356.847512573343</cx:pt>
          <cx:pt idx="11361">785.66195357426955</cx:pt>
          <cx:pt idx="11362">540.79377221936329</cx:pt>
          <cx:pt idx="11363">1456.7221047519386</cx:pt>
          <cx:pt idx="11364">0.26050339158298552</cx:pt>
          <cx:pt idx="11365">0.26050339158298552</cx:pt>
          <cx:pt idx="11366">441.79649741170596</cx:pt>
          <cx:pt idx="11367">1892.3166485107345</cx:pt>
          <cx:pt idx="11368">547.32977283315518</cx:pt>
          <cx:pt idx="11369">3.907539909015215</cx:pt>
          <cx:pt idx="11370">927.91321055605863</cx:pt>
          <cx:pt idx="11371">219.60168494789792</cx:pt>
          <cx:pt idx="11372">0</cx:pt>
          <cx:pt idx="11373">725.74226446871955</cx:pt>
          <cx:pt idx="11374">276.39538968018013</cx:pt>
          <cx:pt idx="11375">174.27786422907647</cx:pt>
          <cx:pt idx="11376">0</cx:pt>
          <cx:pt idx="11377">666.35009759821958</cx:pt>
          <cx:pt idx="11378">665.0561525084596</cx:pt>
          <cx:pt idx="11379">4.4286745626559831</cx:pt>
          <cx:pt idx="11380">649.45254680247115</cx:pt>
          <cx:pt idx="11381">739.83066156570908</cx:pt>
          <cx:pt idx="11382">1447.8575073985799</cx:pt>
          <cx:pt idx="11383">963.60869205006497</cx:pt>
          <cx:pt idx="11384">154.21239897072314</cx:pt>
          <cx:pt idx="11385">632.76316458848669</cx:pt>
          <cx:pt idx="11386">100.29365522336069</cx:pt>
          <cx:pt idx="11387">2816.6955059434399</cx:pt>
          <cx:pt idx="11388">2943.0776344561609</cx:pt>
          <cx:pt idx="11389">154.35232255097296</cx:pt>
          <cx:pt idx="11390">385.2791505878908</cx:pt>
          <cx:pt idx="11391">855.19761109233878</cx:pt>
          <cx:pt idx="11392">371.73332454376606</cx:pt>
          <cx:pt idx="11393">195.37942856924849</cx:pt>
          <cx:pt idx="11394">1178.2876942852108</cx:pt>
          <cx:pt idx="11395">493.66225183903111</cx:pt>
          <cx:pt idx="11396">998.73366964217018</cx:pt>
          <cx:pt idx="11397">655.43119946910087</cx:pt>
          <cx:pt idx="11398">1410.5847168527853</cx:pt>
          <cx:pt idx="11399">1436.9521964355533</cx:pt>
          <cx:pt idx="11400">326.19343697998107</cx:pt>
          <cx:pt idx="11401">1194.1698962621113</cx:pt>
          <cx:pt idx="11402">2715.2489568213482</cx:pt>
          <cx:pt idx="11403">2570.3316759479649</cx:pt>
          <cx:pt idx="11404">153.69684891493895</cx:pt>
          <cx:pt idx="11405">1228.2818331967965</cx:pt>
          <cx:pt idx="11406">2709.0429482846175</cx:pt>
          <cx:pt idx="11407">4984.0767461318164</cx:pt>
          <cx:pt idx="11408">148.48946433128495</cx:pt>
          <cx:pt idx="11409">5.4706022633779137</cx:pt>
          <cx:pt idx="11410">762.98473384974625</cx:pt>
          <cx:pt idx="11411">485.29906247002185</cx:pt>
          <cx:pt idx="11412">208.13634588342134</cx:pt>
          <cx:pt idx="11413">667.13693321674612</cx:pt>
          <cx:pt idx="11414">366.01621667972614</cx:pt>
          <cx:pt idx="11415">0</cx:pt>
          <cx:pt idx="11416">0</cx:pt>
          <cx:pt idx="11417">584.57087957794397</cx:pt>
          <cx:pt idx="11418">4771.7332814492311</cx:pt>
          <cx:pt idx="11419">0</cx:pt>
          <cx:pt idx="11420">1531.211776985363</cx:pt>
          <cx:pt idx="11421">4.1679782560709953</cx:pt>
          <cx:pt idx="11422">0</cx:pt>
          <cx:pt idx="11423">0</cx:pt>
          <cx:pt idx="11424">64.603459950409686</cx:pt>
          <cx:pt idx="11425">169.05999613513015</cx:pt>
          <cx:pt idx="11426">2.344521918329451</cx:pt>
          <cx:pt idx="11427">248.2586912961529</cx:pt>
          <cx:pt idx="11428">231.8407888109665</cx:pt>
          <cx:pt idx="11429">1564.0575572635305</cx:pt>
          <cx:pt idx="11430">4319.2527432313191</cx:pt>
          <cx:pt idx="11431">7.2941836972378766</cx:pt>
          <cx:pt idx="11432">145.88059521604148</cx:pt>
          <cx:pt idx="11433">0</cx:pt>
          <cx:pt idx="11434">1.5629405246920709</cx:pt>
          <cx:pt idx="11435">816.91096804791835</cx:pt>
          <cx:pt idx="11436">41.159913445329153</cx:pt>
          <cx:pt idx="11437">639.78652516385557</cx:pt>
          <cx:pt idx="11438">368.33853909400773</cx:pt>
          <cx:pt idx="11439">1174.4520717875216</cx:pt>
          <cx:pt idx="11440">0.26050339158298552</cx:pt>
          <cx:pt idx="11441">39.079705423863544</cx:pt>
          <cx:pt idx="11442">400.65137356003572</cx:pt>
          <cx:pt idx="11443">20.329821687337269</cx:pt>
          <cx:pt idx="11444">179.48060515288878</cx:pt>
          <cx:pt idx="11445">1080.0368600043289</cx:pt>
          <cx:pt idx="11446">608.54968038695085</cx:pt>
          <cx:pt idx="11447">0</cx:pt>
          <cx:pt idx="11448">258.68160291423681</cx:pt>
          <cx:pt idx="11449">0.26050339158298552</cx:pt>
          <cx:pt idx="11450">66.686677655188248</cx:pt>
          <cx:pt idx="11451">680.70322597702204</cx:pt>
          <cx:pt idx="11452">0</cx:pt>
          <cx:pt idx="11453">555.63970142473227</cx:pt>
          <cx:pt idx="11454">1.0420242514143867</cx:pt>
          <cx:pt idx="11455">11.462313417332782</cx:pt>
          <cx:pt idx="11456">0</cx:pt>
          <cx:pt idx="11457">0</cx:pt>
          <cx:pt idx="11458">3.3865903990908066</cx:pt>
          <cx:pt idx="11459">82.580819553854397</cx:pt>
          <cx:pt idx="11460">1156.6633007355815</cx:pt>
          <cx:pt idx="11461">17.974631990575169</cx:pt>
          <cx:pt idx="11462">29.435855226365593</cx:pt>
          <cx:pt idx="11463">817.59157028093114</cx:pt>
          <cx:pt idx="11464">233.93209355918066</cx:pt>
          <cx:pt idx="11465">2.344521918329451</cx:pt>
          <cx:pt idx="11466">1174.0447617283312</cx:pt>
          <cx:pt idx="11467">0</cx:pt>
          <cx:pt idx="11468">0</cx:pt>
          <cx:pt idx="11469">224.87800749099506</cx:pt>
          <cx:pt idx="11470">3688.4754479072576</cx:pt>
          <cx:pt idx="11471">2351.5342310339256</cx:pt>
          <cx:pt idx="11472">0.52097875324100928</cx:pt>
          <cx:pt idx="11473">565.29108196262428</cx:pt>
          <cx:pt idx="11474">67.731521912509862</cx:pt>
          <cx:pt idx="11475">150.8286245171391</cx:pt>
          <cx:pt idx="11476">0</cx:pt>
          <cx:pt idx="11477">0.52097875324100928</cx:pt>
          <cx:pt idx="11478">0</cx:pt>
          <cx:pt idx="11479">1040.4659811080062</cx:pt>
          <cx:pt idx="11480">181.83519505282322</cx:pt>
          <cx:pt idx="11481">1096.724267249851</cx:pt>
          <cx:pt idx="11482">69.776572848816272</cx:pt>
          <cx:pt idx="11483">538.47040263100905</cx:pt>
          <cx:pt idx="11484">205.27140115697219</cx:pt>
          <cx:pt idx="11485">877.37915035730737</cx:pt>
          <cx:pt idx="11486">4954.1052971236813</cx:pt>
          <cx:pt idx="11487">1196.2427633555922</cx:pt>
          <cx:pt idx="11488">777.09365231621837</cx:pt>
          <cx:pt idx="11489">67.731521912509862</cx:pt>
          <cx:pt idx="11490">1540.3726693489325</cx:pt>
          <cx:pt idx="11491">5.2100289756658134</cx:pt>
          <cx:pt idx="11492">1305.8700708108331</cx:pt>
          <cx:pt idx="11493">1247.2576214691719</cx:pt>
          <cx:pt idx="11494">2.8656204714986138</cx:pt>
          <cx:pt idx="11495">0</cx:pt>
          <cx:pt idx="11496">445.43304213292942</cx:pt>
          <cx:pt idx="11497">1334.8108294448348</cx:pt>
          <cx:pt idx="11498">1.5629405246920709</cx:pt>
          <cx:pt idx="11499">1342.1456099731795</cx:pt>
          <cx:pt idx="11500">22.6636382846925</cx:pt>
          <cx:pt idx="11501">552.25470314012182</cx:pt>
          <cx:pt idx="11502">0.73195326388438442</cx:pt>
          <cx:pt idx="11503">2168.8806847097308</cx:pt>
          <cx:pt idx="11504">0</cx:pt>
          <cx:pt idx="11505">5.2100289756658134</cx:pt>
          <cx:pt idx="11506">2.8656204714986138</cx:pt>
          <cx:pt idx="11507">900.82269085026303</cx:pt>
          <cx:pt idx="11508">2.8656204714986138</cx:pt>
          <cx:pt idx="11509">3.1258746764764478</cx:pt>
          <cx:pt idx="11510">346.19443174393405</cx:pt>
          <cx:pt idx="11511">19.039852711931768</cx:pt>
          <cx:pt idx="11512">260.75984701733233</cx:pt>
          <cx:pt idx="11513">1655.0149709246466</cx:pt>
          <cx:pt idx="11514">99.510331915088912</cx:pt>
          <cx:pt idx="11515">773.70325977884124</cx:pt>
          <cx:pt idx="11516">240.43650221227858</cx:pt>
          <cx:pt idx="11517">211.26166056753098</cx:pt>
          <cx:pt idx="11518">126.60136924420807</cx:pt>
          <cx:pt idx="11519">6659.8935012461588</cx:pt>
          <cx:pt idx="11520">0</cx:pt>
          <cx:pt idx="11521">9.6383315491379005</cx:pt>
          <cx:pt idx="11522">507.99229250255632</cx:pt>
          <cx:pt idx="11523">2337.2281649805077</cx:pt>
          <cx:pt idx="11524">777.57920383105295</cx:pt>
          <cx:pt idx="11525">1041.2603620414181</cx:pt>
          <cx:pt idx="11526">444.16612361735349</cx:pt>
          <cx:pt idx="11527">320.61703207024834</cx:pt>
          <cx:pt idx="11528">916.96796658598942</cx:pt>
          <cx:pt idx="11529">666.62769842284422</cx:pt>
          <cx:pt idx="11530">31.521006425904417</cx:pt>
          <cx:pt idx="11531">994.58452807337176</cx:pt>
          <cx:pt idx="11532">1467.6755447109692</cx:pt>
          <cx:pt idx="11533">200.0624692485338</cx:pt>
          <cx:pt idx="11534">0</cx:pt>
          <cx:pt idx="11535">451.69639259753131</cx:pt>
          <cx:pt idx="11536">13.806923381770556</cx:pt>
          <cx:pt idx="11537">0</cx:pt>
          <cx:pt idx="11538">364.97467271558207</cx:pt>
          <cx:pt idx="11539">24.176398251314104</cx:pt>
          <cx:pt idx="11540">407.41725247437097</cx:pt>
          <cx:pt idx="11541">379.30154768917191</cx:pt>
          <cx:pt idx="11542">2.8656204714986138</cx:pt>
          <cx:pt idx="11543">0.78150928174738166</cx:pt>
          <cx:pt idx="11544">0</cx:pt>
          <cx:pt idx="11545">162.0307168417919</cx:pt>
          <cx:pt idx="11546">2799.5607337923302</cx:pt>
          <cx:pt idx="11547">4831.9890139941317</cx:pt>
          <cx:pt idx="11548">641.87747831381853</cx:pt>
          <cx:pt idx="11549">312.3432272198055</cx:pt>
          <cx:pt idx="11550">0.26050339158298552</cx:pt>
          <cx:pt idx="11551">255.28407057821732</cx:pt>
          <cx:pt idx="11552">0</cx:pt>
          <cx:pt idx="11553">954.75696606394467</cx:pt>
          <cx:pt idx="11554">827.63905036324741</cx:pt>
          <cx:pt idx="11555">283.91741580095709</cx:pt>
          <cx:pt idx="11556">12.371598159184636</cx:pt>
          <cx:pt idx="11557">0</cx:pt>
          <cx:pt idx="11558">137.28491725489721</cx:pt>
          <cx:pt idx="11559">4.6890982641690844</cx:pt>
          <cx:pt idx="11560">272.21634796774879</cx:pt>
          <cx:pt idx="11561">3497.4496183103565</cx:pt>
          <cx:pt idx="11562">308.95178452618285</cx:pt>
          <cx:pt idx="11563">1522.6332904295177</cx:pt>
          <cx:pt idx="11564">2458.0749634944464</cx:pt>
          <cx:pt idx="11565">357.66670101558492</cx:pt>
          <cx:pt idx="11566">149.26862435410484</cx:pt>
          <cx:pt idx="11567">417.4466826669273</cx:pt>
          <cx:pt idx="11568">566.0373671029206</cx:pt>
          <cx:pt idx="11569">517.10474996585845</cx:pt>
          <cx:pt idx="11570">0</cx:pt>
          <cx:pt idx="11571">16.411879066732855</cx:pt>
          <cx:pt idx="11572">68.773146984466692</cx:pt>
          <cx:pt idx="11573">289.68241757461595</cx:pt>
          <cx:pt idx="11574">541.8463131929517</cx:pt>
          <cx:pt idx="11575">14.066788157451537</cx:pt>
          <cx:pt idx="11576">318.06355143534068</cx:pt>
          <cx:pt idx="11577">323.28084560953766</cx:pt>
          <cx:pt idx="11578">554.59892588585842</cx:pt>
          <cx:pt idx="11579">5064.889875057328</cx:pt>
          <cx:pt idx="11580">2337.5523347017338</cx:pt>
          <cx:pt idx="11581">2.8656204714986138</cx:pt>
          <cx:pt idx="11582">1644.6022999512966</cx:pt>
          <cx:pt idx="11583">232.09916075436539</cx:pt>
          <cx:pt idx="11584">89.090307826032799</cx:pt>
          <cx:pt idx="11585">5.7309026923576374</cx:pt>
          <cx:pt idx="11586">49.234269767131032</cx:pt>
          <cx:pt idx="11587">270.81853029247691</cx:pt>
          <cx:pt idx="11588">88.047302285434156</cx:pt>
          <cx:pt idx="11589">69.815830597905403</cx:pt>
          <cx:pt idx="11590">2840.0332483198704</cx:pt>
          <cx:pt idx="11591">1048.8008824237816</cx:pt>
          <cx:pt idx="11592">1122.2785379372533</cx:pt>
          <cx:pt idx="11593">1451.7794649086181</cx:pt>
          <cx:pt idx="11594">594.47618457813189</cx:pt>
          <cx:pt idx="11595">2.344521918329451</cx:pt>
          <cx:pt idx="11596">1086.0480523780891</cx:pt>
          <cx:pt idx="11597">353.76011276434286</cx:pt>
          <cx:pt idx="11598">6.252105938134398</cx:pt>
          <cx:pt idx="11599">0</cx:pt>
          <cx:pt idx="11600">0</cx:pt>
          <cx:pt idx="11601">280.56027695114318</cx:pt>
          <cx:pt idx="11602">2987.0736650038789</cx:pt>
          <cx:pt idx="11603">692.42690305620999</cx:pt>
          <cx:pt idx="11604">1276.7589665423075</cx:pt>
          <cx:pt idx="11605">277.16556019888145</cx:pt>
          <cx:pt idx="11606">122.74273362070485</cx:pt>
          <cx:pt idx="11607">9.9199928006258595</cx:pt>
          <cx:pt idx="11608">4.6890982641690844</cx:pt>
          <cx:pt idx="11609">101.85727302275095</cx:pt>
          <cx:pt idx="11610">6.5125360040559697</cx:pt>
          <cx:pt idx="11611">0</cx:pt>
          <cx:pt idx="11612">448.3201651020558</cx:pt>
          <cx:pt idx="11613">0</cx:pt>
          <cx:pt idx="11614">865.64659827660228</cx:pt>
          <cx:pt idx="11615">349.07009172404122</cx:pt>
          <cx:pt idx="11616">382.15916379814053</cx:pt>
          <cx:pt idx="11617">29.435855226365593</cx:pt>
          <cx:pt idx="11618">0</cx:pt>
          <cx:pt idx="11619">562.9408341520724</cx:pt>
          <cx:pt idx="11620">2344.5328645001205</cx:pt>
          <cx:pt idx="11621">19.016252654638322</cx:pt>
          <cx:pt idx="11622">5227.5674202372311</cx:pt>
          <cx:pt idx="11623">181.35424826816458</cx:pt>
          <cx:pt idx="11624">136.75873597232598</cx:pt>
          <cx:pt idx="11625">5.754270693747439</cx:pt>
          <cx:pt idx="11626">1562.2144574888016</cx:pt>
          <cx:pt idx="11627">0.52097875324100928</cx:pt>
          <cx:pt idx="11628">581.45387667072202</cx:pt>
          <cx:pt idx="11629">859.42164033646304</cx:pt>
          <cx:pt idx="11630">276.64546091370448</cx:pt>
          <cx:pt idx="11631">2.8656204714986138</cx:pt>
          <cx:pt idx="11632">234.45376795919992</cx:pt>
          <cx:pt idx="11633">638.23385152385265</cx:pt>
          <cx:pt idx="11634">0.52097875324100928</cx:pt>
          <cx:pt idx="11635">630.3954263550836</cx:pt>
          <cx:pt idx="11636">584.04346439280062</cx:pt>
          <cx:pt idx="11637">72.419938456438288</cx:pt>
          <cx:pt idx="11638">0.78150928174738166</cx:pt>
          <cx:pt idx="11639">2009.3068311580741</cx:pt>
          <cx:pt idx="11640">0.26050339158298552</cx:pt>
          <cx:pt idx="11641">0</cx:pt>
          <cx:pt idx="11642">11122.321264335036</cx:pt>
          <cx:pt idx="11643">1979.0209777706721</cx:pt>
          <cx:pt idx="11644">0.26050339158298552</cx:pt>
          <cx:pt idx="11645">0.52097875324100928</cx:pt>
          <cx:pt idx="11646">603.83591553026872</cx:pt>
          <cx:pt idx="11647">1.0420242514143867</cx:pt>
          <cx:pt idx="11648">56.788078707081702</cx:pt>
          <cx:pt idx="11649">0</cx:pt>
          <cx:pt idx="11650">7318.8582730033449</cx:pt>
          <cx:pt idx="11651">880.24539298129469</cx:pt>
          <cx:pt idx="11652">878.17100691225937</cx:pt>
          <cx:pt idx="11653">630.00166422501616</cx:pt>
          <cx:pt idx="11654">157.34198146176831</cx:pt>
          <cx:pt idx="11655">3065.7609511467558</cx:pt>
          <cx:pt idx="11656">224.8153894904772</cx:pt>
          <cx:pt idx="11657">1406.9691420901797</cx:pt>
          <cx:pt idx="11658">808.05838105814405</cx:pt>
          <cx:pt idx="11659">351.67609977419551</cx:pt>
          <cx:pt idx="11660">385.19883444757414</cx:pt>
          <cx:pt idx="11661">649.45254680247115</cx:pt>
          <cx:pt idx="11662">1176.6539870656784</cx:pt>
          <cx:pt idx="11663">129.72579195202425</cx:pt>
          <cx:pt idx="11664">77.891611371975841</cx:pt>
          <cx:pt idx="11665">271.97026597191666</cx:pt>
          <cx:pt idx="11666">456.14245544495435</cx:pt>
          <cx:pt idx="11667">1313.6836747993248</cx:pt>
          <cx:pt idx="11668">811.20494459611302</cx:pt>
          <cx:pt idx="11669">1.3024981545525187</cx:pt>
          <cx:pt idx="11670">7.2941836972378766</cx:pt>
          <cx:pt idx="11671">100.81455444797106</cx:pt>
          <cx:pt idx="11672">5.2100289756658134</cx:pt>
          <cx:pt idx="11673">1076.2967565953261</cx:pt>
          <cx:pt idx="11674">574.03262469242463</cx:pt>
          <cx:pt idx="11675">2901.1371802565545</cx:pt>
          <cx:pt idx="11676">923.48109013727992</cx:pt>
          <cx:pt idx="11677">881.52907581984266</cx:pt>
          <cx:pt idx="11678">441.02985399009879</cx:pt>
          <cx:pt idx="11679">3302.0887081537003</cx:pt>
          <cx:pt idx="11680">1791.6771799939704</cx:pt>
          <cx:pt idx="11681">1002.4131257206845</cx:pt>
          <cx:pt idx="11682">230.53716903302873</cx:pt>
          <cx:pt idx="11683">52.620025488536022</cx:pt>
          <cx:pt idx="11684">828.3860663454152</cx:pt>
          <cx:pt idx="11685">242.7908213960535</cx:pt>
          <cx:pt idx="11686">1309.7710506334959</cx:pt>
          <cx:pt idx="11687">4.6890982641690844</cx:pt>
          <cx:pt idx="11688">0</cx:pt>
          <cx:pt idx="11689">2183.6705177937647</cx:pt>
          <cx:pt idx="11690">1393.9522274718588</cx:pt>
          <cx:pt idx="11691">618.17353575539755</cx:pt>
          <cx:pt idx="11692">224.29945289660068</cx:pt>
          <cx:pt idx="11693">3278.5905652332231</cx:pt>
          <cx:pt idx="11694">468.89675675078087</cx:pt>
          <cx:pt idx="11695">4.4286745626559831</cx:pt>
          <cx:pt idx="11696">944.60902853855271</cx:pt>
          <cx:pt idx="11697">85.594290472825051</cx:pt>
          <cx:pt idx="11698">613.72612982847158</cx:pt>
          <cx:pt idx="11699">0</cx:pt>
          <cx:pt idx="11700">0.26050339158298552</cx:pt>
          <cx:pt idx="11701">1.0420242514143867</cx:pt>
          <cx:pt idx="11702">0</cx:pt>
          <cx:pt idx="11703">121.39493102857557</cx:pt>
          <cx:pt idx="11704">1240.0108384004004</cx:pt>
          <cx:pt idx="11705">574.67071004473019</cx:pt>
          <cx:pt idx="11706">3394.0097444479393</cx:pt>
          <cx:pt idx="11707">6367.7741651779043</cx:pt>
          <cx:pt idx="11708">163.59765821687131</cx:pt>
          <cx:pt idx="11709">824.77217703842564</cx:pt>
          <cx:pt idx="11710">16.672080616565502</cx:pt>
          <cx:pt idx="11711">354.5478692014193</cx:pt>
          <cx:pt idx="11712">683.307049794406</cx:pt>
          <cx:pt idx="11713">130.07965766958699</cx:pt>
          <cx:pt idx="11714">257.12033629459393</cx:pt>
          <cx:pt idx="11715">3008.6917090124166</cx:pt>
          <cx:pt idx="11716">1662.2623146376582</cx:pt>
          <cx:pt idx="11717">0</cx:pt>
          <cx:pt idx="11718">343.6050420207161</cx:pt>
          <cx:pt idx="11719">187.82421775557125</cx:pt>
          <cx:pt idx="11720">200.84443486362824</cx:pt>
          <cx:pt idx="11721">1.3024981545525187</cx:pt>
          <cx:pt idx="11722">139.1861488413472</cx:pt>
          <cx:pt idx="11723">1300.1756373423041</cx:pt>
          <cx:pt idx="11724">413.14725036121075</cx:pt>
          <cx:pt idx="11725">80.753013177088818</cx:pt>
          <cx:pt idx="11726">389.18107656698112</cx:pt>
          <cx:pt idx="11727">482.44233329777359</cx:pt>
          <cx:pt idx="11728">1332.9602854201939</cx:pt>
          <cx:pt idx="11729">5.9914902418319285</cx:pt>
          <cx:pt idx="11730">2513.4026806580409</cx:pt>
          <cx:pt idx="11731">113.0561160204206</cx:pt>
          <cx:pt idx="11732">45.847494936814144</cx:pt>
          <cx:pt idx="11733">3153.7282047574031</cx:pt>
          <cx:pt idx="11734">0</cx:pt>
          <cx:pt idx="11735">29.175379290748864</cx:pt>
          <cx:pt idx="11736">12079.562406868961</cx:pt>
          <cx:pt idx="11737">535.85921581244338</cx:pt>
          <cx:pt idx="11738">331.86652921848253</cx:pt>
          <cx:pt idx="11739">0</cx:pt>
          <cx:pt idx="11740">167.76828412355664</cx:pt>
          <cx:pt idx="11741">163.07367815746744</cx:pt>
          <cx:pt idx="11742">213.61394334726654</cx:pt>
          <cx:pt idx="11743">540.11821665430443</cx:pt>
          <cx:pt idx="11744">10.891839567373326</cx:pt>
          <cx:pt idx="11745">96.126966600386325</cx:pt>
          <cx:pt idx="11746">1076.8943024224645</cx:pt>
          <cx:pt idx="11747">12.503860494990482</cx:pt>
          <cx:pt idx="11748">443.6418709607355</cx:pt>
          <cx:pt idx="11749">2253.3565570541882</cx:pt>
          <cx:pt idx="11750">363.12752742901102</cx:pt>
          <cx:pt idx="11751">1241.0435116139952</cx:pt>
          <cx:pt idx="11752">13.546498323927235</cx:pt>
          <cx:pt idx="11753">278.47976072447472</cx:pt>
          <cx:pt idx="11754">1523.1614330040991</cx:pt>
          <cx:pt idx="11755">42.983789428678463</cx:pt>
          <cx:pt idx="11756">3.6470011439621928</cx:pt>
          <cx:pt idx="11757">236.00932302064905</cx:pt>
          <cx:pt idx="11758">738.49675172206469</cx:pt>
          <cx:pt idx="11759">2456.2007271366474</cx:pt>
          <cx:pt idx="11760">6.7731534672625635</cx:pt>
          <cx:pt idx="11761">767.7123305440258</cx:pt>
          <cx:pt idx="11762">0.78150928174738166</cx:pt>
          <cx:pt idx="11763">469.67910557884915</cx:pt>
          <cx:pt idx="11764">1.0420242514143867</cx:pt>
          <cx:pt idx="11765">3.6470011439621928</cx:pt>
          <cx:pt idx="11766">299.57891490554272</cx:pt>
          <cx:pt idx="11767">0</cx:pt>
          <cx:pt idx="11768">0</cx:pt>
          <cx:pt idx="11769">0</cx:pt>
          <cx:pt idx="11770">0</cx:pt>
          <cx:pt idx="11771">4444.4076287255102</cx:pt>
          <cx:pt idx="11772">61.739407518552987</cx:pt>
          <cx:pt idx="11773">238.88514323651509</cx:pt>
          <cx:pt idx="11774">39.074149582011614</cx:pt>
          <cx:pt idx="11775">141.97310761481174</cx:pt>
          <cx:pt idx="11776">0</cx:pt>
          <cx:pt idx="11777">18.964983852223551</cx:pt>
          <cx:pt idx="11778">171.14733063257691</cx:pt>
          <cx:pt idx="11779">1177.9607716322632</cx:pt>
          <cx:pt idx="11780">563.72316429510499</cx:pt>
          <cx:pt idx="11781">0.52097875324100928</cx:pt>
          <cx:pt idx="11782">907.0953637187564</cx:pt>
          <cx:pt idx="11783">222.99147269077352</cx:pt>
          <cx:pt idx="11784">1226.4087006310424</cx:pt>
          <cx:pt idx="11785">2.8656204714986138</cx:pt>
          <cx:pt idx="11786">138.66241359930171</cx:pt>
          <cx:pt idx="11787">0.78150928174738166</cx:pt>
          <cx:pt idx="11788">0</cx:pt>
          <cx:pt idx="11789">3.3865903990908066</cx:pt>
          <cx:pt idx="11790">18.235507655093588</cx:pt>
          <cx:pt idx="11791">3.3865903990908066</cx:pt>
          <cx:pt idx="11792">1.0420242514143867</cx:pt>
          <cx:pt idx="11793">2.0839940888187214</cx:pt>
          <cx:pt idx="11794">6767.4041460429544</cx:pt>
          <cx:pt idx="11795">0.78150928174738166</cx:pt>
          <cx:pt idx="11796">2993.7087803377981</cx:pt>
          <cx:pt idx="11797">7582.7726513789894</cx:pt>
          <cx:pt idx="11798">73.460324582971211</cx:pt>
          <cx:pt idx="11799">1.3024981545525187</cx:pt>
          <cx:pt idx="11800">3.6470011439621928</cx:pt>
          <cx:pt idx="11801">956.81286284707085</cx:pt>
          <cx:pt idx="11802">288.11506991688441</cx:pt>
          <cx:pt idx="11803">215.69168733346862</cx:pt>
          <cx:pt idx="11804">51.84151774505245</cx:pt>
          <cx:pt idx="11805">1.0420242514143867</cx:pt>
          <cx:pt idx="11806">266.50091201364751</cx:pt>
          <cx:pt idx="11807">630.3954263550836</cx:pt>
          <cx:pt idx="11808">0</cx:pt>
          <cx:pt idx="11809">0.26050339158298552</cx:pt>
          <cx:pt idx="11810">0.26050339158298552</cx:pt>
          <cx:pt idx="11811">0</cx:pt>
          <cx:pt idx="11812">15.890030169313221</cx:pt>
          <cx:pt idx="11813">0</cx:pt>
          <cx:pt idx="11814">860.97367541039159</cx:pt>
          <cx:pt idx="11815">620.23702284733076</cx:pt>
          <cx:pt idx="11816">71.640387822721777</cx:pt>
          <cx:pt idx="11817">0</cx:pt>
          <cx:pt idx="11818">0</cx:pt>
          <cx:pt idx="11819">0.26050339158298552</cx:pt>
          <cx:pt idx="11820">2047</cx:pt>
          <cx:pt idx="11821">3150.2314385977998</cx:pt>
          <cx:pt idx="11822">202.14978112854848</cx:pt>
          <cx:pt idx="11823">145.36228154901886</cx:pt>
          <cx:pt idx="11824">1188.6322928543218</cx:pt>
          <cx:pt idx="11825">1346.2482524177794</cx:pt>
          <cx:pt idx="11826">1382.4933556929343</cx:pt>
          <cx:pt idx="11827">84.924640177936851</cx:pt>
          <cx:pt idx="11828">11.462313417332782</cx:pt>
          <cx:pt idx="11829">261.5411946848667</cx:pt>
          <cx:pt idx="11830">203.71883041698624</cx:pt>
          <cx:pt idx="11831">1076.6701839063412</cx:pt>
          <cx:pt idx="11832">953.96232029805014</cx:pt>
          <cx:pt idx="11833">491.81419440725961</cx:pt>
          <cx:pt idx="11834">52.360489649157273</cx:pt>
          <cx:pt idx="11835">1492.1050944800768</cx:pt>
          <cx:pt idx="11836">0</cx:pt>
          <cx:pt idx="11837">9.1176336397597826</cx:pt>
          <cx:pt idx="11838">1.3024981545525187</cx:pt>
          <cx:pt idx="11839">0</cx:pt>
          <cx:pt idx="11840">0.26050339158298552</cx:pt>
          <cx:pt idx="11841">0</cx:pt>
          <cx:pt idx="11842">2.344521918329451</cx:pt>
          <cx:pt idx="11843">39.856677994675195</cx:pt>
          <cx:pt idx="11844">0.26050339158298552</cx:pt>
          <cx:pt idx="11845">0.52097875324100928</cx:pt>
          <cx:pt idx="11846">198.5767705754989</cx:pt>
          <cx:pt idx="11847">172.18858094565013</cx:pt>
          <cx:pt idx="11848">7829.0184954365632</cx:pt>
          <cx:pt idx="11849">566.58789066861038</cx:pt>
          <cx:pt idx="11850">4.1679782560709953</cx:pt>
          <cx:pt idx="11851">714.79368222694848</cx:pt>
          <cx:pt idx="11852">1219.2829563638227</cx:pt>
          <cx:pt idx="11853">66.429126336009062</cx:pt>
          <cx:pt idx="11854">62.782997768270484</cx:pt>
          <cx:pt idx="11855">264.80049847826984</cx:pt>
          <cx:pt idx="11856">185.74165966863981</cx:pt>
          <cx:pt idx="11857">1186.9019129718224</cx:pt>
          <cx:pt idx="11858">2.6050018504433208</cx:pt>
          <cx:pt idx="11859">0.26050339158298552</cx:pt>
          <cx:pt idx="11860">72.679940945680556</cx:pt>
          <cx:pt idx="11861">3.907539909015215</cx:pt>
          <cx:pt idx="11862">709.35678161449516</cx:pt>
          <cx:pt idx="11863">20.57965656867443</cx:pt>
          <cx:pt idx="11864">8146.2643275293303</cx:pt>
          <cx:pt idx="11865">102.63733410538117</cx:pt>
          <cx:pt idx="11866">80.492760697405686</cx:pt>
          <cx:pt idx="11867">3077.9015038736188</cx:pt>
          <cx:pt idx="11868">768.99218868793298</cx:pt>
          <cx:pt idx="11869">386.32478165090612</cx:pt>
          <cx:pt idx="11870">2.344521918329451</cx:pt>
          <cx:pt idx="11871">46.891575768645019</cx:pt>
          <cx:pt idx="11872">642.63545961944305</cx:pt>
          <cx:pt idx="11873">23.184318853059626</cx:pt>
          <cx:pt idx="11874">3.907539909015215</cx:pt>
          <cx:pt idx="11875">1928.4848489570479</cx:pt>
          <cx:pt idx="11876">0</cx:pt>
          <cx:pt idx="11877">26.050812078603236</cx:pt>
          <cx:pt idx="11878">2.2091695199352031</cx:pt>
          <cx:pt idx="11879">0</cx:pt>
          <cx:pt idx="11880">37.25297372878191</cx:pt>
          <cx:pt idx="11881">300.3507823466789</cx:pt>
          <cx:pt idx="11882">383.19634927174604</cx:pt>
          <cx:pt idx="11883">2162.8728304977717</cx:pt>
          <cx:pt idx="11884">0</cx:pt>
          <cx:pt idx="11885">1584.1459882549977</cx:pt>
          <cx:pt idx="11886">3581.3733859929143</cx:pt>
          <cx:pt idx="11887">1550.7710488362213</cx:pt>
          <cx:pt idx="11888">1184.5164777895641</cx:pt>
          <cx:pt idx="11889">1452.081593317469</cx:pt>
          <cx:pt idx="11890">1576.0361328354741</cx:pt>
          <cx:pt idx="11891">4.4286745626559831</cx:pt>
          <cx:pt idx="11892">3.907539909015215</cx:pt>
          <cx:pt idx="11893">76.848643732928991</cx:pt>
          <cx:pt idx="11894">422.02525912768488</cx:pt>
          <cx:pt idx="11895">674.44758033549419</cx:pt>
          <cx:pt idx="11896">742.14504023016184</cx:pt>
          <cx:pt idx="11897">1421.7830726234606</cx:pt>
          <cx:pt idx="11898">3137.588120614972</cx:pt>
          <cx:pt idx="11899">0.26050339158298552</cx:pt>
          <cx:pt idx="11900">133.37304921098072</cx:pt>
          <cx:pt idx="11901">450.16145310550701</cx:pt>
          <cx:pt idx="11902">0</cx:pt>
          <cx:pt idx="11903">159.16332280124243</cx:pt>
          <cx:pt idx="11904">862.28912230383776</cx:pt>
          <cx:pt idx="11905">0</cx:pt>
          <cx:pt idx="11906">441.27503536013984</cx:pt>
          <cx:pt idx="11907">626.77336077267785</cx:pt>
          <cx:pt idx="11908">2189.280612044136</cx:pt>
          <cx:pt idx="11909">1329.0824833174643</cx:pt>
          <cx:pt idx="11910">288.11506991688441</cx:pt>
          <cx:pt idx="11911">0.26050339158298552</cx:pt>
          <cx:pt idx="11912">419.65684207677936</cx:pt>
          <cx:pt idx="11913">81.538768041976667</cx:pt>
          <cx:pt idx="11914">27.874018471138658</cx:pt>
          <cx:pt idx="11915">272.21634796774879</cx:pt>
          <cx:pt idx="11916">15.369064859311607</cx:pt>
          <cx:pt idx="11917">0</cx:pt>
          <cx:pt idx="11918">89.090307826032799</cx:pt>
          <cx:pt idx="11919">189.38816635793614</cx:pt>
          <cx:pt idx="11920">8.3359704845098666</cx:pt>
          <cx:pt idx="11921">882.07979786772762</cx:pt>
          <cx:pt idx="11922">35.689618541813786</cx:pt>
          <cx:pt idx="11923">0.26050339158298552</cx:pt>
          <cx:pt idx="11924">63.039937733532383</cx:pt>
          <cx:pt idx="11925">0</cx:pt>
          <cx:pt idx="11926">1944.0614238232295</cx:pt>
          <cx:pt idx="11927">0</cx:pt>
          <cx:pt idx="11928">1275.1657456067542</cx:pt>
          <cx:pt idx="11929">672.85762700107625</cx:pt>
          <cx:pt idx="11930">1432.7720914414947</cx:pt>
          <cx:pt idx="11931">2.6050018504433208</cx:pt>
          <cx:pt idx="11932">3364.7212923191723</cx:pt>
          <cx:pt idx="11933">3695.6429796861144</cx:pt>
          <cx:pt idx="11934">68.773146984466692</cx:pt>
          <cx:pt idx="11935">274.30748043532702</cx:pt>
          <cx:pt idx="11936">0</cx:pt>
          <cx:pt idx="11937">455.0979893352233</cx:pt>
          <cx:pt idx="11938">1139.9342984389968</cx:pt>
          <cx:pt idx="11939">0</cx:pt>
          <cx:pt idx="11940">30.217865666659993</cx:pt>
          <cx:pt idx="11941">233.1517483371295</cx:pt>
          <cx:pt idx="11942">4319.2527432313191</cx:pt>
          <cx:pt idx="11943">4126.3498026414245</cx:pt>
          <cx:pt idx="11944">1017.2668693942097</cx:pt>
          <cx:pt idx="11945">3488.0051216847864</cx:pt>
          <cx:pt idx="11946">2744.3987680914825</cx:pt>
          <cx:pt idx="11947">1847.1933784001674</cx:pt>
          <cx:pt idx="11948">1551.5241555354335</cx:pt>
          <cx:pt idx="11949">2765.9867113858686</cx:pt>
          <cx:pt idx="11950">2552.0392458753972</cx:pt>
          <cx:pt idx="11951">514.73995250600683</cx:pt>
          <cx:pt idx="11952">315.20141203245163</cx:pt>
          <cx:pt idx="11953">387.61559858859613</cx:pt>
          <cx:pt idx="11954">8681.5313535195201</cx:pt>
          <cx:pt idx="11955">3212.6564649850902</cx:pt>
          <cx:pt idx="11956">830.45824246018162</cx:pt>
          <cx:pt idx="11957">2679.5252319419683</cx:pt>
          <cx:pt idx="11958">2297.0588046415064</cx:pt>
          <cx:pt idx="11959">10.159496258249503</cx:pt>
          <cx:pt idx="11960">2300.8849293951121</cx:pt>
          <cx:pt idx="11961">2222.6284031415485</cx:pt>
          <cx:pt idx="11962">39.596965802482117</cx:pt>
          <cx:pt idx="11963">1.5629405246920709</cx:pt>
          <cx:pt idx="11964">0.26050339158298552</cx:pt>
          <cx:pt idx="11965">515.27645690603254</cx:pt>
          <cx:pt idx="11966">682.59593128750475</cx:pt>
          <cx:pt idx="11967">727.05316767162037</cx:pt>
          <cx:pt idx="11968">846.34166502433243</cx:pt>
          <cx:pt idx="11969">1836.8457865807095</cx:pt>
          <cx:pt idx="11970">875.00785740568222</cx:pt>
          <cx:pt idx="11971">1.3024981545525187</cx:pt>
          <cx:pt idx="11972">168.82440625762518</cx:pt>
          <cx:pt idx="11973">403.24888941738811</cx:pt>
          <cx:pt idx="11974">554.09850600402842</cx:pt>
          <cx:pt idx="11975">113.0561160204206</cx:pt>
          <cx:pt idx="11976">5.9914902418319285</cx:pt>
          <cx:pt idx="11977">364.97467271558207</cx:pt>
          <cx:pt idx="11978">207.87557651034589</cx:pt>
          <cx:pt idx="11979">536.11976473315315</cx:pt>
          <cx:pt idx="11980">52.620025488536022</cx:pt>
          <cx:pt idx="11981">0.26050339158298552</cx:pt>
          <cx:pt idx="11982">0.52097875324100928</cx:pt>
          <cx:pt idx="11983">167.49944158135617</cx:pt>
          <cx:pt idx="11984">0</cx:pt>
          <cx:pt idx="11985">275.18669294261531</cx:pt>
          <cx:pt idx="11986">423.84712742179255</cx:pt>
          <cx:pt idx="11987">2229.1113025147361</cx:pt>
          <cx:pt idx="11988">16.150752834980093</cx:pt>
          <cx:pt idx="11989">2822.3651276810479</cx:pt>
          <cx:pt idx="11990">1346.5284339461309</cx:pt>
          <cx:pt idx="11991">0.52097875324100928</cx:pt>
          <cx:pt idx="11992">252.68598341375403</cx:pt>
          <cx:pt idx="11993">1128.9944723367364</cx:pt>
          <cx:pt idx="11994">5426.9811676302725</cx:pt>
          <cx:pt idx="11995">381.89367012777268</cx:pt>
          <cx:pt idx="11996">393.09509957790459</cx:pt>
          <cx:pt idx="11997">1248.0365680358286</cx:pt>
          <cx:pt idx="11998">1286.8956585351291</cx:pt>
          <cx:pt idx="11999">1403.070829431688</cx:pt>
          <cx:pt idx="12000">1544.0095067416019</cx:pt>
          <cx:pt idx="12001">155.78024774252202</cx:pt>
          <cx:pt idx="12002">0</cx:pt>
          <cx:pt idx="12003">93.516873340127944</cx:pt>
          <cx:pt idx="12004">1.3024981545525187</cx:pt>
          <cx:pt idx="12005">0</cx:pt>
          <cx:pt idx="12006">0</cx:pt>
          <cx:pt idx="12007">1174.6150353409218</cx:pt>
          <cx:pt idx="12008">346.98950829748873</cx:pt>
          <cx:pt idx="12009">4550.7323129192837</cx:pt>
          <cx:pt idx="12010">120.87006589519532</cx:pt>
          <cx:pt idx="12011">61.219720112756868</cx:pt>
          <cx:pt idx="12012">68.252776110859486</cx:pt>
          <cx:pt idx="12013">0</cx:pt>
          <cx:pt idx="12014">640.85339481086203</cx:pt>
          <cx:pt idx="12015">0</cx:pt>
          <cx:pt idx="12016">70.333111541478843</cx:pt>
          <cx:pt idx="12017">0</cx:pt>
          <cx:pt idx="12018">22.142936053443492</cx:pt>
          <cx:pt idx="12019">18.495915525857701</cx:pt>
          <cx:pt idx="12020">19.798390738309131</cx:pt>
          <cx:pt idx="12021">1097.4854154941318</cx:pt>
          <cx:pt idx="12022">288.37570641213387</cx:pt>
          <cx:pt idx="12023">872.70352446675736</cx:pt>
          <cx:pt idx="12024">403.13682336258205</cx:pt>
          <cx:pt idx="12025">74.50498540454258</cx:pt>
          <cx:pt idx="12026">0</cx:pt>
          <cx:pt idx="12027">849.99096227189523</cx:pt>
          <cx:pt idx="12028">31941.730040782273</cx:pt>
          <cx:pt idx="12029">2351.0450861522745</cx:pt>
          <cx:pt idx="12030">459.00317224447144</cx:pt>
          <cx:pt idx="12031">460.56819299408227</cx:pt>
          <cx:pt idx="12032">29.435855226365593</cx:pt>
          <cx:pt idx="12033">406.65361544858683</cx:pt>
          <cx:pt idx="12034">10.420073255760686</cx:pt>
          <cx:pt idx="12035">46.630044781378118</cx:pt>
          <cx:pt idx="12036">61.739407518552987</cx:pt>
          <cx:pt idx="12037">94.042442013347525</cx:pt>
          <cx:pt idx="12038">2326.8784263440161</cx:pt>
          <cx:pt idx="12039">0</cx:pt>
          <cx:pt idx="12040">72.679940945680556</cx:pt>
          <cx:pt idx="12041">9.3783126630743183</cx:pt>
          <cx:pt idx="12042">0</cx:pt>
          <cx:pt idx="12043">852.11711704764571</cx:pt>
          <cx:pt idx="12044">0.26050339158298552</cx:pt>
          <cx:pt idx="12045">0</cx:pt>
          <cx:pt idx="12046">188.0861652300909</cx:pt>
          <cx:pt idx="12047">1715.6735487956933</cx:pt>
          <cx:pt idx="12048">315.77177853521465</cx:pt>
          <cx:pt idx="12049">12465.769074869557</cx:pt>
          <cx:pt idx="12050">805.98609235375079</cx:pt>
          <cx:pt idx="12051">40.637166837069415</cx:pt>
          <cx:pt idx="12052">0.52097875324100928</cx:pt>
          <cx:pt idx="12053">104.71966878684624</cx:pt>
          <cx:pt idx="12054">808.84387727167757</cx:pt>
          <cx:pt idx="12055">188.86102937975059</cx:pt>
          <cx:pt idx="12056">115.88937600153487</cx:pt>
          <cx:pt idx="12057">426.44648498600685</cx:pt>
          <cx:pt idx="12058">566.58789066861038</cx:pt>
          <cx:pt idx="12059">2439.0584640755537</cx:pt>
          <cx:pt idx="12060">870.10329934102867</cx:pt>
          <cx:pt idx="12061">175.58267585392932</cx:pt>
          <cx:pt idx="12062">1883.1524692492753</cx:pt>
          <cx:pt idx="12063">1200.1494911487032</cx:pt>
          <cx:pt idx="12064">0.78150928174738166</cx:pt>
          <cx:pt idx="12065">64.621651613513038</cx:pt>
          <cx:pt idx="12066">11.462313417332782</cx:pt>
          <cx:pt idx="12067">281.08770966441233</cx:pt>
          <cx:pt idx="12068">5.9914902418319285</cx:pt>
          <cx:pt idx="12069">75.283545840990428</cx:pt>
          <cx:pt idx="12070">289.94446702976563</cx:pt>
          <cx:pt idx="12071">0.26050339158298552</cx:pt>
          <cx:pt idx="12072">85.444363941048451</cx:pt>
          <cx:pt idx="12073">447.54222681486414</cx:pt>
          <cx:pt idx="12074">116.9883003771461</cx:pt>
          <cx:pt idx="12075">1397.7282671008359</cx:pt>
          <cx:pt idx="12076">344.13093932468621</cx:pt>
          <cx:pt idx="12077">361.56604247497461</cx:pt>
          <cx:pt idx="12078">1416.3693092367141</cx:pt>
          <cx:pt idx="12079">316.5191950893215</cx:pt>
          <cx:pt idx="12080">0</cx:pt>
          <cx:pt idx="12081">0.52097875324100928</cx:pt>
          <cx:pt idx="12082">108.10701106540766</cx:pt>
          <cx:pt idx="12083">479.30266390541266</cx:pt>
          <cx:pt idx="12084">782.28851786318171</cx:pt>
          <cx:pt idx="12085">0</cx:pt>
          <cx:pt idx="12086">64.863167921549206</cx:pt>
          <cx:pt idx="12087">0</cx:pt>
          <cx:pt idx="12088">0</cx:pt>
          <cx:pt idx="12089">12341.953221581427</cx:pt>
          <cx:pt idx="12090">48.453475177471184</cx:pt>
          <cx:pt idx="12091">316.76138369571544</cx:pt>
          <cx:pt idx="12092">1.8235300782217538</cx:pt>
          <cx:pt idx="12093">599.94952048302355</cx:pt>
          <cx:pt idx="12094">0</cx:pt>
          <cx:pt idx="12095">445.71162844350346</cx:pt>
          <cx:pt idx="12096">0</cx:pt>
          <cx:pt idx="12097">863.30697879769355</cx:pt>
          <cx:pt idx="12098">2524.0565800690833</cx:pt>
          <cx:pt idx="12099">403.52919052907203</cx:pt>
          <cx:pt idx="12100">2.3914447733469864</cx:pt>
          <cx:pt idx="12101">2802.2797339333179</cx:pt>
          <cx:pt idx="12102">146.66662697004028</cx:pt>
          <cx:pt idx="12103">303.22607489457459</cx:pt>
          <cx:pt idx="12104">3.1258746764764478</cx:pt>
          <cx:pt idx="12105">225.0973072643595</cx:pt>
          <cx:pt idx="12106">555.40824961334147</cx:pt>
          <cx:pt idx="12107">49.755772305425154</cx:pt>
          <cx:pt idx="12108">454.8451450167392</cx:pt>
          <cx:pt idx="12109">2251.0138737962016</cx:pt>
          <cx:pt idx="12110">0.52097875324100928</cx:pt>
          <cx:pt idx="12111">0.52097875324100928</cx:pt>
          <cx:pt idx="12112">858.11056280219123</cx:pt>
          <cx:pt idx="12113">100.55377085550725</cx:pt>
          <cx:pt idx="12114">16.471117684362792</cx:pt>
          <cx:pt idx="12115">112.04865363217974</cx:pt>
          <cx:pt idx="12116">2495.5152429383443</cx:pt>
          <cx:pt idx="12117">0.78150928174738166</cx:pt>
          <cx:pt idx="12118">0</cx:pt>
          <cx:pt idx="12119">751.26648157046486</cx:pt>
          <cx:pt idx="12120">241.22433465723805</cx:pt>
          <cx:pt idx="12121">0</cx:pt>
          <cx:pt idx="12122">0.26050339158298552</cx:pt>
          <cx:pt idx="12123">733.28687370386911</cx:pt>
          <cx:pt idx="12124">2298.9710713980803</cx:pt>
          <cx:pt idx="12125">0</cx:pt>
          <cx:pt idx="12126">0</cx:pt>
          <cx:pt idx="12127">0</cx:pt>
          <cx:pt idx="12128">713.50485295964654</cx:pt>
          <cx:pt idx="12129">0</cx:pt>
          <cx:pt idx="12130">944.60902853855271</cx:pt>
          <cx:pt idx="12131">2662.1168205420595</cx:pt>
          <cx:pt idx="12132">37.773525133767777</cx:pt>
          <cx:pt idx="12133">147.70403660679017</cx:pt>
          <cx:pt idx="12134">1161.8102673709864</cx:pt>
          <cx:pt idx="12135">28.133356073614049</cx:pt>
          <cx:pt idx="12136">3.1258746764764478</cx:pt>
          <cx:pt idx="12137">34.646783515221131</cx:pt>
          <cx:pt idx="12138">4.1679782560709953</cx:pt>
          <cx:pt idx="12139">19.537661288071376</cx:pt>
          <cx:pt idx="12140">0</cx:pt>
          <cx:pt idx="12141">1128.759521021196</cx:pt>
          <cx:pt idx="12142">201.88241310007908</cx:pt>
          <cx:pt idx="12143">0</cx:pt>
          <cx:pt idx="12144">0</cx:pt>
          <cx:pt idx="12145">1.5629405246920709</cx:pt>
          <cx:pt idx="12146">583.51652424285385</cx:pt>
          <cx:pt idx="12147">1086.5756193611353</cx:pt>
          <cx:pt idx="12148">5479.5311327087902</cx:pt>
          <cx:pt idx="12149">527.51477738308893</cx:pt>
          <cx:pt idx="12150">0</cx:pt>
          <cx:pt idx="12151">652.29917153621318</cx:pt>
          <cx:pt idx="12152">1432.2752699976884</cx:pt>
          <cx:pt idx="12153">2070.413699799788</cx:pt>
          <cx:pt idx="12154">0</cx:pt>
          <cx:pt idx="12155">2354.6345117810229</cx:pt>
          <cx:pt idx="12156">273.03189305095879</cx:pt>
          <cx:pt idx="12157">4951.015105565335</cx:pt>
          <cx:pt idx="12158">6056.0516570202963</cx:pt>
          <cx:pt idx="12159">45.109751962813476</cx:pt>
          <cx:pt idx="12160">10.420073255760686</cx:pt>
          <cx:pt idx="12161">4.1679782560709953</cx:pt>
          <cx:pt idx="12162">241.03971822158715</cx:pt>
          <cx:pt idx="12163">166.71872991447952</cx:pt>
          <cx:pt idx="12164">449.38032687228696</cx:pt>
          <cx:pt idx="12165">0</cx:pt>
          <cx:pt idx="12166">0</cx:pt>
          <cx:pt idx="12167">76.326981893244053</cx:pt>
          <cx:pt idx="12168">2.0839940888187214</cx:pt>
          <cx:pt idx="12169">8.5964446083272144</cx:pt>
          <cx:pt idx="12170">402.99678448103612</cx:pt>
          <cx:pt idx="12171">243.8237994900033</cx:pt>
          <cx:pt idx="12172">5135.25103225561</cx:pt>
          <cx:pt idx="12173">0.26050339158298552</cx:pt>
          <cx:pt idx="12174">994.30853169290447</cx:pt>
          <cx:pt idx="12175">997.21031377444558</cx:pt>
          <cx:pt idx="12176">57.570406410695774</cx:pt>
          <cx:pt idx="12177">181.97465308173767</cx:pt>
          <cx:pt idx="12178">622.60989082666617</cx:pt>
          <cx:pt idx="12179">610.15732573470666</cx:pt>
          <cx:pt idx="12180">20.839985601251719</cx:pt>
          <cx:pt idx="12181">0</cx:pt>
          <cx:pt idx="12182">9768.7098433469164</cx:pt>
          <cx:pt idx="12183">5128.8467080527571</cx:pt>
          <cx:pt idx="12184">1786.3420015092713</cx:pt>
          <cx:pt idx="12185">447.54222681486414</cx:pt>
          <cx:pt idx="12186">104.20066397374082</cx:pt>
          <cx:pt idx="12187">138.84646732581635</cx:pt>
          <cx:pt idx="12188">7.5545976395450314</cx:pt>
          <cx:pt idx="12189">390.23726987495087</cx:pt>
          <cx:pt idx="12190">1.8260754833576067</cx:pt>
          <cx:pt idx="12191">0.52097875324100928</cx:pt>
          <cx:pt idx="12192">171.67315518959728</cx:pt>
          <cx:pt idx="12193">51.84151774505245</cx:pt>
          <cx:pt idx="12194">0.26050339158298552</cx:pt>
          <cx:pt idx="12195">56.008297015916185</cx:pt>
          <cx:pt idx="12196">437.12538601492304</cx:pt>
          <cx:pt idx="12197">3.1258746764764478</cx:pt>
          <cx:pt idx="12198">288.63657787051665</cx:pt>
          <cx:pt idx="12199">0.26050339158298552</cx:pt>
          <cx:pt idx="12200">4274.270535292595</cx:pt>
          <cx:pt idx="12201">258.30388298830923</cx:pt>
          <cx:pt idx="12202">25.789578922044477</cx:pt>
          <cx:pt idx="12203">178.70665172115719</cx:pt>
          <cx:pt idx="12204">986.74854101415747</cx:pt>
          <cx:pt idx="12205">0</cx:pt>
          <cx:pt idx="12206">27.092244662039462</cx:pt>
          <cx:pt idx="12207">41.159913445329153</cx:pt>
          <cx:pt idx="12208">6228.0653815955766</cx:pt>
          <cx:pt idx="12209">4400.2573011258974</cx:pt>
          <cx:pt idx="12210">54.184836593655128</cx:pt>
          <cx:pt idx="12211">0</cx:pt>
          <cx:pt idx="12212">10.680256085236168</cx:pt>
          <cx:pt idx="12213">519.84128519449962</cx:pt>
          <cx:pt idx="12214">454.52928672048921</cx:pt>
          <cx:pt idx="12215">32.30114782734293</cx:pt>
          <cx:pt idx="12216">57.830810215002607</cx:pt>
          <cx:pt idx="12217">63.628562601531627</cx:pt>
          <cx:pt idx="12218">1914.227423936605</cx:pt>
          <cx:pt idx="12219">0</cx:pt>
          <cx:pt idx="12220">289.94446702976563</cx:pt>
          <cx:pt idx="12221">2.0839940888187214</cx:pt>
          <cx:pt idx="12222">175.31360593704147</cx:pt>
          <cx:pt idx="12223">938.85865728166539</cx:pt>
          <cx:pt idx="12224">257.37093940500216</cx:pt>
          <cx:pt idx="12225">0</cx:pt>
          <cx:pt idx="12226">0</cx:pt>
          <cx:pt idx="12227">486.10872011534138</cx:pt>
          <cx:pt idx="12228">2240.8903455432442</cx:pt>
          <cx:pt idx="12229">1162.8585378496387</cx:pt>
          <cx:pt idx="12230">606.44079869945563</cx:pt>
          <cx:pt idx="12231">0</cx:pt>
          <cx:pt idx="12232">0</cx:pt>
          <cx:pt idx="12233">1750.5300202448298</cx:pt>
          <cx:pt idx="12234">1310.8617728989764</cx:pt>
          <cx:pt idx="12235">31</cx:pt>
          <cx:pt idx="12236">365.48237317051075</cx:pt>
          <cx:pt idx="12237">0.26050339158298552</cx:pt>
          <cx:pt idx="12238">121.39493102857557</cx:pt>
          <cx:pt idx="12239">694.25576880838116</cx:pt>
          <cx:pt idx="12240">1548.9435960008495</cx:pt>
          <cx:pt idx="12241">145.88059521604148</cx:pt>
          <cx:pt idx="12242">1845.1448025348195</cx:pt>
          <cx:pt idx="12243">921.36886197681429</cx:pt>
          <cx:pt idx="12244">2522.1320544169066</cx:pt>
          <cx:pt idx="12245">0</cx:pt>
          <cx:pt idx="12246">196.93734194200263</cx:pt>
          <cx:pt idx="12247">16.672080616565502</cx:pt>
          <cx:pt idx="12248">89.811304804195288</cx:pt>
          <cx:pt idx="12249">2.8656204714986138</cx:pt>
          <cx:pt idx="12250">156.56464029679563</cx:pt>
          <cx:pt idx="12251">283.93716545576552</cx:pt>
          <cx:pt idx="12252">484.79370999219032</cx:pt>
          <cx:pt idx="12253">370.16066142873871</cx:pt>
          <cx:pt idx="12254">666.35009759821958</cx:pt>
          <cx:pt idx="12255">3733.7604623428638</cx:pt>
          <cx:pt idx="12256">2859.79419729136</cx:pt>
          <cx:pt idx="12257">723.42875369928993</cx:pt>
          <cx:pt idx="12258">299.82903342537321</cx:pt>
          <cx:pt idx="12259">85.444363941048451</cx:pt>
          <cx:pt idx="12260">8.856667776036133</cx:pt>
          <cx:pt idx="12261">1.5629405246920709</cx:pt>
          <cx:pt idx="12262">191.471363125891</cx:pt>
          <cx:pt idx="12263">1694.858402222764</cx:pt>
          <cx:pt idx="12264">2079.3347816080645</cx:pt>
          <cx:pt idx="12265">2904.1561617396069</cx:pt>
          <cx:pt idx="12266">1324.3888753677097</cx:pt>
          <cx:pt idx="12267">106.80647345715812</cx:pt>
          <cx:pt idx="12268">18.927654379003744</cx:pt>
          <cx:pt idx="12269">75.543077381854644</cx:pt>
          <cx:pt idx="12270">1767.6097107217656</cx:pt>
          <cx:pt idx="12271">9644.2304958717887</cx:pt>
          <cx:pt idx="12272">236.27232058093568</cx:pt>
          <cx:pt idx="12273">64.603459950409686</cx:pt>
          <cx:pt idx="12274">0</cx:pt>
          <cx:pt idx="12275">203.97441032707638</cx:pt>
          <cx:pt idx="12276">2252.2630017497631</cx:pt>
          <cx:pt idx="12277">329.01779308181654</cx:pt>
          <cx:pt idx="12278">384.23634233501252</cx:pt>
          <cx:pt idx="12279">1068.9294836237796</cx:pt>
          <cx:pt idx="12280">281.3420110123875</cx:pt>
          <cx:pt idx="12281">5.6138943491817193</cx:pt>
          <cx:pt idx="12282">746.5882065250081</cx:pt>
          <cx:pt idx="12283">517.3561969550168</cx:pt>
          <cx:pt idx="12284">33.344329164590512</cx:pt>
          <cx:pt idx="12285">0</cx:pt>
          <cx:pt idx="12286">875.00785740568222</cx:pt>
          <cx:pt idx="12287">0.26050339158298552</cx:pt>
          <cx:pt idx="12288">1403.3628281113643</cx:pt>
          <cx:pt idx="12289">3.907539909015215</cx:pt>
          <cx:pt idx="12290">58.614856436059398</cx:pt>
          <cx:pt idx="12291">860.97367541039159</cx:pt>
          <cx:pt idx="12292">36.991374408345841</cx:pt>
          <cx:pt idx="12293">417.8529429473914</cx:pt>
          <cx:pt idx="12294">313.97641600112286</cx:pt>
          <cx:pt idx="12295">2995.9930023857387</cx:pt>
          <cx:pt idx="12296">292.53729408415052</cx:pt>
          <cx:pt idx="12297">0</cx:pt>
          <cx:pt idx="12298">1220.9758008644833</cx:pt>
          <cx:pt idx="12299">181.56925208436766</cx:pt>
          <cx:pt idx="12300">553.82923585959657</cx:pt>
          <cx:pt idx="12301">507.71012548511595</cx:pt>
          <cx:pt idx="12302">3019.5593111278886</cx:pt>
          <cx:pt idx="12303">0</cx:pt>
          <cx:pt idx="12304">1937.8695167727885</cx:pt>
          <cx:pt idx="12305">467.07632951595554</cx:pt>
          <cx:pt idx="12306">9644.8990754751303</cx:pt>
          <cx:pt idx="12307">47.412241909163157</cx:pt>
          <cx:pt idx="12308">483.91900940896949</cx:pt>
          <cx:pt idx="12309">58.092371773633687</cx:pt>
          <cx:pt idx="12310">81.538768041976667</cx:pt>
          <cx:pt idx="12311">0.79191226204404708</cx:pt>
          <cx:pt idx="12312">2.0839940888187214</cx:pt>
          <cx:pt idx="12313">0.26050339158298552</cx:pt>
          <cx:pt idx="12314">75.024894283307077</cx:pt>
          <cx:pt idx="12315">0</cx:pt>
          <cx:pt idx="12316">5.9914902418319285</cx:pt>
          <cx:pt idx="12317">0.52097875324100928</cx:pt>
          <cx:pt idx="12318">5.2100289756658134</cx:pt>
          <cx:pt idx="12319">4.4286745626559831</cx:pt>
          <cx:pt idx="12320">6.252105938134398</cx:pt>
          <cx:pt idx="12321">4.9496301986855045</cx:pt>
          <cx:pt idx="12322">755.13498672102367</cx:pt>
          <cx:pt idx="12323">1.3024981545525187</cx:pt>
          <cx:pt idx="12324">1913.961935441484</cx:pt>
          <cx:pt idx="12325">2.344521918329451</cx:pt>
          <cx:pt idx="12326">230.81016171297856</cx:pt>
          <cx:pt idx="12327">1196.4917488759963</cx:pt>
          <cx:pt idx="12328">0</cx:pt>
          <cx:pt idx="12329">398.04288763087817</cx:pt>
          <cx:pt idx="12330">0</cx:pt>
          <cx:pt idx="12331">0</cx:pt>
          <cx:pt idx="12332">1024.8470989584609</cx:pt>
          <cx:pt idx="12333">2850.4894901892958</cx:pt>
          <cx:pt idx="12334">20.839985601251719</cx:pt>
          <cx:pt idx="12335">2491.8839362071117</cx:pt>
          <cx:pt idx="12336">151.09195156427648</cx:pt>
          <cx:pt idx="12337">630.92082478337102</cx:pt>
          <cx:pt idx="12338">36.470933127314673</cx:pt>
          <cx:pt idx="12339">8102.3346128695266</cx:pt>
          <cx:pt idx="12340">377.46078240610353</cx:pt>
          <cx:pt idx="12341">1043.8643930412475</cx:pt>
          <cx:pt idx="12342">39.856677994675195</cx:pt>
          <cx:pt idx="12343">108.63008873214837</cx:pt>
          <cx:pt idx="12344">131.81736760419986</cx:pt>
          <cx:pt idx="12345">1056.3226662204384</cx:pt>
          <cx:pt idx="12346">33.344329164590512</cx:pt>
          <cx:pt idx="12347">0</cx:pt>
          <cx:pt idx="12348">355.31267630876198</cx:pt>
          <cx:pt idx="12349">146.14553954655108</cx:pt>
          <cx:pt idx="12350">448.3201651020558</cx:pt>
          <cx:pt idx="12351">238.35365062437253</cx:pt>
          <cx:pt idx="12352">639.52008494842596</cx:pt>
          <cx:pt idx="12353">586.40022172120268</cx:pt>
          <cx:pt idx="12354">1371.5091006939201</cx:pt>
          <cx:pt idx="12355">3.1258746764764478</cx:pt>
          <cx:pt idx="12356">6639.6097381400359</cx:pt>
          <cx:pt idx="12357">1781.2697589517777</cx:pt>
          <cx:pt idx="12358">320.68391740591409</cx:pt>
          <cx:pt idx="12359">1589.8697425663499</cx:pt>
          <cx:pt idx="12360">1361.1784515678196</cx:pt>
          <cx:pt idx="12361">44.807121428563669</cx:pt>
          <cx:pt idx="12362">881.28442072154098</cx:pt>
          <cx:pt idx="12363">11657.543955114732</cx:pt>
          <cx:pt idx="12364">86.226826671379143</cx:pt>
          <cx:pt idx="12365">916.14116617302921</cx:pt>
          <cx:pt idx="12366">445.99038859948161</cx:pt>
          <cx:pt idx="12367">1214.9768100482536</cx:pt>
          <cx:pt idx="12368">15.890030169313221</cx:pt>
          <cx:pt idx="12369">441.55102696186202</cx:pt>
          <cx:pt idx="12370">0</cx:pt>
          <cx:pt idx="12371">989.14774299466501</cx:pt>
          <cx:pt idx="12372">1868.8411530580688</cx:pt>
          <cx:pt idx="12373">0</cx:pt>
          <cx:pt idx="12374">157.60561099708869</cx:pt>
          <cx:pt idx="12375">162.31347246442334</cx:pt>
          <cx:pt idx="12376">7821.9661115177823</cx:pt>
          <cx:pt idx="12377">1924.0764167277252</cx:pt>
          <cx:pt idx="12378">1175.6748492851132</cx:pt>
          <cx:pt idx="12379">198.24503999574995</cx:pt>
          <cx:pt idx="12380">0.26050339158298552</cx:pt>
          <cx:pt idx="12381">32.041333319388684</cx:pt>
          <cx:pt idx="12382">0.52097875324100928</cx:pt>
          <cx:pt idx="12383">110.45364582651038</cx:pt>
          <cx:pt idx="12384">0</cx:pt>
          <cx:pt idx="12385">334.73985584010558</cx:pt>
          <cx:pt idx="12386">40.118051651498462</cx:pt>
          <cx:pt idx="12387">723.12753489143608</cx:pt>
          <cx:pt idx="12388">143.79821424902775</cx:pt>
          <cx:pt idx="12389">35.428608930396095</cx:pt>
          <cx:pt idx="12390">39.856677994675195</cx:pt>
          <cx:pt idx="12391">1381.4388967656914</cx:pt>
          <cx:pt idx="12392">439.98934861155408</cx:pt>
          <cx:pt idx="12393">12.24338485297506</cx:pt>
          <cx:pt idx="12394">4600.2176943877903</cx:pt>
          <cx:pt idx="12395">1776.5815100087104</cx:pt>
          <cx:pt idx="12396">161.5117249823642</cx:pt>
          <cx:pt idx="12397">8.5964446083272144</cx:pt>
          <cx:pt idx="12398">787.24483423072309</cx:pt>
          <cx:pt idx="12399">0</cx:pt>
          <cx:pt idx="12400">477.8400454966245</cx:pt>
          <cx:pt idx="12401">8.0756438794876306</cx:pt>
          <cx:pt idx="12402">0.52097875324100928</cx:pt>
          <cx:pt idx="12403">8.0756438794876306</cx:pt>
          <cx:pt idx="12404">26.571388147548156</cx:pt>
          <cx:pt idx="12405">203.44939734265515</cx:pt>
          <cx:pt idx="12406">29.435855226365593</cx:pt>
          <cx:pt idx="12407">2539.3296368447131</cx:pt>
          <cx:pt idx="12408">555.90985022568168</cx:pt>
          <cx:pt idx="12409">5.4706022633779137</cx:pt>
          <cx:pt idx="12410">808.33882792094494</cx:pt>
          <cx:pt idx="12411">4449.3404783954438</cx:pt>
          <cx:pt idx="12412">444.69099439130616</cx:pt>
          <cx:pt idx="12413">0</cx:pt>
          <cx:pt idx="12414">6484.4906132174528</cx:pt>
          <cx:pt idx="12415">610.62348760238729</cx:pt>
          <cx:pt idx="12416">114.62423418334457</cx:pt>
          <cx:pt idx="12417">6.7731534672625635</cx:pt>
          <cx:pt idx="12418">0.26050339158298552</cx:pt>
          <cx:pt idx="12419">6.7731534672625635</cx:pt>
          <cx:pt idx="12420">157.07879012363088</cx:pt>
          <cx:pt idx="12421">3407.6860173784007</cx:pt>
          <cx:pt idx="12422">120.60847797322032</cx:pt>
          <cx:pt idx="12423">0</cx:pt>
          <cx:pt idx="12424">74.50498540454258</cx:pt>
          <cx:pt idx="12425">2.0839940888187214</cx:pt>
          <cx:pt idx="12426">140.67093527475697</cx:pt>
          <cx:pt idx="12427">505.63396883466993</cx:pt>
          <cx:pt idx="12428">2467.9809675676997</cx:pt>
          <cx:pt idx="12429">18.495915525857701</cx:pt>
          <cx:pt idx="12430">0</cx:pt>
          <cx:pt idx="12431">8.856667776036133</cx:pt>
          <cx:pt idx="12432">0</cx:pt>
          <cx:pt idx="12433">301.14557430354552</cx:pt>
          <cx:pt idx="12434">289.42060414360418</cx:pt>
          <cx:pt idx="12435">346.98950829748873</cx:pt>
          <cx:pt idx="12436">31</cx:pt>
          <cx:pt idx="12437">354.5478692014193</cx:pt>
          <cx:pt idx="12438">684.58892779186624</cx:pt>
          <cx:pt idx="12439">606.69347876534073</cx:pt>
          <cx:pt idx="12440">6020.8873298495046</cx:pt>
          <cx:pt idx="12441">1930.6259031629261</cx:pt>
          <cx:pt idx="12442">11.983433024557984</cx:pt>
          <cx:pt idx="12443">140.14165287282088</cx:pt>
          <cx:pt idx="12444">0.52097875324100928</cx:pt>
          <cx:pt idx="12445">0</cx:pt>
          <cx:pt idx="12446">375.91620164987</cx:pt>
          <cx:pt idx="12447">1340.006021470482</cx:pt>
          <cx:pt idx="12448">6237.1390679878496</cx:pt>
          <cx:pt idx="12449">73.202711430162509</cx:pt>
          <cx:pt idx="12450">503.5662854310122</cx:pt>
          <cx:pt idx="12451">6.7731534672625635</cx:pt>
          <cx:pt idx="12452">68.719967894435769</cx:pt>
          <cx:pt idx="12453">856.5042432086284</cx:pt>
          <cx:pt idx="12454">320.1492239538191</cx:pt>
          <cx:pt idx="12455">14619.449027584988</cx:pt>
          <cx:pt idx="12456">172.71758600499143</cx:pt>
          <cx:pt idx="12457">56.269694402949447</cx:pt>
          <cx:pt idx="12458">586.92976151704295</cx:pt>
          <cx:pt idx="12459">17789.260309273923</cx:pt>
          <cx:pt idx="12460">1800.8959622659347</cx:pt>
          <cx:pt idx="12461">998.52580248297181</cx:pt>
          <cx:pt idx="12462">275.3590409199266</cx:pt>
          <cx:pt idx="12463">26.310806253299742</cx:pt>
          <cx:pt idx="12464">180.27045609146151</cx:pt>
          <cx:pt idx="12465">33.864816902122534</cx:pt>
          <cx:pt idx="12466">1.8235300782217538</cx:pt>
          <cx:pt idx="12467">607.74744424673088</cx:pt>
          <cx:pt idx="12468">14.752402773398623</cx:pt>
          <cx:pt idx="12469">1223.7741300410155</cx:pt>
          <cx:pt idx="12470">24.748205799070146</cx:pt>
          <cx:pt idx="12471">555.29255979943082</cx:pt>
          <cx:pt idx="12472">2.6050018504433208</cx:pt>
          <cx:pt idx="12473">51.578460672109806</cx:pt>
          <cx:pt idx="12474">3.3865903990908066</cx:pt>
          <cx:pt idx="12475">1089.9732403560718</cx:pt>
          <cx:pt idx="12476">162.81231397418455</cx:pt>
          <cx:pt idx="12477">188.02064431350036</cx:pt>
          <cx:pt idx="12478">7288.4790538568086</cx:pt>
          <cx:pt idx="12479">2335.4460345840362</cx:pt>
          <cx:pt idx="12480">3343.7901856999551</cx:pt>
          <cx:pt idx="12481">4847.7595603550526</cx:pt>
          <cx:pt idx="12482">921.62463238292889</cx:pt>
          <cx:pt idx="12483">28.133356073614049</cx:pt>
          <cx:pt idx="12484">745.81132747727611</cx:pt>
          <cx:pt idx="12485">1429.0996868544701</cx:pt>
          <cx:pt idx="12486">3524.2259134971255</cx:pt>
          <cx:pt idx="12487">1642.2086888064641</cx:pt>
          <cx:pt idx="12488">1085.5207413100504</cx:pt>
          <cx:pt idx="12489">4067.8348254888147</cx:pt>
          <cx:pt idx="12490">37.511035225043649</cx:pt>
          <cx:pt idx="12491">227.68215808361151</cx:pt>
          <cx:pt idx="12492">0</cx:pt>
          <cx:pt idx="12493">5.7309026923576374</cx:pt>
          <cx:pt idx="12494">458.74816303306051</cx:pt>
          <cx:pt idx="12495">1.3024981545525187</cx:pt>
          <cx:pt idx="12496">906.7806963790797</cx:pt>
          <cx:pt idx="12497">554.32941299508127</cx:pt>
          <cx:pt idx="12498">208.92060896400929</cx:pt>
          <cx:pt idx="12499">3.907539909015215</cx:pt>
          <cx:pt idx="12500">323.55068704248959</cx:pt>
          <cx:pt idx="12501">9826.4404415829122</cx:pt>
          <cx:pt idx="12502">0</cx:pt>
          <cx:pt idx="12503">0</cx:pt>
          <cx:pt idx="12504">1071.9744445973324</cx:pt>
          <cx:pt idx="12505">2.6050018504433208</cx:pt>
          <cx:pt idx="12506">433.46615952909258</cx:pt>
          <cx:pt idx="12507">0</cx:pt>
          <cx:pt idx="12508">379.30154768917191</cx:pt>
          <cx:pt idx="12509">0.26050339158298552</cx:pt>
          <cx:pt idx="12510">326.39761454716319</cx:pt>
          <cx:pt idx="12511">0.26050339158298552</cx:pt>
          <cx:pt idx="12512">0</cx:pt>
          <cx:pt idx="12513">519.44431491590058</cx:pt>
          <cx:pt idx="12514">0</cx:pt>
          <cx:pt idx="12515">445.46398758585099</cx:pt>
          <cx:pt idx="12516">0</cx:pt>
          <cx:pt idx="12517">6.6295607476932554</cx:pt>
          <cx:pt idx="12518">38.292988672593502</cx:pt>
          <cx:pt idx="12519">0</cx:pt>
          <cx:pt idx="12520">12.503860494990482</cx:pt>
          <cx:pt idx="12521">0.26050339158298552</cx:pt>
          <cx:pt idx="12522">498.86683482108504</cx:pt>
          <cx:pt idx="12523">1569.8176518938913</cx:pt>
          <cx:pt idx="12524">0</cx:pt>
          <cx:pt idx="12525">5.4706022633779137</cx:pt>
          <cx:pt idx="12526">0.52097875324100928</cx:pt>
          <cx:pt idx="12527">344.63368086227791</cx:pt>
          <cx:pt idx="12528">1.0420242514143867</cx:pt>
          <cx:pt idx="12529">3.907539909015215</cx:pt>
          <cx:pt idx="12530">49.829706665121812</cx:pt>
          <cx:pt idx="12531">557.06911659880905</cx:pt>
          <cx:pt idx="12532">2266.6778690238148</cx:pt>
          <cx:pt idx="12533">1422.0789628093125</cx:pt>
          <cx:pt idx="12534">869.31870925309181</cx:pt>
          <cx:pt idx="12535">0.26050339158298552</cx:pt>
          <cx:pt idx="12536">358.91190160024428</cx:pt>
          <cx:pt idx="12537">0</cx:pt>
          <cx:pt idx="12538">106.0247013865424</cx:pt>
          <cx:pt idx="12539">0.26050339158298552</cx:pt>
          <cx:pt idx="12540">22.402650039319241</cx:pt>
          <cx:pt idx="12541">92.740461996986539</cx:pt>
          <cx:pt idx="12542">360.26157430059203</cx:pt>
          <cx:pt idx="12543">93.163758442933741</cx:pt>
          <cx:pt idx="12544">471.21498050721186</cx:pt>
          <cx:pt idx="12545">1.0420242514143867</cx:pt>
          <cx:pt idx="12546">48.973799326635991</cx:pt>
          <cx:pt idx="12547">0.52097875324100928</cx:pt>
          <cx:pt idx="12548">2006.382738966578</cx:pt>
          <cx:pt idx="12549">1556.2663453988953</cx:pt>
          <cx:pt idx="12550">654.38552531674782</cx:pt>
          <cx:pt idx="12551">549.65312791417784</cx:pt>
          <cx:pt idx="12552">367.03521367999355</cx:pt>
          <cx:pt idx="12553">8.73445358659413</cx:pt>
          <cx:pt idx="12554">0</cx:pt>
          <cx:pt idx="12555">35.949937014038149</cx:pt>
          <cx:pt idx="12556">0</cx:pt>
          <cx:pt idx="12557">277.16556019888145</cx:pt>
          <cx:pt idx="12558">128.1049047449477</cx:pt>
          <cx:pt idx="12559">1129.3078167665108</cx:pt>
          <cx:pt idx="12560">371.21696443399918</cx:pt>
          <cx:pt idx="12561">388.39755087573428</cx:pt>
          <cx:pt idx="12562">439.19532095641927</cx:pt>
          <cx:pt idx="12563">100.29365522336069</cx:pt>
          <cx:pt idx="12564">6.7731534672625635</cx:pt>
          <cx:pt idx="12565">462.65246025172507</cx:pt>
          <cx:pt idx="12566">1236.6605764402966</cx:pt>
          <cx:pt idx="12567">659.31014433581356</cx:pt>
          <cx:pt idx="12568">1169.4113907457813</cx:pt>
          <cx:pt idx="12569">155.2594899550933</cx:pt>
          <cx:pt idx="12570">761.97924375797493</cx:pt>
          <cx:pt idx="12571">1495.005744820475</cx:pt>
          <cx:pt idx="12572">175.05714894730039</cx:pt>
          <cx:pt idx="12573">2355.9411151511345</cx:pt>
          <cx:pt idx="12574">127.64931810662739</cx:pt>
          <cx:pt idx="12575">8.856667776036133</cx:pt>
          <cx:pt idx="12576">5.2100289756658134</cx:pt>
          <cx:pt idx="12577">1.8235300782217538</cx:pt>
          <cx:pt idx="12578">638.10094040080708</cx:pt>
          <cx:pt idx="12579">229.24084790982454</cx:pt>
          <cx:pt idx="12580">626.25141067365394</cx:pt>
          <cx:pt idx="12581">2943.0776344561609</cx:pt>
          <cx:pt idx="12582">18.495915525857701</cx:pt>
          <cx:pt idx="12583">0.52097875324100928</cx:pt>
          <cx:pt idx="12584">381.36323454684299</cx:pt>
          <cx:pt idx="12585">0</cx:pt>
          <cx:pt idx="12586">2678.410664621631</cx:pt>
          <cx:pt idx="12587">370.70131965539707</cx:pt>
          <cx:pt idx="12588">0.52097875324100928</cx:pt>
          <cx:pt idx="12589">0.26050339158298552</cx:pt>
          <cx:pt idx="12590">6.7731534672625635</cx:pt>
          <cx:pt idx="12591">24.748205799070146</cx:pt>
          <cx:pt idx="12592">871.13036909917241</cx:pt>
          <cx:pt idx="12593">0</cx:pt>
          <cx:pt idx="12594">684.58892779186624</cx:pt>
          <cx:pt idx="12595">8144.5703276747345</cx:pt>
          <cx:pt idx="12596">251.38808614581208</cx:pt>
          <cx:pt idx="12597">716.63179465095391</cx:pt>
          <cx:pt idx="12598">2.6050018504433208</cx:pt>
          <cx:pt idx="12599">2901.740725467454</cx:pt>
          <cx:pt idx="12600">154.48159473555361</cx:pt>
          <cx:pt idx="12601">371.21696443399918</cx:pt>
          <cx:pt idx="12602">3.907539909015215</cx:pt>
          <cx:pt idx="12603">816.68422640985511</cx:pt>
          <cx:pt idx="12604">0.52097875324100928</cx:pt>
          <cx:pt idx="12605">295.21481752494952</cx:pt>
          <cx:pt idx="12606">93.000726381058612</cx:pt>
          <cx:pt idx="12607">0</cx:pt>
          <cx:pt idx="12608">0</cx:pt>
          <cx:pt idx="12609">5.9914902418319285</cx:pt>
          <cx:pt idx="12610">550.45524725111352</cx:pt>
          <cx:pt idx="12611">360.26157430059203</cx:pt>
          <cx:pt idx="12612">11.462313417332782</cx:pt>
          <cx:pt idx="12613">147.96194446166018</cx:pt>
          <cx:pt idx="12614">907.0953637187564</cx:pt>
          <cx:pt idx="12615">41.159913445329153</cx:pt>
          <cx:pt idx="12616">1738.5518910079218</cx:pt>
          <cx:pt idx="12617">258.16013424328645</cx:pt>
          <cx:pt idx="12618">2.0839940888187214</cx:pt>
          <cx:pt idx="12619">0</cx:pt>
          <cx:pt idx="12620">368.08262183137299</cx:pt>
          <cx:pt idx="12621">1408.0430742796102</cx:pt>
          <cx:pt idx="12622">0</cx:pt>
          <cx:pt idx="12623">0</cx:pt>
          <cx:pt idx="12624">1959.7637471163548</cx:pt>
          <cx:pt idx="12625">129.98883165597863</cx:pt>
          <cx:pt idx="12626">20.058050843783644</cx:pt>
          <cx:pt idx="12627">6.252105938134398</cx:pt>
          <cx:pt idx="12628">0</cx:pt>
          <cx:pt idx="12629">1780.5286879088023</cx:pt>
          <cx:pt idx="12630">0.26050339158298552</cx:pt>
          <cx:pt idx="12631">660.363675767004</cx:pt>
          <cx:pt idx="12632">982.37645304122952</cx:pt>
          <cx:pt idx="12633">431.39319263074884</cx:pt>
          <cx:pt idx="12634">221.16688774580416</cx:pt>
          <cx:pt idx="12635">31.521006425904417</cx:pt>
          <cx:pt idx="12636">2496.2075199046212</cx:pt>
          <cx:pt idx="12637">818.49992098676535</cx:pt>
          <cx:pt idx="12638">645.00431892283257</cx:pt>
          <cx:pt idx="12639">784.6266177032154</cx:pt>
          <cx:pt idx="12640">1265.2969105691836</cx:pt>
          <cx:pt idx="12641">31.260569462262936</cx:pt>
          <cx:pt idx="12642">64.344776045260403</cx:pt>
          <cx:pt idx="12643">647.06737611278345</cx:pt>
          <cx:pt idx="12644">547.82409071936252</cx:pt>
          <cx:pt idx="12645">0</cx:pt>
          <cx:pt idx="12646">0</cx:pt>
          <cx:pt idx="12647">1360.6120552629102</cx:pt>
          <cx:pt idx="12648">2.344521918329451</cx:pt>
          <cx:pt idx="12649">34.38583358032222</cx:pt>
          <cx:pt idx="12650">0</cx:pt>
          <cx:pt idx="12651">0</cx:pt>
          <cx:pt idx="12652">1035.9998714702008</cx:pt>
          <cx:pt idx="12653">48.453475177471184</cx:pt>
          <cx:pt idx="12654">2393.9834977519927</cx:pt>
          <cx:pt idx="12655">503.81116192232213</cx:pt>
          <cx:pt idx="12656">524.66504740863968</cx:pt>
          <cx:pt idx="12657">591.59391419525832</cx:pt>
          <cx:pt idx="12658">54.184836593655128</cx:pt>
          <cx:pt idx="12659">1239.4948238118457</cx:pt>
          <cx:pt idx="12660">0</cx:pt>
          <cx:pt idx="12661">1043.2851578077148</cx:pt>
          <cx:pt idx="12662">48.453475177471184</cx:pt>
          <cx:pt idx="12663">191.99236985307027</cx:pt>
          <cx:pt idx="12664">0</cx:pt>
          <cx:pt idx="12665">1.3024981545525187</cx:pt>
          <cx:pt idx="12666">523.10061802760458</cx:pt>
          <cx:pt idx="12667">1030.0510137708436</cx:pt>
          <cx:pt idx="12668">21.621144215483799</cx:pt>
          <cx:pt idx="12669">3796.9363181996555</cx:pt>
          <cx:pt idx="12670">466.75199614623097</cx:pt>
          <cx:pt idx="12671">2.8656204714986138</cx:pt>
          <cx:pt idx="12672">1350.4570990177947</cx:pt>
          <cx:pt idx="12673">589.78934629886055</cx:pt>
          <cx:pt idx="12674">1495.005744820475</cx:pt>
          <cx:pt idx="12675">146.66662697004028</cx:pt>
          <cx:pt idx="12676">750.48474095077233</cx:pt>
          <cx:pt idx="12677">0</cx:pt>
          <cx:pt idx="12678">105.50667205970895</cx:pt>
          <cx:pt idx="12679">654.65814918078934</cx:pt>
          <cx:pt idx="12680">0</cx:pt>
          <cx:pt idx="12681">1249.0759196407469</cx:pt>
          <cx:pt idx="12682">0.26050339158298552</cx:pt>
          <cx:pt idx="12683">32.30114782734293</cx:pt>
          <cx:pt idx="12684">748.66383726082734</cx:pt>
          <cx:pt idx="12685">2076.7408393906303</cx:pt>
          <cx:pt idx="12686">518.65128180615773</cx:pt>
          <cx:pt idx="12687">111.49366896354172</cx:pt>
          <cx:pt idx="12688">0</cx:pt>
          <cx:pt idx="12689">663.76471628758532</cx:pt>
          <cx:pt idx="12690">225.06596569462928</cx:pt>
          <cx:pt idx="12691">1.0420242514143867</cx:pt>
          <cx:pt idx="12692">1.5629405246920709</cx:pt>
          <cx:pt idx="12693">0.26050339158298552</cx:pt>
          <cx:pt idx="12694">24.749990590551</cx:pt>
          <cx:pt idx="12695">678.06223920533694</cx:pt>
          <cx:pt idx="12696">574.67071004473019</cx:pt>
          <cx:pt idx="12697">0.52097875324100928</cx:pt>
          <cx:pt idx="12698">3.6470011439621928</cx:pt>
          <cx:pt idx="12699">292.90375883523041</cx:pt>
          <cx:pt idx="12700">44.544344108630781</cx:pt>
          <cx:pt idx="12701">2190.0398370156367</cx:pt>
          <cx:pt idx="12702">1116.221866191828</cx:pt>
          <cx:pt idx="12703">328.24095575823435</cx:pt>
          <cx:pt idx="12704">201.11043499534193</cx:pt>
          <cx:pt idx="12705">0</cx:pt>
          <cx:pt idx="12706">6954.796450892507</cx:pt>
          <cx:pt idx="12707">1233.5760551093178</cx:pt>
          <cx:pt idx="12708">167.35934595813535</cx:pt>
          <cx:pt idx="12709">0</cx:pt>
          <cx:pt idx="12710">1599.2704170414909</cx:pt>
          <cx:pt idx="12711">1636.1831405618625</cx:pt>
          <cx:pt idx="12712">543.65542856286254</cx:pt>
          <cx:pt idx="12713">22.38805525933817</cx:pt>
          <cx:pt idx="12714">21.621144215483799</cx:pt>
          <cx:pt idx="12715">2553.9865833170124</cx:pt>
          <cx:pt idx="12716">1240.2689261824964</cx:pt>
          <cx:pt idx="12717">3970.3120190294685</cx:pt>
          <cx:pt idx="12718">0.26050339158298552</cx:pt>
          <cx:pt idx="12719">5.9914902418319285</cx:pt>
          <cx:pt idx="12720">2920.3105161470617</cx:pt>
          <cx:pt idx="12721">131.81736760419986</cx:pt>
          <cx:pt idx="12722">2587.3195034856344</cx:pt>
          <cx:pt idx="12723">2105.3069808811401</cx:pt>
          <cx:pt idx="12724">1100.9171190408763</cx:pt>
          <cx:pt idx="12725">232.51962678663858</cx:pt>
          <cx:pt idx="12726">6.5125360040559697</cx:pt>
          <cx:pt idx="12727">551.48826064509637</cx:pt>
          <cx:pt idx="12728">609.05690047545841</cx:pt>
          <cx:pt idx="12729">1369.2277568362606</cx:pt>
          <cx:pt idx="12730">19.537661288071376</cx:pt>
          <cx:pt idx="12731">8.9741921749994873</cx:pt>
          <cx:pt idx="12732">956.01650774529548</cx:pt>
          <cx:pt idx="12733">1670.1204413106129</cx:pt>
          <cx:pt idx="12734">0.3125751272456585</cx:pt>
          <cx:pt idx="12735">37.773525133767777</cx:pt>
          <cx:pt idx="12736">1622.9595695687615</cx:pt>
          <cx:pt idx="12737">10.420073255760686</cx:pt>
          <cx:pt idx="12738">0.26050339158298552</cx:pt>
          <cx:pt idx="12739">136.75873597232598</cx:pt>
          <cx:pt idx="12740">172.38075977506369</cx:pt>
          <cx:pt idx="12741">4710.2690235620457</cx:pt>
          <cx:pt idx="12742">98.367350991869742</cx:pt>
          <cx:pt idx="12743">88.573495398092518</cx:pt>
          <cx:pt idx="12744">3877.0078272489509</cx:pt>
          <cx:pt idx="12745">1333.5151792856204</cx:pt>
          <cx:pt idx="12746">213.34634402958966</cx:pt>
          <cx:pt idx="12747">0</cx:pt>
          <cx:pt idx="12748">656.70644619434916</cx:pt>
          <cx:pt idx="12749">0.26050339158298552</cx:pt>
          <cx:pt idx="12750">445.99038859948161</cx:pt>
          <cx:pt idx="12751">101.59381865401802</cx:pt>
          <cx:pt idx="12752">0</cx:pt>
          <cx:pt idx="12753">3603.0417290105174</cx:pt>
          <cx:pt idx="12754">4.9496301986855045</cx:pt>
          <cx:pt idx="12755">8.0756438794876306</cx:pt>
          <cx:pt idx="12756">47.671320103712304</cx:pt>
          <cx:pt idx="12757">0.26050339158298552</cx:pt>
          <cx:pt idx="12758">0.26050339158298552</cx:pt>
          <cx:pt idx="12759">16.932441260819541</cx:pt>
          <cx:pt idx="12760">12.764687961250678</cx:pt>
          <cx:pt idx="12761">101.85727302275095</cx:pt>
          <cx:pt idx="12762">546.91185161824103</cx:pt>
          <cx:pt idx="12763">249.03738341433012</cx:pt>
          <cx:pt idx="12764">706.85006772331406</cx:pt>
          <cx:pt idx="12765">314.93851244378681</cx:pt>
          <cx:pt idx="12766">0</cx:pt>
          <cx:pt idx="12767">1721.1558584396066</cx:pt>
          <cx:pt idx="12768">16.672080616565502</cx:pt>
          <cx:pt idx="12769">0</cx:pt>
          <cx:pt idx="12770">195.67912067890023</cx:pt>
          <cx:pt idx="12771">0.52097875324100928</cx:pt>
          <cx:pt idx="12772">9.3783126630743183</cx:pt>
          <cx:pt idx="12773">0.52097875324100928</cx:pt>
          <cx:pt idx="12774">211.01168930164368</cx:pt>
          <cx:pt idx="12775">0.26050339158298552</cx:pt>
          <cx:pt idx="12776">11.20161322605027</cx:pt>
          <cx:pt idx="12777">228.20584108507933</cx:pt>
          <cx:pt idx="12778">393.36836017901618</cx:pt>
          <cx:pt idx="12779">89.817599582341941</cx:pt>
          <cx:pt idx="12780">0</cx:pt>
          <cx:pt idx="12781">1004.9898264915796</cx:pt>
          <cx:pt idx="12782">849.75505018329341</cx:pt>
          <cx:pt idx="12783">346.72428068211843</cx:pt>
          <cx:pt idx="12784">539.48096541802283</cx:pt>
          <cx:pt idx="12785">0</cx:pt>
          <cx:pt idx="12786">0</cx:pt>
          <cx:pt idx="12787">214.3888861554444</cx:pt>
          <cx:pt idx="12788">632.23623438216578</cx:pt>
          <cx:pt idx="12789">47.151205088997102</cx:pt>
          <cx:pt idx="12790">0</cx:pt>
          <cx:pt idx="12791">0.78150928174738166</cx:pt>
          <cx:pt idx="12792">21.100391170301712</cx:pt>
          <cx:pt idx="12793">256.60200281543206</cx:pt>
          <cx:pt idx="12794">1.5629405246920709</cx:pt>
          <cx:pt idx="12795">399.09533579465591</cx:pt>
          <cx:pt idx="12796">2136.9316273596796</cx:pt>
          <cx:pt idx="12797">0</cx:pt>
          <cx:pt idx="12798">3.3865903990908066</cx:pt>
          <cx:pt idx="12799">277.43562475712241</cx:pt>
          <cx:pt idx="12800">1420.2060303624785</cx:pt>
          <cx:pt idx="12801">873.73366000664453</cx:pt>
          <cx:pt idx="12802">0</cx:pt>
          <cx:pt idx="12803">160.46750001675991</cx:pt>
          <cx:pt idx="12804">783.32077247581049</cx:pt>
          <cx:pt idx="12805">224.03412759341737</cx:pt>
          <cx:pt idx="12806">6.5125360040559697</cx:pt>
          <cx:pt idx="12807">2039.2072537764946</cx:pt>
          <cx:pt idx="12808">174.80106498712354</cx:pt>
          <cx:pt idx="12809">387.61559858859613</cx:pt>
          <cx:pt idx="12810">491.81419440725961</cx:pt>
          <cx:pt idx="12811">113.0561160204206</cx:pt>
          <cx:pt idx="12812">603.83591553026872</cx:pt>
          <cx:pt idx="12813">9.8988196995572739</cx:pt>
          <cx:pt idx="12814">0</cx:pt>
          <cx:pt idx="12815">0</cx:pt>
          <cx:pt idx="12816">0</cx:pt>
          <cx:pt idx="12817">582.99005870024519</cx:pt>
          <cx:pt idx="12818">0</cx:pt>
          <cx:pt idx="12819">1.0420242514143867</cx:pt>
          <cx:pt idx="12820">0</cx:pt>
          <cx:pt idx="12821">0</cx:pt>
          <cx:pt idx="12822">0</cx:pt>
          <cx:pt idx="12823">3.1258746764764478</cx:pt>
          <cx:pt idx="12824">8.0492611218417345</cx:pt>
          <cx:pt idx="12825">0</cx:pt>
          <cx:pt idx="12826">37.511035225043649</cx:pt>
          <cx:pt idx="12827">301.39699647612838</cx:pt>
          <cx:pt idx="12828">801.30111943612474</cx:pt>
          <cx:pt idx="12829">0</cx:pt>
          <cx:pt idx="12830">2.344521918329451</cx:pt>
          <cx:pt idx="12831">1.8235300782217538</cx:pt>
          <cx:pt idx="12832">3.3865903990908066</cx:pt>
          <cx:pt idx="12833">10.941399322961292</cx:pt>
          <cx:pt idx="12834">0</cx:pt>
          <cx:pt idx="12835">2198.8661029377154</cx:pt>
          <cx:pt idx="12836">1.5629405246920709</cx:pt>
          <cx:pt idx="12837">0</cx:pt>
          <cx:pt idx="12838">2833.1492124330198</cx:pt>
          <cx:pt idx="12839">1833.9181563331031</cx:pt>
          <cx:pt idx="12840">181.05114445341073</cx:pt>
          <cx:pt idx="12841">1143.1020293859531</cx:pt>
          <cx:pt idx="12842">1922.7425177846612</cx:pt>
          <cx:pt idx="12843">1.5629405246920709</cx:pt>
          <cx:pt idx="12844">667.41486134516242</cx:pt>
          <cx:pt idx="12845">2479.9896476236913</cx:pt>
          <cx:pt idx="12846">0</cx:pt>
          <cx:pt idx="12847">60.747122431627091</cx:pt>
          <cx:pt idx="12848">802.46980659928045</cx:pt>
          <cx:pt idx="12849">1.3024981545525187</cx:pt>
          <cx:pt idx="12850">2017.1252510930842</cx:pt>
          <cx:pt idx="12851">372.5092081254848</cx:pt>
          <cx:pt idx="12852">0</cx:pt>
          <cx:pt idx="12853">6.252105938134398</cx:pt>
          <cx:pt idx="12854">0</cx:pt>
          <cx:pt idx="12855">2.0839940888187214</cx:pt>
          <cx:pt idx="12856">1077.9408052620183</cx:pt>
          <cx:pt idx="12857">565.56591477887639</cx:pt>
          <cx:pt idx="12858">179.74350565412328</cx:pt>
          <cx:pt idx="12859">0</cx:pt>
          <cx:pt idx="12860">152.64957860326356</cx:pt>
          <cx:pt idx="12861">48.193643284630078</cx:pt>
          <cx:pt idx="12862">118.52760184470876</cx:pt>
          <cx:pt idx="12863">69.034796880687296</cx:pt>
          <cx:pt idx="12864">234.71503939672968</cx:pt>
          <cx:pt idx="12865">614.28030386050307</cx:pt>
          <cx:pt idx="12866">2202.5287429598411</cx:pt>
          <cx:pt idx="12867">766.64740729396704</cx:pt>
          <cx:pt idx="12868">747.36589373007939</cx:pt>
          <cx:pt idx="12869">980.53778764382764</cx:pt>
          <cx:pt idx="12870">659.5848167172752</cx:pt>
          <cx:pt idx="12871">191.99236985307027</cx:pt>
          <cx:pt idx="12872">0</cx:pt>
          <cx:pt idx="12873">2230.3482817358404</cx:pt>
          <cx:pt idx="12874">3640.7091782773277</cx:pt>
          <cx:pt idx="12875">1.5629405246920709</cx:pt>
          <cx:pt idx="12876">2689.3907342830166</cx:pt>
          <cx:pt idx="12877">491.57513746894944</cx:pt>
          <cx:pt idx="12878">0</cx:pt>
          <cx:pt idx="12879">5.2100289756658134</cx:pt>
          <cx:pt idx="12880">796.86452957235201</cx:pt>
          <cx:pt idx="12881">10.159496258249503</cx:pt>
          <cx:pt idx="12882">3742.5725535212118</cx:pt>
          <cx:pt idx="12883">244.60566036153895</cx:pt>
          <cx:pt idx="12884">1.3024981545525187</cx:pt>
          <cx:pt idx="12885">10.159496258249503</cx:pt>
          <cx:pt idx="12886">656.20516121828473</cx:pt>
          <cx:pt idx="12887">306.08622746647058</cx:pt>
          <cx:pt idx="12888">39.856677994675195</cx:pt>
          <cx:pt idx="12889">0.26050339158298552</cx:pt>
          <cx:pt idx="12890">1873.2530051422655</cx:pt>
          <cx:pt idx="12891">0</cx:pt>
          <cx:pt idx="12892">0</cx:pt>
          <cx:pt idx="12893">18.495915525857701</cx:pt>
          <cx:pt idx="12894">451.69639259753131</cx:pt>
          <cx:pt idx="12895">371.47505501049795</cx:pt>
          <cx:pt idx="12896">1129.3078167665108</cx:pt>
          <cx:pt idx="12897">319.90445323281688</cx:pt>
          <cx:pt idx="12898">185.21171129131281</cx:pt>
          <cx:pt idx="12899">72.679940945680556</cx:pt>
          <cx:pt idx="12900">3788.5215615904026</cx:pt>
          <cx:pt idx="12901">3423.7904443693587</cx:pt>
          <cx:pt idx="12902">313.91092530615424</cx:pt>
          <cx:pt idx="12903">4.1679782560709953</cx:pt>
          <cx:pt idx="12904">270.59253199807983</cx:pt>
          <cx:pt idx="12905">136.50116195757414</cx:pt>
          <cx:pt idx="12906">1041.4771165264594</cx:pt>
          <cx:pt idx="12907">2.0839940888187214</cx:pt>
          <cx:pt idx="12908">0</cx:pt>
          <cx:pt idx="12909">38.555324437041442</cx:pt>
          <cx:pt idx="12910">26.310806253299742</cx:pt>
          <cx:pt idx="12911">370.70131965539707</cx:pt>
          <cx:pt idx="12912">10.420073255760686</cx:pt>
          <cx:pt idx="12913">1215.2296916092189</cx:pt>
          <cx:pt idx="12914">33.344329164590512</cx:pt>
          <cx:pt idx="12915">218.56434739775224</cx:pt>
          <cx:pt idx="12916">499.38682702840839</cx:pt>
          <cx:pt idx="12917">500.01153175147522</cx:pt>
          <cx:pt idx="12918">1620.2602722109139</cx:pt>
          <cx:pt idx="12919">281.3420110123875</cx:pt>
          <cx:pt idx="12920">10.941399322961292</cx:pt>
          <cx:pt idx="12921">555.90985022568168</cx:pt>
          <cx:pt idx="12922">104.98380364684736</cx:pt>
          <cx:pt idx="12923">455.0979893352233</cx:pt>
          <cx:pt idx="12924">0</cx:pt>
          <cx:pt idx="12925">18.755740247601778</cx:pt>
          <cx:pt idx="12926">138.9628367372305</cx:pt>
          <cx:pt idx="12927">0.26050339158298552</cx:pt>
          <cx:pt idx="12928">1.0420242514143867</cx:pt>
          <cx:pt idx="12929">0.26050339158298552</cx:pt>
          <cx:pt idx="12930">0</cx:pt>
          <cx:pt idx="12931">0</cx:pt>
          <cx:pt idx="12932">1.5629405246920709</cx:pt>
          <cx:pt idx="12933">1850.9122179026522</cx:pt>
          <cx:pt idx="12934">7.3849373244272183</cx:pt>
          <cx:pt idx="12935">8.3359704845098666</cx:pt>
          <cx:pt idx="12936">89.090307826032799</cx:pt>
          <cx:pt idx="12937">914.36289369977078</cx:pt>
          <cx:pt idx="12938">478.00602757120271</cx:pt>
          <cx:pt idx="12939">1784.7321685317179</cx:pt>
          <cx:pt idx="12940">5.2100289756658134</cx:pt>
          <cx:pt idx="12941">3.8476985875015632</cx:pt>
          <cx:pt idx="12942">0.52097875324100928</cx:pt>
          <cx:pt idx="12943">333.9727669448734</cx:pt>
          <cx:pt idx="12944">0</cx:pt>
          <cx:pt idx="12945">1157.1448594977362</cx:pt>
          <cx:pt idx="12946">39.596965802482117</cx:pt>
          <cx:pt idx="12947">14.848781269711106</cx:pt>
          <cx:pt idx="12948">0.26050339158298552</cx:pt>
          <cx:pt idx="12949">52.620025488536022</cx:pt>
          <cx:pt idx="12950">282.38115279603005</cx:pt>
          <cx:pt idx="12951">3.4048717042506826</cx:pt>
          <cx:pt idx="12952">0.26050339158298552</cx:pt>
          <cx:pt idx="12953">1963.7090949154733</cx:pt>
          <cx:pt idx="12954">6.7731534672625635</cx:pt>
          <cx:pt idx="12955">11524.166720014317</cx:pt>
          <cx:pt idx="12956">469.418178014033</cx:pt>
          <cx:pt idx="12957">408.4660418735952</cx:pt>
          <cx:pt idx="12958">382.42484155849149</cx:pt>
          <cx:pt idx="12959">9.6383315491379005</cx:pt>
          <cx:pt idx="12960">5874.9239158415758</cx:pt>
          <cx:pt idx="12961">11.462313417332782</cx:pt>
          <cx:pt idx="12962">199.54747614833721</cx:pt>
          <cx:pt idx="12963">1129.5428821088026</cx:pt>
          <cx:pt idx="12964">18.495915525857701</cx:pt>
          <cx:pt idx="12965">402.74483676688141</cx:pt>
          <cx:pt idx="12966">10716.642658486517</cx:pt>
          <cx:pt idx="12967">1834.0453475758266</cx:pt>
          <cx:pt idx="12968">1.3024981545525187</cx:pt>
          <cx:pt idx="12969">85.816659075843148</cx:pt>
          <cx:pt idx="12970">180.27045609146151</cx:pt>
          <cx:pt idx="12971">15.067794387863135</cx:pt>
          <cx:pt idx="12972">0</cx:pt>
          <cx:pt idx="12973">146.66662697004028</cx:pt>
          <cx:pt idx="12974">280.91178907204329</cx:pt>
          <cx:pt idx="12975">212.57515216017691</cx:pt>
          <cx:pt idx="12976">0</cx:pt>
          <cx:pt idx="12977">102.11425634214385</cx:pt>
          <cx:pt idx="12978">541.05671598272102</cx:pt>
          <cx:pt idx="12979">4.4286745626559831</cx:pt>
          <cx:pt idx="12980">73.202711430162509</cx:pt>
          <cx:pt idx="12981">1552.2776277329599</cx:pt>
          <cx:pt idx="12982">169.3313285577097</cx:pt>
          <cx:pt idx="12983">0</cx:pt>
          <cx:pt idx="12984">0</cx:pt>
          <cx:pt idx="12985">0</cx:pt>
          <cx:pt idx="12986">455.35097389924891</cx:pt>
          <cx:pt idx="12987">4263.6156243963032</cx:pt>
          <cx:pt idx="12988">729.93535119060891</cx:pt>
          <cx:pt idx="12989">18.495915525857701</cx:pt>
          <cx:pt idx="12990">1222.7558151229214</cx:pt>
          <cx:pt idx="12991">344.63368086227791</cx:pt>
          <cx:pt idx="12992">1199.6500509816319</cx:pt>
          <cx:pt idx="12993">1.0420242514143867</cx:pt>
          <cx:pt idx="12994">0</cx:pt>
          <cx:pt idx="12995">128.42746634896693</cx:pt>
          <cx:pt idx="12996">7.0333403459117836</cx:pt>
          <cx:pt idx="12997">85.1811234313912</cx:pt>
          <cx:pt idx="12998">1.8235300782217538</cx:pt>
          <cx:pt idx="12999">0</cx:pt>
          <cx:pt idx="13000">12.24338485297506</cx:pt>
          <cx:pt idx="13001">2.344521918329451</cx:pt>
          <cx:pt idx="13002">1211.6100758995185</cx:pt>
          <cx:pt idx="13003">295.153227789102</cx:pt>
          <cx:pt idx="13004">2220.4716273234003</cx:pt>
          <cx:pt idx="13005">0</cx:pt>
          <cx:pt idx="13006">6.7731534672625635</cx:pt>
          <cx:pt idx="13007">797.63915793238709</cx:pt>
          <cx:pt idx="13008">7.5545976395450314</cx:pt>
          <cx:pt idx="13009">9.6383315491379005</cx:pt>
          <cx:pt idx="13010">16.150752834980093</cx:pt>
          <cx:pt idx="13011">8.3359704845098666</cx:pt>
          <cx:pt idx="13012">0</cx:pt>
          <cx:pt idx="13013">2.8656204714986138</cx:pt>
          <cx:pt idx="13014">0</cx:pt>
          <cx:pt idx="13015">335.64868051217081</cx:pt>
          <cx:pt idx="13016">300.3507823466789</cx:pt>
          <cx:pt idx="13017">858.34879185198122</cx:pt>
          <cx:pt idx="13018">265.81574623159901</cx:pt>
          <cx:pt idx="13019">3.8946306573848464</cx:pt>
          <cx:pt idx="13020">296.18139731626314</cx:pt>
          <cx:pt idx="13021">0.78150928174738166</cx:pt>
          <cx:pt idx="13022">99.252888904326142</cx:pt>
          <cx:pt idx="13023">251.65063574677541</cx:pt>
          <cx:pt idx="13024">82.055281084107705</cx:pt>
          <cx:pt idx="13025">57.311155236125899</cx:pt>
          <cx:pt idx="13026">26.310806253299742</cx:pt>
          <cx:pt idx="13027">655.9318941037933</cx:pt>
          <cx:pt idx="13028">194.33409781405433</cx:pt>
          <cx:pt idx="13029">32.822232838179126</cx:pt>
          <cx:pt idx="13030">0</cx:pt>
          <cx:pt idx="13031">539.74327204899021</cx:pt>
          <cx:pt idx="13032">0</cx:pt>
          <cx:pt idx="13033">945.33029432770104</cx:pt>
          <cx:pt idx="13034">466.03925357327722</cx:pt>
          <cx:pt idx="13035">622.43701341863368</cx:pt>
          <cx:pt idx="13036">1713.8896152073671</cx:pt>
          <cx:pt idx="13037">1.3024981545525187</cx:pt>
          <cx:pt idx="13038">13.806923381770556</cx:pt>
          <cx:pt idx="13039">428.52550792975762</cx:pt>
          <cx:pt idx="13040">0</cx:pt>
          <cx:pt idx="13041">1.8235300782217538</cx:pt>
          <cx:pt idx="13042">305.29966949321187</cx:pt>
          <cx:pt idx="13043">448.3201651020558</cx:pt>
          <cx:pt idx="13044">1124.616760247666</cx:pt>
          <cx:pt idx="13045">214.65778702814816</cx:pt>
          <cx:pt idx="13046">1553.8934425979726</cx:pt>
          <cx:pt idx="13047">740.60131915714192</cx:pt>
          <cx:pt idx="13048">0</cx:pt>
          <cx:pt idx="13049">24.227056902860816</cx:pt>
          <cx:pt idx="13050">8.3359704845098666</cx:pt>
          <cx:pt idx="13051">3.6470011439621928</cx:pt>
          <cx:pt idx="13052">1276.9361138259551</cx:pt>
          <cx:pt idx="13053">398.81810693199679</cx:pt>
          <cx:pt idx="13054">403.24888941738811</cx:pt>
          <cx:pt idx="13055">1311.8623989382006</cx:pt>
          <cx:pt idx="13056">1766.9968635089824</cx:pt>
          <cx:pt idx="13057">352.45922859224504</cx:pt>
          <cx:pt idx="13058">4.4181487429707396</cx:pt>
          <cx:pt idx="13059">1309.7710506334959</cx:pt>
          <cx:pt idx="13060">31.78127357256745</cx:pt>
          <cx:pt idx="13061">604.88492493904016</cx:pt>
          <cx:pt idx="13062">4008.2036872201579</cx:pt>
          <cx:pt idx="13063">1747.1339262344766</cx:pt>
          <cx:pt idx="13064">768.45865570309411</cx:pt>
          <cx:pt idx="13065">76.375236024458317</cx:pt>
          <cx:pt idx="13066">10.680256085236168</cx:pt>
          <cx:pt idx="13067">34.907168822523531</cx:pt>
          <cx:pt idx="13068">875.31151121009088</cx:pt>
          <cx:pt idx="13069">15.10905545683319</cx:pt>
          <cx:pt idx="13070">108.63008873214837</cx:pt>
          <cx:pt idx="13071">1511.4796331078783</cx:pt>
          <cx:pt idx="13072">0</cx:pt>
          <cx:pt idx="13073">237.06306557005186</cx:pt>
          <cx:pt idx="13074">975.85457976069915</cx:pt>
          <cx:pt idx="13075">88.047302285434156</cx:pt>
          <cx:pt idx="13076">7.2078251626971248</cx:pt>
          <cx:pt idx="13077">794.26948244808693</cx:pt>
          <cx:pt idx="13078">1016.490775612242</cx:pt>
          <cx:pt idx="13079">10758.325365682598</cx:pt>
          <cx:pt idx="13080">0</cx:pt>
          <cx:pt idx="13081">17401.416111540169</cx:pt>
          <cx:pt idx="13082">0.26050339158298552</cx:pt>
          <cx:pt idx="13083">1857.5992300895437</cx:pt>
          <cx:pt idx="13084">100.32876701318207</cx:pt>
          <cx:pt idx="13085">487.66433378213094</cx:pt>
          <cx:pt idx="13086">0</cx:pt>
          <cx:pt idx="13087">7.2941836972378766</cx:pt>
          <cx:pt idx="13088">1225.3881952498509</cx:pt>
          <cx:pt idx="13089">0</cx:pt>
          <cx:pt idx="13090">1011.4956539296547</cx:pt>
          <cx:pt idx="13091">132.33391658990581</cx:pt>
          <cx:pt idx="13092">7.2941836972378766</cx:pt>
          <cx:pt idx="13093">371.73332454376606</cx:pt>
          <cx:pt idx="13094">358.18915967751866</cx:pt>
          <cx:pt idx="13095">122.95734933465654</cx:pt>
          <cx:pt idx="13096">898.20110611112898</cx:pt>
          <cx:pt idx="13097">641.34297018646953</cx:pt>
          <cx:pt idx="13098">889.08542893779759</cx:pt>
          <cx:pt idx="13099">0</cx:pt>
          <cx:pt idx="13100">563.44922537008756</cx:pt>
          <cx:pt idx="13101">392.84932692992237</cx:pt>
          <cx:pt idx="13102">0</cx:pt>
          <cx:pt idx="13103">410.54318027232642</cx:pt>
          <cx:pt idx="13104">1045.8942476499742</cx:pt>
          <cx:pt idx="13105">9496.2887383540801</cx:pt>
          <cx:pt idx="13106">1817.206064742576</cx:pt>
          <cx:pt idx="13107">0</cx:pt>
          <cx:pt idx="13108">0</cx:pt>
          <cx:pt idx="13109">1246.9980805798316</cx:pt>
          <cx:pt idx="13110">461.33667528231825</cx:pt>
          <cx:pt idx="13111">0.26050339158298552</cx:pt>
          <cx:pt idx="13112">0</cx:pt>
          <cx:pt idx="13113">0</cx:pt>
          <cx:pt idx="13114">982.58096168843861</cx:pt>
          <cx:pt idx="13115">0.26050339158298552</cx:pt>
          <cx:pt idx="13116">1297.5627363024807</cx:pt>
          <cx:pt idx="13117">2019.9249068738527</cx:pt>
          <cx:pt idx="13118">3682.0876103840292</cx:pt>
          <cx:pt idx="13119">1344.9415086975839</cx:pt>
          <cx:pt idx="13120">78.286316658170136</cx:pt>
          <cx:pt idx="13121">2694.8041999174602</cx:pt>
          <cx:pt idx="13122">828.3860663454152</cx:pt>
          <cx:pt idx="13123">0</cx:pt>
          <cx:pt idx="13124">126.86698490259492</cx:pt>
          <cx:pt idx="13125">0</cx:pt>
          <cx:pt idx="13126">14.328025912536493</cx:pt>
          <cx:pt idx="13127">3.907539909015215</cx:pt>
          <cx:pt idx="13128">240.95584818186248</cx:pt>
          <cx:pt idx="13129">0</cx:pt>
          <cx:pt idx="13130">2.6050018504433208</cx:pt>
          <cx:pt idx="13131">550.45524725111352</cx:pt>
          <cx:pt idx="13132">3.6470011439621928</cx:pt>
          <cx:pt idx="13133">129.98883165597863</cx:pt>
          <cx:pt idx="13134">1.0420242514143867</cx:pt>
          <cx:pt idx="13135">748.92369597589186</cx:pt>
          <cx:pt idx="13136">991.75918954912004</cx:pt>
          <cx:pt idx="13137">16.753111553085528</cx:pt>
          <cx:pt idx="13138">572.0828846474941</cx:pt>
          <cx:pt idx="13139">116.70240590741221</cx:pt>
          <cx:pt idx="13140">0</cx:pt>
          <cx:pt idx="13141">20.319474903650551</cx:pt>
          <cx:pt idx="13142">131.0279896472463</cx:pt>
          <cx:pt idx="13143">3.907539909015215</cx:pt>
          <cx:pt idx="13144">897.1421563310281</cx:pt>
          <cx:pt idx="13145">0</cx:pt>
          <cx:pt idx="13146">1269.693174981041</cx:pt>
          <cx:pt idx="13147">15.890030169313221</cx:pt>
          <cx:pt idx="13148">0</cx:pt>
          <cx:pt idx="13149">19.016252654638322</cx:pt>
          <cx:pt idx="13150">3.907539909015215</cx:pt>
          <cx:pt idx="13151">0.26050339158298552</cx:pt>
          <cx:pt idx="13152">3.4309007146017283</cx:pt>
          <cx:pt idx="13153">458.2067377469516</cx:pt>
          <cx:pt idx="13154">0</cx:pt>
          <cx:pt idx="13155">190.16836603278119</cx:pt>
          <cx:pt idx="13156">0</cx:pt>
          <cx:pt idx="13157">2333.3416315802647</cx:pt>
          <cx:pt idx="13158">0</cx:pt>
          <cx:pt idx="13159">787.24483423072309</cx:pt>
          <cx:pt idx="13160">2465.4152508185393</cx:pt>
          <cx:pt idx="13161">0.78150928174738166</cx:pt>
          <cx:pt idx="13162">1161.3267687236594</cx:pt>
          <cx:pt idx="13163">0</cx:pt>
          <cx:pt idx="13164">534.55836581006315</cx:pt>
          <cx:pt idx="13165">300.16284857173986</cx:pt>
          <cx:pt idx="13166">1126.1782785270939</cx:pt>
          <cx:pt idx="13167">249.55786250174347</cx:pt>
          <cx:pt idx="13168">103.4160732854598</cx:pt>
          <cx:pt idx="13169">0</cx:pt>
          <cx:pt idx="13170">486.88590694406207</cx:pt>
          <cx:pt idx="13171">1.3024981545525187</cx:pt>
          <cx:pt idx="13172">6215.5567463694088</cx:pt>
          <cx:pt idx="13173">431.90300354767982</cx:pt>
          <cx:pt idx="13174">280.30667969968113</cx:pt>
          <cx:pt idx="13175">13.546498323927235</cx:pt>
          <cx:pt idx="13176">85.444363941048451</cx:pt>
          <cx:pt idx="13177">0</cx:pt>
          <cx:pt idx="13178">1823.0126251397774</cx:pt>
          <cx:pt idx="13179">0</cx:pt>
          <cx:pt idx="13180">563.21452634427976</cx:pt>
          <cx:pt idx="13181">1013.6032700259808</cx:pt>
          <cx:pt idx="13182">1.3024981545525187</cx:pt>
          <cx:pt idx="13183">0</cx:pt>
          <cx:pt idx="13184">38.292988672593502</cx:pt>
          <cx:pt idx="13185">1671.8588435138543</cx:pt>
          <cx:pt idx="13186">1561.4561650808898</cx:pt>
          <cx:pt idx="13187">110.1912922390908</cx:pt>
          <cx:pt idx="13188">1378.8540854702364</cx:pt>
          <cx:pt idx="13189">0</cx:pt>
          <cx:pt idx="13190">33.604793726823402</cx:pt>
          <cx:pt idx="13191">0</cx:pt>
          <cx:pt idx="13192">144.58319284600012</cx:pt>
          <cx:pt idx="13193">1411.8572568606555</cx:pt>
          <cx:pt idx="13194">0</cx:pt>
          <cx:pt idx="13195">0</cx:pt>
          <cx:pt idx="13196">445.46398758585099</cx:pt>
          <cx:pt idx="13197">8.5964446083272144</cx:pt>
          <cx:pt idx="13198">1227.2597704355217</cx:pt>
          <cx:pt idx="13199">0</cx:pt>
          <cx:pt idx="13200">1.0420242514143867</cx:pt>
          <cx:pt idx="13201">1899.9435825044238</cx:pt>
          <cx:pt idx="13202">1728.9324624664575</cx:pt>
          <cx:pt idx="13203">2061.8168215020969</cx:pt>
          <cx:pt idx="13204">0</cx:pt>
          <cx:pt idx="13205">675.99435783299828</cx:pt>
          <cx:pt idx="13206">346.45925521562413</cx:pt>
          <cx:pt idx="13207">824.48603579763824</cx:pt>
          <cx:pt idx="13208">1.3024981545525187</cx:pt>
          <cx:pt idx="13209">0</cx:pt>
          <cx:pt idx="13210">0.26050339158298552</cx:pt>
          <cx:pt idx="13211">1353.2702989800159</cx:pt>
          <cx:pt idx="13212">1.8235300782217538</cx:pt>
          <cx:pt idx="13213">478.47108352974158</cx:pt>
          <cx:pt idx="13214">2.8656204714986138</cx:pt>
          <cx:pt idx="13215">2653.0870972074686</cx:pt>
          <cx:pt idx="13216">0.52097875324100928</cx:pt>
          <cx:pt idx="13217">2217.0866339584413</cx:pt>
          <cx:pt idx="13218">1607.0538449794774</cx:pt>
          <cx:pt idx="13219">4488.0672691001955</cx:pt>
          <cx:pt idx="13220">0.78150928174738166</cx:pt>
          <cx:pt idx="13221">0</cx:pt>
          <cx:pt idx="13222">354.79440163627066</cx:pt>
          <cx:pt idx="13223">479.5690741130212</cx:pt>
          <cx:pt idx="13224">1485.0840511857618</cx:pt>
          <cx:pt idx="13225">88.306916121700539</cx:pt>
          <cx:pt idx="13226">1703.1067529553438</cx:pt>
          <cx:pt idx="13227">0</cx:pt>
          <cx:pt idx="13228">828.1561435755583</cx:pt>
          <cx:pt idx="13229">0</cx:pt>
          <cx:pt idx="13230">158.12315761970433</cx:pt>
          <cx:pt idx="13231">126.60136924420807</cx:pt>
          <cx:pt idx="13232">169.59126899835118</cx:pt>
          <cx:pt idx="13233">931.78449652630354</cx:pt>
          <cx:pt idx="13234">392.058434996247</cx:pt>
          <cx:pt idx="13235">4647.984820654201</cx:pt>
          <cx:pt idx="13236">0</cx:pt>
          <cx:pt idx="13237">28.133356073614049</cx:pt>
          <cx:pt idx="13238">6327.7286637483357</cx:pt>
          <cx:pt idx="13239">1382.3015760826256</cx:pt>
          <cx:pt idx="13240">1326.2275286548024</cx:pt>
          <cx:pt idx="13241">255.28407057821732</cx:pt>
          <cx:pt idx="13242">0</cx:pt>
          <cx:pt idx="13243">0.26050339158298552</cx:pt>
          <cx:pt idx="13244">1576.0361328354741</cx:pt>
          <cx:pt idx="13245">0</cx:pt>
          <cx:pt idx="13246">12113.943028798289</cx:pt>
          <cx:pt idx="13247">166.46316653885188</cx:pt>
          <cx:pt idx="13248">47.931784755658235</cx:pt>
          <cx:pt idx="13249">0.26050339158298552</cx:pt>
          <cx:pt idx="13250">0.52097875324100928</cx:pt>
          <cx:pt idx="13251">525.68625516175609</cx:pt>
          <cx:pt idx="13252">4226.2390980051414</cx:pt>
          <cx:pt idx="13253">2266.3635239087971</cx:pt>
          <cx:pt idx="13254">3493.0874472594605</cx:pt>
          <cx:pt idx="13255">0</cx:pt>
          <cx:pt idx="13256">0</cx:pt>
          <cx:pt idx="13257">16.932441260819541</cx:pt>
          <cx:pt idx="13258">81.014096790146269</cx:pt>
          <cx:pt idx="13259">1.3024981545525187</cx:pt>
          <cx:pt idx="13260">103.15584555301285</cx:pt>
          <cx:pt idx="13261">3.5792140383244915</cx:pt>
          <cx:pt idx="13262">6.7731534672625635</cx:pt>
          <cx:pt idx="13263">16.150752834980093</cx:pt>
          <cx:pt idx="13264">10801.667647833456</cx:pt>
          <cx:pt idx="13265">0.78150928174738166</cx:pt>
          <cx:pt idx="13266">146.40074439050881</cx:pt>
          <cx:pt idx="13267">0</cx:pt>
          <cx:pt idx="13268">2247.2706432298223</cx:pt>
          <cx:pt idx="13269">735.0194086140408</cx:pt>
          <cx:pt idx="13270">1657.8871139984296</cx:pt>
          <cx:pt idx="13271">725.99417779525663</cx:pt>
          <cx:pt idx="13272">1823.8978563267319</cx:pt>
          <cx:pt idx="13273">1212.3667774321732</cx:pt>
          <cx:pt idx="13274">0</cx:pt>
          <cx:pt idx="13275">1182.7100331958043</cx:pt>
          <cx:pt idx="13276">334.483964558254</cx:pt>
          <cx:pt idx="13277">1400.1541797737236</cx:pt>
          <cx:pt idx="13278">810.41715829989244</cx:pt>
          <cx:pt idx="13279">1593.1813051035101</cx:pt>
          <cx:pt idx="13280">617.14436389642231</cx:pt>
          <cx:pt idx="13281">1255.5914903963901</cx:pt>
          <cx:pt idx="13282">572.59951740062252</cx:pt>
          <cx:pt idx="13283">1485.3931058087442</cx:pt>
          <cx:pt idx="13284">1990.1690561467437</cx:pt>
          <cx:pt idx="13285">2695.7386563773307</cx:pt>
          <cx:pt idx="13286">4641.2226388808695</cx:pt>
          <cx:pt idx="13287">101.59381865401802</cx:pt>
          <cx:pt idx="13288">5467.7674503000389</cx:pt>
          <cx:pt idx="13289">46.369941988030547</cx:pt>
          <cx:pt idx="13290">854.42644634128749</cx:pt>
          <cx:pt idx="13291">2663.4092864118429</cx:pt>
          <cx:pt idx="13292">4983.3857156532149</cx:pt>
          <cx:pt idx="13293">1536.7443928008179</cx:pt>
          <cx:pt idx="13294">1384.0285500582138</cx:pt>
          <cx:pt idx="13295">259.20412085758232</cx:pt>
          <cx:pt idx="13296">0</cx:pt>
          <cx:pt idx="13297">0</cx:pt>
          <cx:pt idx="13298">0.78150928174738166</cx:pt>
          <cx:pt idx="13299">2.8656204714986138</cx:pt>
          <cx:pt idx="13300">2.8656204714986138</cx:pt>
          <cx:pt idx="13301">13.546498323927235</cx:pt>
          <cx:pt idx="13302">9.1176336397597826</cx:pt>
          <cx:pt idx="13303">0</cx:pt>
          <cx:pt idx="13304">0</cx:pt>
          <cx:pt idx="13305">1635.7292799320371</cx:pt>
          <cx:pt idx="13306">93.516873340127944</cx:pt>
          <cx:pt idx="13307">0</cx:pt>
          <cx:pt idx="13308">0</cx:pt>
          <cx:pt idx="13309">0</cx:pt>
          <cx:pt idx="13310">124.7835980957979</cx:pt>
          <cx:pt idx="13311">0.52097875324100928</cx:pt>
          <cx:pt idx="13312">823.68536770142669</cx:pt>
          <cx:pt idx="13313">96.646741726604944</cx:pt>
          <cx:pt idx="13314">12.24338485297506</cx:pt>
          <cx:pt idx="13315">17.714699784013558</cx:pt>
          <cx:pt idx="13316">411.85747042823675</cx:pt>
          <cx:pt idx="13317">64.863167921549206</cx:pt>
          <cx:pt idx="13318">1.3024981545525187</cx:pt>
          <cx:pt idx="13319">0.78150928174738166</cx:pt>
          <cx:pt idx="13320">1.3024981545525187</cx:pt>
          <cx:pt idx="13321">5.2100289756658134</cx:pt>
          <cx:pt idx="13322">0</cx:pt>
          <cx:pt idx="13323">2116.8724653715612</cx:pt>
          <cx:pt idx="13324">0</cx:pt>
          <cx:pt idx="13325">0.78150928174738166</cx:pt>
          <cx:pt idx="13326">0.78150928174738166</cx:pt>
          <cx:pt idx="13327">77.108085815303241</cx:pt>
          <cx:pt idx="13328">0</cx:pt>
          <cx:pt idx="13329">4790.6273592654343</cx:pt>
          <cx:pt idx="13330">0</cx:pt>
          <cx:pt idx="13331">7.2941836972378766</cx:pt>
          <cx:pt idx="13332">2916.2635256596259</cx:pt>
          <cx:pt idx="13333">1492.6226549545522</cx:pt>
          <cx:pt idx="13334">21.621144215483799</cx:pt>
          <cx:pt idx="13335">1130.3267863691678</cx:pt>
          <cx:pt idx="13336">205.27140115697219</cx:pt>
          <cx:pt idx="13337">1430.8850856311335</cx:pt>
          <cx:pt idx="13338">81.276014190857026</cx:pt>
          <cx:pt idx="13339">5881.0364130792723</cx:pt>
          <cx:pt idx="13340">63.039937733532383</cx:pt>
          <cx:pt idx="13341">814.08121106826786</cx:pt>
          <cx:pt idx="13342">46.630044781378118</cx:pt>
          <cx:pt idx="13343">1337.1276199866088</cx:pt>
          <cx:pt idx="13344">0</cx:pt>
          <cx:pt idx="13345">251.91345846797202</cx:pt>
          <cx:pt idx="13346">238.35365062437253</cx:pt>
          <cx:pt idx="13347">44.286213130452985</cx:pt>
          <cx:pt idx="13348">60.957198217328191</cx:pt>
          <cx:pt idx="13349">802.58119888644876</cx:pt>
          <cx:pt idx="13350">280.56027695114318</cx:pt>
          <cx:pt idx="13351">78.149042914035348</cx:pt>
          <cx:pt idx="13352">4372.8862927067721</cx:pt>
          <cx:pt idx="13353">74.60973012677924</cx:pt>
          <cx:pt idx="13354">532.18781481177518</cx:pt>
          <cx:pt idx="13355">385.2791505878908</cx:pt>
          <cx:pt idx="13356">24.48718261942582</cx:pt>
          <cx:pt idx="13357">3.3865903990908066</cx:pt>
          <cx:pt idx="13358">3.6470011439621928</cx:pt>
          <cx:pt idx="13359">1472.3658564526497</cx:pt>
          <cx:pt idx="13360">0</cx:pt>
          <cx:pt idx="13361">100.29365522336069</cx:pt>
          <cx:pt idx="13362">203.71883041698624</cx:pt>
          <cx:pt idx="13363">0</cx:pt>
          <cx:pt idx="13364">94.299715359638071</cx:pt>
          <cx:pt idx="13365">0.52097875324100928</cx:pt>
          <cx:pt idx="13366">1707.0091638241572</cx:pt>
          <cx:pt idx="13367">34.907168822523531</cx:pt>
          <cx:pt idx="13368">24.748205799070146</cx:pt>
          <cx:pt idx="13369">42.559032341294838</cx:pt>
          <cx:pt idx="13370">67.731521912509862</cx:pt>
          <cx:pt idx="13371">0</cx:pt>
          <cx:pt idx="13372">442.13424161200334</cx:pt>
          <cx:pt idx="13373">1458.2385168883534</cx:pt>
          <cx:pt idx="13374">174.53318605893236</cx:pt>
          <cx:pt idx="13375">32.822232838179126</cx:pt>
          <cx:pt idx="13376">124.00136163768687</cx:pt>
          <cx:pt idx="13377">290.44907245333161</cx:pt>
          <cx:pt idx="13378">6.2465785911353633</cx:pt>
          <cx:pt idx="13379">0</cx:pt>
          <cx:pt idx="13380">49.255165957544456</cx:pt>
          <cx:pt idx="13381">0</cx:pt>
          <cx:pt idx="13382">1988.6514442418754</cx:pt>
          <cx:pt idx="13383">0</cx:pt>
          <cx:pt idx="13384">371.99177315789052</cx:pt>
          <cx:pt idx="13385">0</cx:pt>
          <cx:pt idx="13386">363.91078995167027</cx:pt>
          <cx:pt idx="13387">1.5629405246920709</cx:pt>
          <cx:pt idx="13388">11.20161322605027</cx:pt>
          <cx:pt idx="13389">489.97304131528489</cx:pt>
          <cx:pt idx="13390">276.39538968018013</cx:pt>
          <cx:pt idx="13391">2079.3347816080645</cx:pt>
          <cx:pt idx="13392">1679.9953285230461</cx:pt>
          <cx:pt idx="13393">0</cx:pt>
          <cx:pt idx="13394">6024.6451506548483</cx:pt>
          <cx:pt idx="13395">21.100391170301712</cx:pt>
          <cx:pt idx="13396">16.672080616565502</cx:pt>
          <cx:pt idx="13397">4.4286745626559831</cx:pt>
          <cx:pt idx="13398">304.26111149542982</cx:pt>
          <cx:pt idx="13399">7.0333403459117836</cx:pt>
          <cx:pt idx="13400">1.8235300782217538</cx:pt>
          <cx:pt idx="13401">21.881345740850026</cx:pt>
          <cx:pt idx="13402">0</cx:pt>
          <cx:pt idx="13403">600.4495841837778</cx:pt>
          <cx:pt idx="13404">0</cx:pt>
          <cx:pt idx="13405">0</cx:pt>
          <cx:pt idx="13406">0.52097875324100928</cx:pt>
          <cx:pt idx="13407">300.62244930535388</cx:pt>
          <cx:pt idx="13408">2112.6195490025707</cx:pt>
          <cx:pt idx="13409">379.80272703476373</cx:pt>
          <cx:pt idx="13410">196.6768340714969</cx:pt>
          <cx:pt idx="13411">1128.9944723367364</cx:pt>
          <cx:pt idx="13412">2.6050018504433208</cx:pt>
          <cx:pt idx="13413">27.613022542803556</cx:pt>
          <cx:pt idx="13414">10.159496258249503</cx:pt>
          <cx:pt idx="13415">963.87617544751902</cx:pt>
          <cx:pt idx="13416">75.283545840990428</cx:pt>
          <cx:pt idx="13417">16204.545903962862</cx:pt>
          <cx:pt idx="13418">910.18488173210073</cx:pt>
          <cx:pt idx="13419">0</cx:pt>
          <cx:pt idx="13420">48.973799326635991</cx:pt>
          <cx:pt idx="13421">0.52097875324100928</cx:pt>
          <cx:pt idx="13422">746.5882065250081</cx:pt>
          <cx:pt idx="13423">0</cx:pt>
          <cx:pt idx="13424">448.56939020002636</cx:pt>
          <cx:pt idx="13425">0.78150928174738166</cx:pt>
          <cx:pt idx="13426">500.67178841659461</cx:pt>
          <cx:pt idx="13427">2.0839940888187214</cx:pt>
          <cx:pt idx="13428">1047.2012360552092</cx:pt>
          <cx:pt idx="13429">5229.3798176664923</cx:pt>
          <cx:pt idx="13430">2083.231768179653</cx:pt>
          <cx:pt idx="13431">14.588389716940828</cx:pt>
          <cx:pt idx="13432">658.53252598393294</cx:pt>
          <cx:pt idx="13433">58.614856436059398</cx:pt>
          <cx:pt idx="13434">717.17917020159427</cx:pt>
          <cx:pt idx="13435">330.04877921511735</cx:pt>
          <cx:pt idx="13436">582.99005870024519</cx:pt>
          <cx:pt idx="13437">4327.3456555236535</cx:pt>
          <cx:pt idx="13438">177.10694957601194</cx:pt>
          <cx:pt idx="13439">218.03232657474626</cx:pt>
          <cx:pt idx="13440">142.6884211998406</cx:pt>
          <cx:pt idx="13441">7135.0004950240464</cx:pt>
          <cx:pt idx="13442">978.70256008595527</cx:pt>
          <cx:pt idx="13443">1171.76643225006</cx:pt>
          <cx:pt idx="13444">116.18141776935431</cx:pt>
          <cx:pt idx="13445">1860.4356143703264</cx:pt>
          <cx:pt idx="13446">1529.9378489427031</cx:pt>
          <cx:pt idx="13447">414.46985678585588</cx:pt>
          <cx:pt idx="13448">0</cx:pt>
          <cx:pt idx="13449">15.10905545683319</cx:pt>
          <cx:pt idx="13450">0</cx:pt>
          <cx:pt idx="13451">2582.121878716182</cx:pt>
          <cx:pt idx="13452">114.38405015842619</cx:pt>
          <cx:pt idx="13453">57.830810215002607</cx:pt>
          <cx:pt idx="13454">947.95771973114927</cx:pt>
          <cx:pt idx="13455">1124.0707400650704</cx:pt>
          <cx:pt idx="13456">192.51478690958561</cx:pt>
          <cx:pt idx="13457">292.27290930733676</cx:pt>
          <cx:pt idx="13458">460.56819299408227</cx:pt>
          <cx:pt idx="13459">578.83555875308923</cx:pt>
          <cx:pt idx="13460">8.7865475314452919</cx:pt>
          <cx:pt idx="13461">1214.7239810670669</cx:pt>
          <cx:pt idx="13462">0</cx:pt>
          <cx:pt idx="13463">0</cx:pt>
          <cx:pt idx="13464">1784.4846306465611</cx:pt>
          <cx:pt idx="13465">157.07879012363088</cx:pt>
          <cx:pt idx="13466">1170.7101385603178</cx:pt>
          <cx:pt idx="13467">1005.4780542351244</cx:pt>
          <cx:pt idx="13468">92.740461996986539</cx:pt>
          <cx:pt idx="13469">204.75732763071548</cx:pt>
          <cx:pt idx="13470">150.8286245171391</cx:pt>
          <cx:pt idx="13471">754.66343227105153</cx:pt>
          <cx:pt idx="13472">0</cx:pt>
          <cx:pt idx="13473">573.87321389546014</cx:pt>
          <cx:pt idx="13474">1538.0239847227126</cx:pt>
          <cx:pt idx="13475">1245.9604565542788</cx:pt>
          <cx:pt idx="13476">127.64931810662739</cx:pt>
          <cx:pt idx="13477">0.52097875324100928</cx:pt>
          <cx:pt idx="13478">8220.0103810579549</cx:pt>
          <cx:pt idx="13479">327.9672146914757</cx:pt>
          <cx:pt idx="13480">20.319474903650551</cx:pt>
          <cx:pt idx="13481">771.87966596204433</cx:pt>
          <cx:pt idx="13482">1679.4128408800452</cx:pt>
          <cx:pt idx="13483">697.63736801646621</cx:pt>
          <cx:pt idx="13484">279.87803535752971</cx:pt>
          <cx:pt idx="13485">0</cx:pt>
          <cx:pt idx="13486">41.941479697559778</cx:pt>
          <cx:pt idx="13487">731.50764173155403</cx:pt>
          <cx:pt idx="13488">1261.878385735715</cx:pt>
          <cx:pt idx="13489">1106.8140303692039</cx:pt>
          <cx:pt idx="13490">354.79440163627066</cx:pt>
          <cx:pt idx="13491">0</cx:pt>
          <cx:pt idx="13492">6765.0588023581631</cx:pt>
          <cx:pt idx="13493">5545.6462427082215</cx:pt>
          <cx:pt idx="13494">26.050812078603236</cx:pt>
          <cx:pt idx="13495">180.27045609146151</cx:pt>
          <cx:pt idx="13496">24.748205799070146</cx:pt>
          <cx:pt idx="13497">214.91205720636074</cx:pt>
          <cx:pt idx="13498">191.56477347343264</cx:pt>
          <cx:pt idx="13499">1.3024981545525187</cx:pt>
          <cx:pt idx="13500">432.95450775178955</cx:pt>
          <cx:pt idx="13501">2.0839940888187214</cx:pt>
          <cx:pt idx="13502">287.5744978162615</cx:pt>
          <cx:pt idx="13503">342.29380196221587</cx:pt>
          <cx:pt idx="13504">0</cx:pt>
          <cx:pt idx="13505">0</cx:pt>
          <cx:pt idx="13506">1554.3246103700772</cx:pt>
          <cx:pt idx="13507">0</cx:pt>
          <cx:pt idx="13508">737.67707818801478</cx:pt>
          <cx:pt idx="13509">827.35191571203461</cx:pt>
          <cx:pt idx="13510">1185.5029728893714</cx:pt>
          <cx:pt idx="13511">566.07667250035399</cx:pt>
          <cx:pt idx="13512">0</cx:pt>
          <cx:pt idx="13513">4.9496301986855045</cx:pt>
          <cx:pt idx="13514">0</cx:pt>
          <cx:pt idx="13515">356.82242629490128</cx:pt>
          <cx:pt idx="13516">1013.6032700259808</cx:pt>
          <cx:pt idx="13517">0</cx:pt>
          <cx:pt idx="13518">38.032392751119644</cx:pt>
          <cx:pt idx="13519">1.5629405246920709</cx:pt>
          <cx:pt idx="13520">3262.9426660062295</cx:pt>
          <cx:pt idx="13521">236.79919153162214</cx:pt>
          <cx:pt idx="13522">0.26050339158298552</cx:pt>
          <cx:pt idx="13523">2.8656204714986138</cx:pt>
          <cx:pt idx="13524">8485.1825613455239</cx:pt>
          <cx:pt idx="13525">2286.728289582767</cx:pt>
          <cx:pt idx="13526">0</cx:pt>
          <cx:pt idx="13527">1295.2245965542099</cx:pt>
          <cx:pt idx="13528">409.51752449696039</cx:pt>
          <cx:pt idx="13529">2117.6065912426088</cx:pt>
          <cx:pt idx="13530">729.4288809622434</cx:pt>
          <cx:pt idx="13531">0</cx:pt>
          <cx:pt idx="13532">61.479023486643584</cx:pt>
          <cx:pt idx="13533">228.71480015413408</cx:pt>
          <cx:pt idx="13534">201.36275847090698</cx:pt>
          <cx:pt idx="13535">2434.4961715255718</cx:pt>
          <cx:pt idx="13536">0</cx:pt>
          <cx:pt idx="13537">1.0420242514143867</cx:pt>
          <cx:pt idx="13538">31.260569462262936</cx:pt>
          <cx:pt idx="13539">0.26050339158298552</cx:pt>
          <cx:pt idx="13540">0</cx:pt>
          <cx:pt idx="13541">0</cx:pt>
          <cx:pt idx="13542">0.26050339158298552</cx:pt>
          <cx:pt idx="13543">209.18268300114502</cx:pt>
          <cx:pt idx="13544">1590.0902992291576</cx:pt>
          <cx:pt idx="13545">0</cx:pt>
          <cx:pt idx="13546">1.0420242514143867</cx:pt>
          <cx:pt idx="13547">2013.9104413567638</cx:pt>
          <cx:pt idx="13548">0</cx:pt>
          <cx:pt idx="13549">750.22434131248644</cx:pt>
          <cx:pt idx="13550">0</cx:pt>
          <cx:pt idx="13551">0</cx:pt>
          <cx:pt idx="13552">754.1398277819726</cx:pt>
          <cx:pt idx="13553">1563.4068034534214</cx:pt>
          <cx:pt idx="13554">3018.5126464264263</cx:pt>
          <cx:pt idx="13555">2225.4044777517383</cx:pt>
          <cx:pt idx="13556">1.5629405246920709</cx:pt>
          <cx:pt idx="13557">563.21452634427976</cx:pt>
          <cx:pt idx="13558">96.261706539527282</cx:pt>
          <cx:pt idx="13559">4.1679782560709953</cx:pt>
          <cx:pt idx="13560">2.6050018504433208</cx:pt>
          <cx:pt idx="13561">0</cx:pt>
          <cx:pt idx="13562">1471.549075421899</cx:pt>
          <cx:pt idx="13563">2630.5553056959043</cx:pt>
          <cx:pt idx="13564">2470.3780445237212</cx:pt>
          <cx:pt idx="13565">7.2500336283069267</cx:pt>
          <cx:pt idx="13566">26.571388147548156</cx:pt>
          <cx:pt idx="13567">397.51770217634351</cx:pt>
          <cx:pt idx="13568">438.250464002201</cx:pt>
          <cx:pt idx="13569">30.739335084779661</cx:pt>
          <cx:pt idx="13570">3.1130254535031163</cx:pt>
          <cx:pt idx="13571">515.77769786902184</cx:pt>
          <cx:pt idx="13572">0</cx:pt>
          <cx:pt idx="13573">0</cx:pt>
          <cx:pt idx="13574">201.11043499534193</cx:pt>
          <cx:pt idx="13575">29.175379290748864</cx:pt>
          <cx:pt idx="13576">550.18774439807271</cx:pt>
          <cx:pt idx="13577">162.33611408838223</cx:pt>
          <cx:pt idx="13578">0</cx:pt>
          <cx:pt idx="13579">38.032392751119644</cx:pt>
          <cx:pt idx="13580">1.8235300782217538</cx:pt>
          <cx:pt idx="13581">1388.7406880399317</cx:pt>
          <cx:pt idx="13582">0</cx:pt>
          <cx:pt idx="13583">23.184318853059626</cx:pt>
          <cx:pt idx="13584">944.0848169086762</cx:pt>
          <cx:pt idx="13585">665.84146250784215</cx:pt>
          <cx:pt idx="13586">1.0420242514143867</cx:pt>
          <cx:pt idx="13587">537.94715121123227</cx:pt>
          <cx:pt idx="13588">0</cx:pt>
          <cx:pt idx="13589">0</cx:pt>
          <cx:pt idx="13590">1316.0551111727891</cx:pt>
          <cx:pt idx="13591">151.09195156427648</cx:pt>
          <cx:pt idx="13592">172.71758600499143</cx:pt>
          <cx:pt idx="13593">553.06061211102019</cx:pt>
          <cx:pt idx="13594">16.932441260819541</cx:pt>
          <cx:pt idx="13595">14.848781269711106</cx:pt>
          <cx:pt idx="13596">292.53729408415052</cx:pt>
          <cx:pt idx="13597">1.5629405246920709</cx:pt>
          <cx:pt idx="13598">83.360749052826108</cx:pt>
          <cx:pt idx="13599">2.6050018504433208</cx:pt>
          <cx:pt idx="13600">1543.688264447926</cx:pt>
          <cx:pt idx="13601">160.99438528122525</cx:pt>
          <cx:pt idx="13602">17.714699784013558</cx:pt>
          <cx:pt idx="13603">881.77379876034388</cx:pt>
          <cx:pt idx="13604">141.44883375752147</cx:pt>
          <cx:pt idx="13605">238.35365062437253</cx:pt>
          <cx:pt idx="13606">2224.3244815910521</cx:pt>
          <cx:pt idx="13607">76.848643732928991</cx:pt>
          <cx:pt idx="13608">0</cx:pt>
          <cx:pt idx="13609">0</cx:pt>
          <cx:pt idx="13610">255.28407057821732</cx:pt>
          <cx:pt idx="13611">773.70325977884124</cx:pt>
          <cx:pt idx="13612">1073.0161708598391</cx:pt>
          <cx:pt idx="13613">359.76110639531754</cx:pt>
          <cx:pt idx="13614">401.76653285330474</cx:pt>
          <cx:pt idx="13615">0</cx:pt>
          <cx:pt idx="13616">0</cx:pt>
          <cx:pt idx="13617">26.832527073584465</cx:pt>
          <cx:pt idx="13618">274.82320009920005</cx:pt>
          <cx:pt idx="13619">3.3865903990908066</cx:pt>
          <cx:pt idx="13620">357.14500229599992</cx:pt>
          <cx:pt idx="13621">0.52097875324100928</cx:pt>
          <cx:pt idx="13622">89.610102107974598</cx:pt>
          <cx:pt idx="13623">5990.9090074587048</cx:pt>
          <cx:pt idx="13624">31.78127357256745</cx:pt>
          <cx:pt idx="13625">14.911522698771426</cx:pt>
          <cx:pt idx="13626">48.402084092957516</cx:pt>
          <cx:pt idx="13627">1375.7014340122878</cx:pt>
          <cx:pt idx="13628">0.26050339158298552</cx:pt>
          <cx:pt idx="13629">0</cx:pt>
          <cx:pt idx="13630">196.18418008950806</cx:pt>
          <cx:pt idx="13631">62.000876712174112</cx:pt>
          <cx:pt idx="13632">876.04070985718636</cx:pt>
          <cx:pt idx="13633">46.369941988030547</cx:pt>
          <cx:pt idx="13634">1.5629405246920709</cx:pt>
          <cx:pt idx="13635">97.948093154019659</cx:pt>
          <cx:pt idx="13636">335.53202718595179</cx:pt>
          <cx:pt idx="13637">1600.269029127358</cx:pt>
          <cx:pt idx="13638">3.3865903990908066</cx:pt>
          <cx:pt idx="13639">1627.1297939434987</cx:pt>
          <cx:pt idx="13640">0</cx:pt>
          <cx:pt idx="13641">55.748092731005485</cx:pt>
          <cx:pt idx="13642">2606.0454156309188</cx:pt>
          <cx:pt idx="13643">6019.6352437687074</cx:pt>
          <cx:pt idx="13644">20.319474903650551</cx:pt>
          <cx:pt idx="13645">57.311155236125899</cx:pt>
          <cx:pt idx="13646">10.680256085236168</cx:pt>
          <cx:pt idx="13647">1509.0703008586197</cx:pt>
          <cx:pt idx="13648">9.3783126630743183</cx:pt>
          <cx:pt idx="13649">48.714679455198436</cx:pt>
          <cx:pt idx="13650">1076.6701839063412</cx:pt>
          <cx:pt idx="13651">10.159496258249503</cx:pt>
          <cx:pt idx="13652">9.1176336397597826</cx:pt>
          <cx:pt idx="13653">43.505138126702725</cx:pt>
          <cx:pt idx="13654">10.521846199590419</cx:pt>
          <cx:pt idx="13655">398.56876519961571</cx:pt>
          <cx:pt idx="13656">46.107994198877115</cx:pt>
          <cx:pt idx="13657">1.3024981545525187</cx:pt>
          <cx:pt idx="13658">477.24298610964883</cx:pt>
          <cx:pt idx="13659">327.44318031642979</cx:pt>
          <cx:pt idx="13660">245.1339744675129</cx:pt>
          <cx:pt idx="13661">529.3496477737192</cx:pt>
          <cx:pt idx="13662">262.58053073610051</cx:pt>
          <cx:pt idx="13663">22.924220261015304</cx:pt>
          <cx:pt idx="13664">746.84734575660798</cx:pt>
          <cx:pt idx="13665">0</cx:pt>
          <cx:pt idx="13666">1751.1371594955681</cx:pt>
          <cx:pt idx="13667">0</cx:pt>
          <cx:pt idx="13668">0</cx:pt>
          <cx:pt idx="13669">0</cx:pt>
          <cx:pt idx="13670">5.9914902418319285</cx:pt>
          <cx:pt idx="13671">583.51652424285385</cx:pt>
          <cx:pt idx="13672">19.537661288071376</cx:pt>
          <cx:pt idx="13673">396.49695540199986</cx:pt>
          <cx:pt idx="13674">2231.4312013717713</cx:pt>
          <cx:pt idx="13675">506.16100063075538</cx:pt>
          <cx:pt idx="13676">3648.0368378756261</cx:pt>
          <cx:pt idx="13677">561.88640734051808</cx:pt>
          <cx:pt idx="13678">2.8656204714986138</cx:pt>
          <cx:pt idx="13679">793.49812245545957</cx:pt>
          <cx:pt idx="13680">8.0756438794876306</cx:pt>
          <cx:pt idx="13681">0</cx:pt>
          <cx:pt idx="13682">0.52097875324100928</cx:pt>
          <cx:pt idx="13683">178.70665172115719</cx:pt>
          <cx:pt idx="13684">0.26050339158298552</cx:pt>
          <cx:pt idx="13685">276.39538968018013</cx:pt>
          <cx:pt idx="13686">684.35136194510687</cx:pt>
          <cx:pt idx="13687">911.2592094689071</cx:pt>
          <cx:pt idx="13688">14426.162885510779</cx:pt>
          <cx:pt idx="13689">838.27511822081692</cx:pt>
          <cx:pt idx="13690">2025.1145128616422</cx:pt>
          <cx:pt idx="13691">4.4286745626559831</cx:pt>
          <cx:pt idx="13692">230.53716903302873</cx:pt>
          <cx:pt idx="13693">652.57092752965423</cx:pt>
          <cx:pt idx="13694">0</cx:pt>
          <cx:pt idx="13695">1724.7407068224541</cx:pt>
          <cx:pt idx="13696">7.0333403459117836</cx:pt>
          <cx:pt idx="13697">1.8235300782217538</cx:pt>
          <cx:pt idx="13698">1347.2758695879122</cx:pt>
          <cx:pt idx="13699">0</cx:pt>
          <cx:pt idx="13700">0.26050339158298552</cx:pt>
          <cx:pt idx="13701">0</cx:pt>
          <cx:pt idx="13702">774.6704330920021</cx:pt>
          <cx:pt idx="13703">899.01173360587904</cx:pt>
          <cx:pt idx="13704">1861.8554293116267</cx:pt>
          <cx:pt idx="13705">0</cx:pt>
          <cx:pt idx="13706">57.830810215002607</cx:pt>
          <cx:pt idx="13707">190.95176292068979</cx:pt>
          <cx:pt idx="13708">5.2100289756658134</cx:pt>
          <cx:pt idx="13709">219.86178420291984</cx:pt>
          <cx:pt idx="13710">6.7731534672625635</cx:pt>
          <cx:pt idx="13711">1301.7097816259507</cx:pt>
          <cx:pt idx="13712">101.85727302275095</cx:pt>
          <cx:pt idx="13713">1274.1047021173163</cx:pt>
          <cx:pt idx="13714">1422.0789628093125</cx:pt>
          <cx:pt idx="13715">27.613022542803556</cx:pt>
          <cx:pt idx="13716">46.891575768645019</cx:pt>
          <cx:pt idx="13717">0.78150928174738166</cx:pt>
          <cx:pt idx="13718">282.91199646448723</cx:pt>
          <cx:pt idx="13719">199.28353304677725</cx:pt>
          <cx:pt idx="13720">173.48993373216101</cx:pt>
          <cx:pt idx="13721">111.49366896354172</cx:pt>
          <cx:pt idx="13722">1916.2197612279065</cx:pt>
          <cx:pt idx="13723">221.42883244494308</cx:pt>
          <cx:pt idx="13724">463.68201570902716</cx:pt>
          <cx:pt idx="13725">78.931928936183525</cx:pt>
          <cx:pt idx="13726">8356.1771375009757</cx:pt>
          <cx:pt idx="13727">0.26050339158298552</cx:pt>
          <cx:pt idx="13728">0</cx:pt>
          <cx:pt idx="13729">0</cx:pt>
          <cx:pt idx="13730">399.53930186255144</cx:pt>
          <cx:pt idx="13731">2041.046495391811</cx:pt>
          <cx:pt idx="13732">1183.2024267423333</cx:pt>
          <cx:pt idx="13733">3241.745306608726</cx:pt>
          <cx:pt idx="13734">793.33292839156218</cx:pt>
          <cx:pt idx="13735">114.09648782450097</cx:pt>
          <cx:pt idx="13736">7628.1150289880134</cx:pt>
          <cx:pt idx="13737">1869.3596549837112</cx:pt>
          <cx:pt idx="13738">0</cx:pt>
          <cx:pt idx="13739">375.65503377173468</cx:pt>
          <cx:pt idx="13740">399.09533579465591</cx:pt>
          <cx:pt idx="13741">0.78150928174738166</cx:pt>
          <cx:pt idx="13742">6680.2392211698107</cx:pt>
          <cx:pt idx="13743">5294.3120916325679</cx:pt>
          <cx:pt idx="13744">0</cx:pt>
          <cx:pt idx="13745">16.150752834980093</cx:pt>
          <cx:pt idx="13746">0</cx:pt>
          <cx:pt idx="13747">644.7357091391641</cx:pt>
          <cx:pt idx="13748">262.58053073610051</cx:pt>
          <cx:pt idx="13749">0</cx:pt>
          <cx:pt idx="13750">0.78150928174738166</cx:pt>
          <cx:pt idx="13751">1273.0445408121022</cx:pt>
          <cx:pt idx="13752">0.26050339158298552</cx:pt>
          <cx:pt idx="13753">1.3024981545525187</cx:pt>
          <cx:pt idx="13754">2.0839940888187214</cx:pt>
          <cx:pt idx="13755">3.907539909015215</cx:pt>
          <cx:pt idx="13756">1346.5284339461309</cx:pt>
          <cx:pt idx="13757">48.973799326635991</cx:pt>
          <cx:pt idx="13758">7.5545976395450314</cx:pt>
          <cx:pt idx="13759">401.96200381169018</cx:pt>
          <cx:pt idx="13760">510.32615024335308</cx:pt>
          <cx:pt idx="13761">4.6890982641690844</cx:pt>
          <cx:pt idx="13762">235.74661697231184</cx:pt>
          <cx:pt idx="13763">518.39920659033123</cx:pt>
          <cx:pt idx="13764">207.87557651034589</cx:pt>
          <cx:pt idx="13765">1680.2283801110777</cx:pt>
          <cx:pt idx="13766">879.20758885853468</cx:pt>
          <cx:pt idx="13767">145.61612793361971</cx:pt>
          <cx:pt idx="13768">336.04560436624774</cx:pt>
          <cx:pt idx="13769">883.12098845339574</cx:pt>
          <cx:pt idx="13770">2.8656204714986138</cx:pt>
          <cx:pt idx="13771">17689.656905109787</cx:pt>
          <cx:pt idx="13772">1268.3726954775875</cx:pt>
          <cx:pt idx="13773">14099.903653988506</cx:pt>
          <cx:pt idx="13774">1749.5590350078241</cx:pt>
          <cx:pt idx="13775">631.18368792325668</cx:pt>
          <cx:pt idx="13776">1058.6704857931966</cx:pt>
          <cx:pt idx="13777">730.94934543116415</cx:pt>
          <cx:pt idx="13778">0.26050339158298552</cx:pt>
          <cx:pt idx="13779">2139.7490946574881</cx:pt>
          <cx:pt idx="13780">1312.6816606359127</cx:pt>
          <cx:pt idx="13781">3358.4282442617932</cx:pt>
          <cx:pt idx="13782">301.9214648258781</cx:pt>
          <cx:pt idx="13783">16.672080616565502</cx:pt>
          <cx:pt idx="13784">9.3783126630743183</cx:pt>
          <cx:pt idx="13785">0</cx:pt>
          <cx:pt idx="13786">7.2941836972378766</cx:pt>
          <cx:pt idx="13787">0</cx:pt>
          <cx:pt idx="13788">475.95191012991421</cx:pt>
          <cx:pt idx="13789">0</cx:pt>
          <cx:pt idx="13790">1154.8191796887972</cx:pt>
          <cx:pt idx="13791">173.48993373216101</cx:pt>
          <cx:pt idx="13792">116.96376795059813</cx:pt>
          <cx:pt idx="13793">568.67686173943491</cx:pt>
          <cx:pt idx="13794">10.149445062074255</cx:pt>
          <cx:pt idx="13795">175.05714894730039</cx:pt>
          <cx:pt idx="13796">4200.2414903285171</cx:pt>
          <cx:pt idx="13797">121.13221651018372</cx:pt>
          <cx:pt idx="13798">427.48473552322037</cx:pt>
          <cx:pt idx="13799">0</cx:pt>
          <cx:pt idx="13800">2208.0341400416596</cx:pt>
          <cx:pt idx="13801">524.92016356707165</cx:pt>
          <cx:pt idx="13802">3192.6710353359795</cx:pt>
          <cx:pt idx="13803">1796.9036583705242</cx:pt>
          <cx:pt idx="13804">394.65522519970483</cx:pt>
          <cx:pt idx="13805">0.52097875324100928</cx:pt>
          <cx:pt idx="13806">3.3865903990908066</cx:pt>
          <cx:pt idx="13807">0.26050339158298552</cx:pt>
          <cx:pt idx="13808">386.83521654600105</cx:pt>
          <cx:pt idx="13809">2.6050018504433208</cx:pt>
          <cx:pt idx="13810">371.21696443399918</cx:pt>
          <cx:pt idx="13811">85.702398559063468</cx:pt>
          <cx:pt idx="13812">648.91174052997167</cx:pt>
          <cx:pt idx="13813">26.310806253299742</cx:pt>
          <cx:pt idx="13814">42.201215523927857</cx:pt>
          <cx:pt idx="13815">0.52097875324100928</cx:pt>
          <cx:pt idx="13816">1414.0134000729588</cx:pt>
          <cx:pt idx="13817">1265.7358516941481</cx:pt>
          <cx:pt idx="13818">189.63906887780078</cx:pt>
          <cx:pt idx="13819">987.91314073028127</cx:pt>
          <cx:pt idx="13820">1023</cx:pt>
          <cx:pt idx="13821">315.61811719108289</cx:pt>
          <cx:pt idx="13822">11.462313417332782</cx:pt>
          <cx:pt idx="13823">3472.5616796582049</cx:pt>
          <cx:pt idx="13824">4317.1570519845081</cx:pt>
          <cx:pt idx="13825">95.864760363798695</cx:pt>
          <cx:pt idx="13826">2.0839940888187214</cx:pt>
          <cx:pt idx="13827">648.59647787596157</cx:pt>
          <cx:pt idx="13828">873.73366000664453</cx:pt>
          <cx:pt idx="13829">190.59286164401061</cx:pt>
          <cx:pt idx="13830">462.13853825033635</cx:pt>
          <cx:pt idx="13831">24.227056902860816</cx:pt>
          <cx:pt idx="13832">301.39699647612838</cx:pt>
          <cx:pt idx="13833">1399.9599520230274</cx:pt>
          <cx:pt idx="13834">134.68336080281119</cx:pt>
          <cx:pt idx="13835">300.62244930535388</cx:pt>
          <cx:pt idx="13836">247.48242426100381</cx:pt>
          <cx:pt idx="13837">914.36289369977078</cx:pt>
          <cx:pt idx="13838">0</cx:pt>
          <cx:pt idx="13839">0</cx:pt>
          <cx:pt idx="13840">1.5629405246920709</cx:pt>
          <cx:pt idx="13841">20.57965656867443</cx:pt>
          <cx:pt idx="13842">18.235507655093588</cx:pt>
          <cx:pt idx="13843">489.73487749333759</cx:pt>
          <cx:pt idx="13844">147.96194446166018</cx:pt>
          <cx:pt idx="13845">96.275190809697008</cx:pt>
          <cx:pt idx="13846">370.9590526902706</cx:pt>
          <cx:pt idx="13847">225.85080987407886</cx:pt>
          <cx:pt idx="13848">726.80088739075245</cx:pt>
          <cx:pt idx="13849">856.02887370242433</cx:pt>
          <cx:pt idx="13850">33.604793726823402</cx:pt>
          <cx:pt idx="13851">65.38567229394971</cx:pt>
          <cx:pt idx="13852">578.55428902715141</cx:pt>
          <cx:pt idx="13853">84.236532556147353</cx:pt>
          <cx:pt idx="13854">782.01709778555244</cx:pt>
          <cx:pt idx="13855">23.184318853059626</cx:pt>
          <cx:pt idx="13856">156.56464029679563</cx:pt>
          <cx:pt idx="13857">12.764687961250678</cx:pt>
          <cx:pt idx="13858">0</cx:pt>
          <cx:pt idx="13859">56.528302666497638</cx:pt>
          <cx:pt idx="13860">0.94301898851745825</cx:pt>
          <cx:pt idx="13861">819.52302040413804</cx:pt>
          <cx:pt idx="13862">0</cx:pt>
          <cx:pt idx="13863">3437.8250371816339</cx:pt>
          <cx:pt idx="13864">91.437093965258143</cx:pt>
          <cx:pt idx="13865">249.29748766981947</cx:pt>
          <cx:pt idx="13866">0</cx:pt>
          <cx:pt idx="13867">15.629812530935851</cx:pt>
          <cx:pt idx="13868">280.56027695114318</cx:pt>
          <cx:pt idx="13869">245.39001815708161</cx:pt>
          <cx:pt idx="13870">1595.6141646039916</cx:pt>
          <cx:pt idx="13871">491.30207153169965</cx:pt>
          <cx:pt idx="13872">29.696451818408466</cx:pt>
          <cx:pt idx="13873">3334.5293023956833</cx:pt>
          <cx:pt idx="13874">2.8656204714986138</cx:pt>
          <cx:pt idx="13875">51.578460672109806</cx:pt>
          <cx:pt idx="13876">51.84151774505245</cx:pt>
          <cx:pt idx="13877">1.0420242514143867</cx:pt>
          <cx:pt idx="13878">2.6050018504433208</cx:pt>
          <cx:pt idx="13879">2.8656204714986138</cx:pt>
          <cx:pt idx="13880">742.14504023016184</cx:pt>
          <cx:pt idx="13881">156.82697560750017</cx:pt>
          <cx:pt idx="13882">0</cx:pt>
          <cx:pt idx="13883">489.496829201168</cx:pt>
          <cx:pt idx="13884">2.8656204714986138</cx:pt>
          <cx:pt idx="13885">240.95584818186248</cx:pt>
          <cx:pt idx="13886">6229.7926846822847</cx:pt>
          <cx:pt idx="13887">71.379036612214904</cx:pt>
          <cx:pt idx="13888">0.26050339158298552</cx:pt>
          <cx:pt idx="13889">5.4706022633779137</cx:pt>
          <cx:pt idx="13890">7.5545976395450314</cx:pt>
          <cx:pt idx="13891">600.69977205539249</cx:pt>
          <cx:pt idx="13892">1.5629405246920709</cx:pt>
          <cx:pt idx="13893">549.72946993829703</cx:pt>
          <cx:pt idx="13894">1109.1970120080571</cx:pt>
          <cx:pt idx="13895">2740.785513615353</cx:pt>
          <cx:pt idx="13896">3004.9389638030925</cx:pt>
          <cx:pt idx="13897">467.59573074085966</cx:pt>
          <cx:pt idx="13898">733.69416171863259</cx:pt>
          <cx:pt idx="13899">0.26050339158298552</cx:pt>
          <cx:pt idx="13900">278.47976072447472</cx:pt>
          <cx:pt idx="13901">0.26050339158298552</cx:pt>
          <cx:pt idx="13902">1470.5287358456362</cx:pt>
          <cx:pt idx="13903">0</cx:pt>
          <cx:pt idx="13904">1359.5742736348282</cx:pt>
          <cx:pt idx="13905">0</cx:pt>
          <cx:pt idx="13906">0</cx:pt>
          <cx:pt idx="13907">742.45416984103088</cx:pt>
          <cx:pt idx="13908">0</cx:pt>
          <cx:pt idx="13909">0</cx:pt>
          <cx:pt idx="13910">670.8055947218046</cx:pt>
          <cx:pt idx="13911">0</cx:pt>
          <cx:pt idx="13912">0</cx:pt>
          <cx:pt idx="13913">1396.5653213577709</cx:pt>
          <cx:pt idx="13914">0</cx:pt>
          <cx:pt idx="13915">0</cx:pt>
          <cx:pt idx="13916">1.0420242514143867</cx:pt>
          <cx:pt idx="13917">1030.5514042287555</cx:pt>
          <cx:pt idx="13918">0</cx:pt>
          <cx:pt idx="13919">3736.60916076986</cx:pt>
          <cx:pt idx="13920">2278.3393264076572</cx:pt>
          <cx:pt idx="13921">660.63878639099346</cx:pt>
          <cx:pt idx="13922">2019.9249068738527</cx:pt>
          <cx:pt idx="13923">83.618429223280216</cx:pt>
          <cx:pt idx="13924">0</cx:pt>
          <cx:pt idx="13925">1285.557302547101</cx:pt>
          <cx:pt idx="13926">27.613022542803556</cx:pt>
          <cx:pt idx="13927">0</cx:pt>
          <cx:pt idx="13928">110.97244990794518</cx:pt>
          <cx:pt idx="13929">0</cx:pt>
          <cx:pt idx="13930">0</cx:pt>
          <cx:pt idx="13931">0</cx:pt>
          <cx:pt idx="13932">0.26050339158298552</cx:pt>
          <cx:pt idx="13933">0</cx:pt>
          <cx:pt idx="13934">0</cx:pt>
          <cx:pt idx="13935">1686.1821247341832</cx:pt>
          <cx:pt idx="13936">1.3024981545525187</cx:pt>
          <cx:pt idx="13937">51.84151774505245</cx:pt>
          <cx:pt idx="13938">386.05640159472864</cx:pt>
          <cx:pt idx="13939">152.64957860326356</cx:pt>
          <cx:pt idx="13940">4887.9197200409089</cx:pt>
          <cx:pt idx="13941">143.01746822441254</cx:pt>
          <cx:pt idx="13942">12061.154508658927</cx:pt>
          <cx:pt idx="13943">210.48330971961914</cx:pt>
          <cx:pt idx="13944">58.350982194783171</cx:pt>
          <cx:pt idx="13945">2130.8644573518422</cx:pt>
          <cx:pt idx="13946">1386.3345363145829</cx:pt>
          <cx:pt idx="13947">1332.6829250156843</cx:pt>
          <cx:pt idx="13948">867.75164844741937</cx:pt>
          <cx:pt idx="13949">668.9919725849652</cx:pt>
          <cx:pt idx="13950">144.94692455933381</cx:pt>
          <cx:pt idx="13951">1246.2197816533326</cx:pt>
          <cx:pt idx="13952">1421.7830726234606</cx:pt>
          <cx:pt idx="13953">7143.4141588318662</cx:pt>
          <cx:pt idx="13954">2421.3640761903771</cx:pt>
          <cx:pt idx="13955">1710.6832051025738</cx:pt>
          <cx:pt idx="13956">0</cx:pt>
          <cx:pt idx="13957">47.482762520799106</cx:pt>
          <cx:pt idx="13958">297.62683426609948</cx:pt>
          <cx:pt idx="13959">14.588389716940828</cx:pt>
          <cx:pt idx="13960">2487.7403385778871</cx:pt>
          <cx:pt idx="13961">704.64560828984622</cx:pt>
          <cx:pt idx="13962">505.87984881565291</cx:pt>
          <cx:pt idx="13963">0</cx:pt>
          <cx:pt idx="13964">692.13857487485848</cx:pt>
          <cx:pt idx="13965">321.97977143372088</cx:pt>
          <cx:pt idx="13966">572.83812034622497</cx:pt>
          <cx:pt idx="13967">2906.1705605989941</cx:pt>
          <cx:pt idx="13968">1403.8496275297978</cx:pt>
          <cx:pt idx="13969">40.438503565601707</cx:pt>
          <cx:pt idx="13970">659.08133792981198</cx:pt>
          <cx:pt idx="13971">741.21842240375668</cx:pt>
          <cx:pt idx="13972">208.39744081234699</cx:pt>
          <cx:pt idx="13973">586.92976151704295</cx:pt>
          <cx:pt idx="13974">788.28362051120519</cx:pt>
          <cx:pt idx="13975">392.84932692992237</cx:pt>
          <cx:pt idx="13976">194.0770161064822</cx:pt>
          <cx:pt idx="13977">5.556382391552666</cx:pt>
          <cx:pt idx="13978">291.76514615209436</cx:pt>
          <cx:pt idx="13979">0.26050339158298552</cx:pt>
          <cx:pt idx="13980">1284.5767254973478</cx:pt>
          <cx:pt idx="13981">408.21068332313979</cx:pt>
          <cx:pt idx="13982">553.82923585959657</cx:pt>
          <cx:pt idx="13983">1046.9832913967243</cx:pt>
          <cx:pt idx="13984">81.276014190857026</cx:pt>
          <cx:pt idx="13985">3185.1533714054281</cx:pt>
          <cx:pt idx="13986">46.583846716694048</cx:pt>
          <cx:pt idx="13987">0</cx:pt>
          <cx:pt idx="13988">516.06433973908213</cx:pt>
          <cx:pt idx="13989">0</cx:pt>
          <cx:pt idx="13990">0</cx:pt>
          <cx:pt idx="13991">1.6437760982795204</cx:pt>
          <cx:pt idx="13992">0</cx:pt>
          <cx:pt idx="13993">0</cx:pt>
          <cx:pt idx="13994">809.91112779145192</cx:pt>
          <cx:pt idx="13995">0.26050339158298552</cx:pt>
          <cx:pt idx="13996">0</cx:pt>
          <cx:pt idx="13997">0</cx:pt>
          <cx:pt idx="13998">1088.3863650175351</cx:pt>
          <cx:pt idx="13999">0.52097875324100928</cx:pt>
          <cx:pt idx="14000">5.2100289756658134</cx:pt>
          <cx:pt idx="14001">7.8152409270128853</cx:pt>
          <cx:pt idx="14002">0.26050339158298552</cx:pt>
          <cx:pt idx="14003">661.69443768385486</cx:pt>
          <cx:pt idx="14004">3646.2667436207457</cx:pt>
          <cx:pt idx="14005">5133.115369631968</cx:pt>
          <cx:pt idx="14006">0</cx:pt>
          <cx:pt idx="14007">43.76502230456024</cx:pt>
          <cx:pt idx="14008">1502.8031362653305</cx:pt>
          <cx:pt idx="14009">502.76252728659375</cx:pt>
          <cx:pt idx="14010">1341.0288773624377</cx:pt>
          <cx:pt idx="14011">0.26050339158298552</cx:pt>
          <cx:pt idx="14012">242.26753674943308</cx:pt>
          <cx:pt idx="14013">133.89564850298746</cx:pt>
          <cx:pt idx="14014">135.45675465107988</cx:pt>
          <cx:pt idx="14015">0</cx:pt>
          <cx:pt idx="14016">3059.8147164964876</cx:pt>
          <cx:pt idx="14017">1578.1144255530075</cx:pt>
          <cx:pt idx="14018">487.12268810146691</cx:pt>
          <cx:pt idx="14019">36.991374408345841</cx:pt>
          <cx:pt idx="14020">9493.6558957956295</cx:pt>
          <cx:pt idx="14021">200.0624692485338</cx:pt>
          <cx:pt idx="14022">589.50276305122827</cx:pt>
          <cx:pt idx="14023">1942.0401540205055</cx:pt>
          <cx:pt idx="14024">191.471363125891</cx:pt>
          <cx:pt idx="14025">278.0925879378666</cx:pt>
          <cx:pt idx="14026">1415.5835706774278</cx:pt>
          <cx:pt idx="14027">6.5125360040559697</cx:pt>
          <cx:pt idx="14028">2203.2925601793636</cx:pt>
          <cx:pt idx="14029">0</cx:pt>
          <cx:pt idx="14030">0</cx:pt>
          <cx:pt idx="14031">2230.9670286165424</cx:pt>
          <cx:pt idx="14032">1039.6722056289418</cx:pt>
          <cx:pt idx="14033">0</cx:pt>
          <cx:pt idx="14034">178.44525937601216</cx:pt>
          <cx:pt idx="14035">519.91349413319688</cx:pt>
          <cx:pt idx="14036">840.37200159547763</cx:pt>
          <cx:pt idx="14037">96.518227599359179</cx:pt>
          <cx:pt idx="14038">0.26050339158298552</cx:pt>
          <cx:pt idx="14039">46.891575768645019</cx:pt>
          <cx:pt idx="14040">136.50116195757414</cx:pt>
          <cx:pt idx="14041">1429.5954075342881</cx:pt>
          <cx:pt idx="14042">1948.2453802747173</cx:pt>
          <cx:pt idx="14043">1257.1602739786408</cx:pt>
          <cx:pt idx="14044">996.17299313290323</cx:pt>
          <cx:pt idx="14045">778.38912977647215</cx:pt>
          <cx:pt idx="14046">574.67071004473019</cx:pt>
          <cx:pt idx="14047">1159.4752189197734</cx:pt>
          <cx:pt idx="14048">1.5629405246920709</cx:pt>
          <cx:pt idx="14049">198.50761452210719</cx:pt>
          <cx:pt idx="14050">278.20868342183718</cx:pt>
          <cx:pt idx="14051">318.94941093427087</cx:pt>
          <cx:pt idx="14052">2488.7755918471312</cx:pt>
          <cx:pt idx="14053">2725.6239021908391</cx:pt>
          <cx:pt idx="14054">377.19854427713574</cx:pt>
          <cx:pt idx="14055">3.907539909015215</cx:pt>
          <cx:pt idx="14056">0</cx:pt>
          <cx:pt idx="14057">283.68052668988054</cx:pt>
          <cx:pt idx="14058">527.51477738308893</cx:pt>
          <cx:pt idx="14059">1214.9768100482536</cx:pt>
          <cx:pt idx="14060">24.48718261942582</cx:pt>
          <cx:pt idx="14061">0</cx:pt>
          <cx:pt idx="14062">231.8407888109665</cx:pt>
          <cx:pt idx="14063">7.2941836972378766</cx:pt>
          <cx:pt idx="14064">69.815830597905403</cx:pt>
          <cx:pt idx="14065">671.31801621716625</cx:pt>
          <cx:pt idx="14066">22.6636382846925</cx:pt>
          <cx:pt idx="14067">121.38644755245812</cx:pt>
          <cx:pt idx="14068">4107.7960349124369</cx:pt>
          <cx:pt idx="14069">2275.4972480273414</cx:pt>
          <cx:pt idx="14070">507.18148386876959</cx:pt>
          <cx:pt idx="14071">100.29365522336069</cx:pt>
          <cx:pt idx="14072">1.0420242514143867</cx:pt>
          <cx:pt idx="14073">0</cx:pt>
          <cx:pt idx="14074">129.47232379908613</cx:pt>
          <cx:pt idx="14075">218.82322358539793</cx:pt>
          <cx:pt idx="14076">609.31066877376145</cx:pt>
          <cx:pt idx="14077">676.27597042686432</cx:pt>
          <cx:pt idx="14078">2003.3239660483202</cx:pt>
          <cx:pt idx="14079">0.78150928174738166</cx:pt>
          <cx:pt idx="14080">524.08238936973339</cx:pt>
          <cx:pt idx="14081">435.82148302605628</cx:pt>
          <cx:pt idx="14082">0</cx:pt>
          <cx:pt idx="14083">1692.5090720903104</cx:pt>
          <cx:pt idx="14084">440.23395284289745</cx:pt>
          <cx:pt idx="14085">132.59294394971644</cx:pt>
          <cx:pt idx="14086">16.150752834980093</cx:pt>
          <cx:pt idx="14087">0</cx:pt>
          <cx:pt idx="14088">2.4095940957939921</cx:pt>
          <cx:pt idx="14089">91.693739631534527</cx:pt>
          <cx:pt idx="14090">16.411879066732855</cx:pt>
          <cx:pt idx="14091">227.15967157820478</cx:pt>
          <cx:pt idx="14092">890.62916661208328</cx:pt>
          <cx:pt idx="14093">1050.6216258266143</cx:pt>
          <cx:pt idx="14094">242.26753674943308</cx:pt>
          <cx:pt idx="14095">0</cx:pt>
          <cx:pt idx="14096">5.9914902418319285</cx:pt>
          <cx:pt idx="14097">941.20684317470364</cx:pt>
          <cx:pt idx="14098">16.932441260819541</cx:pt>
          <cx:pt idx="14099">2963.9663169328715</cx:pt>
          <cx:pt idx="14100">2902.545647668112</cx:pt>
          <cx:pt idx="14101">0.52097875324100928</cx:pt>
          <cx:pt idx="14102">233.1517483371295</cx:pt>
          <cx:pt idx="14103">28.915058932826572</cx:pt>
          <cx:pt idx="14104">5.9914902418319285</cx:pt>
          <cx:pt idx="14105">1302.7937959269918</cx:pt>
          <cx:pt idx="14106">2.344521918329451</cx:pt>
          <cx:pt idx="14107">6.252105938134398</cx:pt>
          <cx:pt idx="14108">1256.3756375229932</cx:pt>
          <cx:pt idx="14109">1117.5391207502387</cx:pt>
          <cx:pt idx="14110">0.52097875324100928</cx:pt>
          <cx:pt idx="14111">336.02224295486297</cx:pt>
          <cx:pt idx="14112">233.67168995505264</cx:pt>
          <cx:pt idx="14113">2434.1585634664089</cx:pt>
          <cx:pt idx="14114">12.764687961250678</cx:pt>
          <cx:pt idx="14115">664.04124165873259</cx:pt>
          <cx:pt idx="14116">440.75418741160439</cx:pt>
          <cx:pt idx="14117">2349.7411969645195</cx:pt>
          <cx:pt idx="14118">2185.9431463533856</cx:pt>
          <cx:pt idx="14119">2813.767411863902</cx:pt>
          <cx:pt idx="14120">192.51478690958561</cx:pt>
          <cx:pt idx="14121">0</cx:pt>
          <cx:pt idx="14122">0</cx:pt>
          <cx:pt idx="14123">493.11395794161808</cx:pt>
          <cx:pt idx="14124">2412.3141276308988</cx:pt>
          <cx:pt idx="14125">232.09916075436539</cx:pt>
          <cx:pt idx="14126">51.578460672109806</cx:pt>
          <cx:pt idx="14127">3.3865903990908066</cx:pt>
          <cx:pt idx="14128">3602.542137367755</cx:pt>
          <cx:pt idx="14129">447.01399826929827</cx:pt>
          <cx:pt idx="14130">0.26050339158298552</cx:pt>
          <cx:pt idx="14131">23.728451574981545</cx:pt>
          <cx:pt idx="14132">129.98883165597863</cx:pt>
          <cx:pt idx="14133">154.21239897072314</cx:pt>
          <cx:pt idx="14134">1669.0782672353785</cx:pt>
          <cx:pt idx="14135">542.90089893441552</cx:pt>
          <cx:pt idx="14136">0</cx:pt>
          <cx:pt idx="14137">389.45162323360864</cx:pt>
          <cx:pt idx="14138">2041.046495391811</cx:pt>
          <cx:pt idx="14139">836.70588589478291</cx:pt>
          <cx:pt idx="14140">141.97310761481174</cx:pt>
          <cx:pt idx="14141">918.81505443732249</cx:pt>
          <cx:pt idx="14142">7138.463744182106</cx:pt>
          <cx:pt idx="14143">465.78034381148024</cx:pt>
          <cx:pt idx="14144">215.96221467994263</cx:pt>
          <cx:pt idx="14145">368.87654309156062</cx:pt>
          <cx:pt idx="14146">6.5125360040559697</cx:pt>
          <cx:pt idx="14147">0</cx:pt>
          <cx:pt idx="14148">135.20161501229467</cx:pt>
          <cx:pt idx="14149">0</cx:pt>
          <cx:pt idx="14150">0</cx:pt>
          <cx:pt idx="14151">129.47232379908613</cx:pt>
          <cx:pt idx="14152">4.9496301986855045</cx:pt>
          <cx:pt idx="14153">242.7908213960535</cx:pt>
          <cx:pt idx="14154">4368.9467968586787</cx:pt>
          <cx:pt idx="14155">1048.5098561617324</cx:pt>
          <cx:pt idx="14156">81.276014190857026</cx:pt>
          <cx:pt idx="14157">104.20066397374082</cx:pt>
          <cx:pt idx="14158">0</cx:pt>
          <cx:pt idx="14159">1818.3406745757102</cx:pt>
          <cx:pt idx="14160">18741.165064971174</cx:pt>
          <cx:pt idx="14161">1.3024981545525187</cx:pt>
          <cx:pt idx="14162">51.84151774505245</cx:pt>
          <cx:pt idx="14163">495.48282474220417</cx:pt>
          <cx:pt idx="14164">1155.219825514238</cx:pt>
          <cx:pt idx="14165">120.87006589519532</cx:pt>
          <cx:pt idx="14166">4055.4444034376711</cx:pt>
          <cx:pt idx="14167">1884.1975549592244</cx:pt>
          <cx:pt idx="14168">546.00112881385587</cx:pt>
          <cx:pt idx="14169">716.88054998204984</cx:pt>
          <cx:pt idx="14170">771.55830117578171</cx:pt>
          <cx:pt idx="14171">3.1258746764764478</cx:pt>
          <cx:pt idx="14172">173.23612936517938</cx:pt>
          <cx:pt idx="14173">811.99349573596896</cx:pt>
          <cx:pt idx="14174">581.6961628066681</cx:pt>
          <cx:pt idx="14175">1495.8355365976431</cx:pt>
          <cx:pt idx="14176">32.30114782734293</cx:pt>
          <cx:pt idx="14177">52.620025488536022</cx:pt>
          <cx:pt idx="14178">2626.3633212718255</cx:pt>
          <cx:pt idx="14179">799.96755834724422</cx:pt>
          <cx:pt idx="14180">1115.3703517514666</cx:pt>
          <cx:pt idx="14181">46.891575768645019</cx:pt>
          <cx:pt idx="14182">1281.1061524233999</cx:pt>
          <cx:pt idx="14183">602.53766588120823</cx:pt>
          <cx:pt idx="14184">6358.0696710817938</cx:pt>
          <cx:pt idx="14185">908.35512419851136</cx:pt>
          <cx:pt idx="14186">753.72120542541654</cx:pt>
          <cx:pt idx="14187">2162.8728304977717</cx:pt>
          <cx:pt idx="14188">49.300470860976546</cx:pt>
          <cx:pt idx="14189">152.64957860326356</cx:pt>
          <cx:pt idx="14190">1.0420242514143867</cx:pt>
          <cx:pt idx="14191">169.85160613074225</cx:pt>
          <cx:pt idx="14192">3147.6114077646962</cx:pt>
          <cx:pt idx="14193">568.1637620652798</cx:pt>
          <cx:pt idx="14194">408.72155977470288</cx:pt>
          <cx:pt idx="14195">0.52097875324100928</cx:pt>
          <cx:pt idx="14196">2701.7268527929896</cx:pt>
          <cx:pt idx="14197">244.35043176125598</cx:pt>
          <cx:pt idx="14198">317.29043660482404</cx:pt>
          <cx:pt idx="14199">102.11425634214385</cx:pt>
          <cx:pt idx="14200">1.8235300782217538</cx:pt>
          <cx:pt idx="14201">1.8235300782217538</cx:pt>
          <cx:pt idx="14202">0</cx:pt>
          <cx:pt idx="14203">110.97244990794518</cx:pt>
          <cx:pt idx="14204">23.966124785681401</cx:pt>
          <cx:pt idx="14205">402.21346301687595</cx:pt>
          <cx:pt idx="14206">0</cx:pt>
          <cx:pt idx="14207">359.48614463444267</cx:pt>
          <cx:pt idx="14208">33.604793726823402</cx:pt>
          <cx:pt idx="14209">822.94258557024511</cx:pt>
          <cx:pt idx="14210">46.630044781378118</cx:pt>
          <cx:pt idx="14211">886.25193166340227</cx:pt>
          <cx:pt idx="14212">2396.8072904338196</cx:pt>
          <cx:pt idx="14213">20.058050843783644</cx:pt>
          <cx:pt idx="14214">6745.3899731300899</cx:pt>
          <cx:pt idx="14215">490.00707415269136</cx:pt>
          <cx:pt idx="14216">0.52097875324100928</cx:pt>
          <cx:pt idx="14217">1069.0778176262659</cx:pt>
          <cx:pt idx="14218">619.20442112140586</cx:pt>
          <cx:pt idx="14219">1.8235300782217538</cx:pt>
          <cx:pt idx="14220">298.02037881589911</cx:pt>
          <cx:pt idx="14221">790.036250613535</cx:pt>
          <cx:pt idx="14222">591.59391419525832</cx:pt>
          <cx:pt idx="14223">765.8496831169831</cx:pt>
          <cx:pt idx="14224">310.61049202588913</cx:pt>
          <cx:pt idx="14225">361.06376744571799</cx:pt>
          <cx:pt idx="14226">367.03521367999355</cx:pt>
          <cx:pt idx="14227">462.39542800631506</cx:pt>
          <cx:pt idx="14228">0.26050339158298552</cx:pt>
          <cx:pt idx="14229">1504.0544848992749</cx:pt>
          <cx:pt idx="14230">249.81850819157253</cx:pt>
          <cx:pt idx="14231">7.5545976395450314</cx:pt>
          <cx:pt idx="14232">0</cx:pt>
          <cx:pt idx="14233">32.563005339370015</cx:pt>
          <cx:pt idx="14234">3207.9820403501199</cx:pt>
          <cx:pt idx="14235">1.0420242514143867</cx:pt>
          <cx:pt idx="14236">622.39380155544927</cx:pt>
          <cx:pt idx="14237">15369.750627295472</cx:pt>
          <cx:pt idx="14238">2741.545803368409</cx:pt>
          <cx:pt idx="14239">148.48946433128495</cx:pt>
          <cx:pt idx="14240">599.86621696416114</cx:pt>
          <cx:pt idx="14241">511.10647847733867</cx:pt>
          <cx:pt idx="14242">143.01746822441254</cx:pt>
          <cx:pt idx="14243">3534.2585142375037</cx:pt>
          <cx:pt idx="14244">770.06036474937378</cx:pt>
          <cx:pt idx="14245">1158.992691189886</cx:pt>
          <cx:pt idx="14246">22.924220261015304</cx:pt>
          <cx:pt idx="14247">4.6890982641690844</cx:pt>
          <cx:pt idx="14248">277.95720421650765</cx:pt>
          <cx:pt idx="14249">640.05307621169993</cx:pt>
          <cx:pt idx="14250">768.08540259375559</cx:pt>
          <cx:pt idx="14251">311.82239741518237</cx:pt>
          <cx:pt idx="14252">10.941399322961292</cx:pt>
          <cx:pt idx="14253">103.4160732854598</cx:pt>
          <cx:pt idx="14254">16476.38864201964</cx:pt>
          <cx:pt idx="14255">1654.2116623486399</cx:pt>
          <cx:pt idx="14256">2843.3829536113531</cx:pt>
          <cx:pt idx="14257">1443.7458395126559</cx:pt>
          <cx:pt idx="14258">0</cx:pt>
          <cx:pt idx="14259">8.0756438794876306</cx:pt>
          <cx:pt idx="14260">78.931928936183525</cx:pt>
          <cx:pt idx="14261">72.419938456438288</cx:pt>
          <cx:pt idx="14262">1.8235300782217538</cx:pt>
          <cx:pt idx="14263">0</cx:pt>
          <cx:pt idx="14264">180.78634192590675</cx:pt>
          <cx:pt idx="14265">1052.9567860526581</cx:pt>
          <cx:pt idx="14266">357.14500229599992</cx:pt>
          <cx:pt idx="14267">4893.3447132117262</cx:pt>
          <cx:pt idx="14268">728.3664354916508</cx:pt>
          <cx:pt idx="14269">512.03022002325383</cx:pt>
          <cx:pt idx="14270">0.52097875324100928</cx:pt>
          <cx:pt idx="14271">37.773525133767777</cx:pt>
          <cx:pt idx="14272">0.26050339158298552</cx:pt>
          <cx:pt idx="14273">1.0420242514143867</cx:pt>
          <cx:pt idx="14274">0</cx:pt>
          <cx:pt idx="14275">106.54525031499584</cx:pt>
          <cx:pt idx="14276">3359.5927351489258</cx:pt>
          <cx:pt idx="14277">382.93013692829334</cx:pt>
          <cx:pt idx="14278">0.52097875324100928</cx:pt>
          <cx:pt idx="14279">762.72000279466226</cx:pt>
          <cx:pt idx="14280">233.67168995505264</cx:pt>
          <cx:pt idx="14281">1242.3355616205274</cx:pt>
          <cx:pt idx="14282">1331.9435791774338</cx:pt>
          <cx:pt idx="14283">217.39560295872832</cx:pt>
          <cx:pt idx="14284">454.56086269889181</cx:pt>
          <cx:pt idx="14285">4941.0709250510217</cx:pt>
          <cx:pt idx="14286">2515.1461359526911</cx:pt>
          <cx:pt idx="14287">0</cx:pt>
          <cx:pt idx="14288">815.72127549057359</cx:pt>
          <cx:pt idx="14289">460.47222256518961</cx:pt>
          <cx:pt idx="14290">3823.6181475141534</cx:pt>
          <cx:pt idx="14291">1065.1539060990765</cx:pt>
          <cx:pt idx="14292">336.81744006696522</cx:pt>
          <cx:pt idx="14293">747.15843140808749</cx:pt>
          <cx:pt idx="14294">663.76471628758532</cx:pt>
          <cx:pt idx="14295">8862.740933192752</cx:pt>
          <cx:pt idx="14296">1316.3290135610889</cx:pt>
          <cx:pt idx="14297">18.235507655093588</cx:pt>
          <cx:pt idx="14298">817.19448351529195</cx:pt>
          <cx:pt idx="14299">608.00066784423871</cx:pt>
          <cx:pt idx="14300">46.630044781378118</cx:pt>
          <cx:pt idx="14301">0.78150928174738166</cx:pt>
          <cx:pt idx="14302">64.480798063003675</cx:pt>
          <cx:pt idx="14303">765.8496831169831</cx:pt>
          <cx:pt idx="14304">27.874018471138658</cx:pt>
          <cx:pt idx="14305">1.3024981545525187</cx:pt>
          <cx:pt idx="14306">0</cx:pt>
          <cx:pt idx="14307">2.0839940888187214</cx:pt>
          <cx:pt idx="14308">725.2386996595352</cx:pt>
          <cx:pt idx="14309">2157.9288752595235</cx:pt>
          <cx:pt idx="14310">1599.2704170414909</cx:pt>
          <cx:pt idx="14311">11.047818199208963</cx:pt>
          <cx:pt idx="14312">128.42746634896693</cx:pt>
          <cx:pt idx="14313">0</cx:pt>
          <cx:pt idx="14314">546.26659981545447</cx:pt>
          <cx:pt idx="14315">2458.5863669276018</cx:pt>
          <cx:pt idx="14316">0</cx:pt>
          <cx:pt idx="14317">2.6050018504433208</cx:pt>
          <cx:pt idx="14318">4.6890982641690844</cx:pt>
          <cx:pt idx="14319">40.637166837069415</cx:pt>
          <cx:pt idx="14320">23.966124785681401</cx:pt>
          <cx:pt idx="14321">1031.8392379595809</cx:pt>
          <cx:pt idx="14322">344.39418886207295</cx:pt>
          <cx:pt idx="14323">288.37570641213387</cx:pt>
          <cx:pt idx="14324">3.1258746764764478</cx:pt>
          <cx:pt idx="14325">262.85472340590223</cx:pt>
          <cx:pt idx="14326">5.9914902418319285</cx:pt>
          <cx:pt idx="14327">75.209555732409413</cx:pt>
          <cx:pt idx="14328">58.871603319265908</cx:pt>
          <cx:pt idx="14329">2895.3093757400989</cx:pt>
          <cx:pt idx="14330">15.890030169313221</cx:pt>
          <cx:pt idx="14331">2.6050018504433208</cx:pt>
          <cx:pt idx="14332">0.78150928174738166</cx:pt>
          <cx:pt idx="14333">13.806923381770556</cx:pt>
          <cx:pt idx="14334">4125.7776701237681</cx:pt>
          <cx:pt idx="14335">231.06739002030068</cx:pt>
          <cx:pt idx="14336">2.9304649919787007</cx:pt>
          <cx:pt idx="14337">0</cx:pt>
          <cx:pt idx="14338">742.7118760763899</cx:pt>
          <cx:pt idx="14339">35.949937014038149</cx:pt>
          <cx:pt idx="14340">20.839985601251719</cx:pt>
          <cx:pt idx="14341">0</cx:pt>
          <cx:pt idx="14342">926.88358389123607</cx:pt>
          <cx:pt idx="14343">0</cx:pt>
          <cx:pt idx="14344">622.09140236473411</cx:pt>
          <cx:pt idx="14345">545.73578658834629</cx:pt>
          <cx:pt idx="14346">10.420073255760686</cx:pt>
          <cx:pt idx="14347">2161.0737200086578</cx:pt>
          <cx:pt idx="14348">36.991374408345841</cx:pt>
          <cx:pt idx="14349">1757.0982727578842</cx:pt>
          <cx:pt idx="14350">3157.8856546199859</cx:pt>
          <cx:pt idx="14351">0</cx:pt>
          <cx:pt idx="14352">0</cx:pt>
          <cx:pt idx="14353">0</cx:pt>
          <cx:pt idx="14354">963.60869205006497</cx:pt>
          <cx:pt idx="14355">1.3024981545525187</cx:pt>
          <cx:pt idx="14356">44.286213130452985</cx:pt>
          <cx:pt idx="14357">129.47232379908613</cx:pt>
          <cx:pt idx="14358">0</cx:pt>
          <cx:pt idx="14359">563.72316429510499</cx:pt>
          <cx:pt idx="14360">14.161073458419336</cx:pt>
          <cx:pt idx="14361">0</cx:pt>
          <cx:pt idx="14362">39.856677994675195</cx:pt>
          <cx:pt idx="14363">303.60588398546406</cx:pt>
          <cx:pt idx="14364">3835.8323165791494</cx:pt>
          <cx:pt idx="14365">0</cx:pt>
          <cx:pt idx="14366">1375.9877407944066</cx:pt>
          <cx:pt idx="14367">1176.9805473507784</cx:pt>
          <cx:pt idx="14368">2053.2556223719585</cx:pt>
          <cx:pt idx="14369">204.75732763071548</cx:pt>
          <cx:pt idx="14370">19.277389114676343</cx:pt>
          <cx:pt idx="14371">169.3313285577097</cx:pt>
          <cx:pt idx="14372">2794.7119342288188</cx:pt>
          <cx:pt idx="14373">0.52097875324100928</cx:pt>
          <cx:pt idx="14374">1196.2427633555922</cx:pt>
          <cx:pt idx="14375">1226.1534947021817</cx:pt>
          <cx:pt idx="14376">1502.2820481162323</cx:pt>
          <cx:pt idx="14377">50.535690622376137</cx:pt>
          <cx:pt idx="14378">383.72932785154734</cx:pt>
          <cx:pt idx="14379">1.8235300782217538</cx:pt>
          <cx:pt idx="14380">206.83574646551045</cx:pt>
          <cx:pt idx="14381">834.90779265254321</cx:pt>
          <cx:pt idx="14382">2066.9706574780098</cx:pt>
          <cx:pt idx="14383">1.0420242514143867</cx:pt>
          <cx:pt idx="14384">0.78150928174738166</cx:pt>
          <cx:pt idx="14385">2121.2810394534895</cx:pt>
          <cx:pt idx="14386">4100.6821993936255</cx:pt>
          <cx:pt idx="14387">19.016252654638322</cx:pt>
          <cx:pt idx="14388">0.26050339158298552</cx:pt>
          <cx:pt idx="14389">2717.5092090708608</cx:pt>
          <cx:pt idx="14390">218.30577607726025</cx:pt>
          <cx:pt idx="14391">569.70444917886675</cx:pt>
          <cx:pt idx="14392">1746.2859321042254</cx:pt>
          <cx:pt idx="14393">58.614856436059398</cx:pt>
          <cx:pt idx="14394">18.235507655093588</cx:pt>
          <cx:pt idx="14395">762.98473384974625</cx:pt>
          <cx:pt idx="14396">16.932441260819541</cx:pt>
          <cx:pt idx="14397">31.801729975204857</cx:pt>
          <cx:pt idx="14398">2.344521918329451</cx:pt>
          <cx:pt idx="14399">1654.4411393138009</cx:pt>
          <cx:pt idx="14400">5033.0366337628093</cx:pt>
          <cx:pt idx="14401">3.1258746764764478</cx:pt>
          <cx:pt idx="14402">167.49944158135617</cx:pt>
          <cx:pt idx="14403">305.29966949321187</cx:pt>
          <cx:pt idx="14404">3114.6122926444245</cx:pt>
          <cx:pt idx="14405">155.51965227178226</cx:pt>
          <cx:pt idx="14406">1561.6727825124337</cx:pt>
          <cx:pt idx="14407">4983.0402363361918</cx:pt>
          <cx:pt idx="14408">1516.4150116292867</cx:pt>
          <cx:pt idx="14409">8123.7066004381413</cx:pt>
          <cx:pt idx="14410">298.02037881589911</cx:pt>
          <cx:pt idx="14411">8478.7146365642511</cx:pt>
          <cx:pt idx="14412">2336.7419946523783</cx:pt>
          <cx:pt idx="14413">300.62244930535388</cx:pt>
          <cx:pt idx="14414">4.9496301986855045</cx:pt>
          <cx:pt idx="14415">2507.1362382660045</cx:pt>
          <cx:pt idx="14416">5.2100289756658134</cx:pt>
          <cx:pt idx="14417">1839.1402333589424</cx:pt>
          <cx:pt idx="14418">34.907168822523531</cx:pt>
          <cx:pt idx="14419">9.3783126630743183</cx:pt>
          <cx:pt idx="14420">160.46750001675991</cx:pt>
          <cx:pt idx="14421">0</cx:pt>
          <cx:pt idx="14422">397.62821006394836</cx:pt>
          <cx:pt idx="14423">549.38601415746348</cx:pt>
          <cx:pt idx="14424">1137.8799781056246</cx:pt>
          <cx:pt idx="14425">843.99558893496089</cx:pt>
          <cx:pt idx="14426">506.93497248371108</cx:pt>
          <cx:pt idx="14427">822.42874373040092</cx:pt>
          <cx:pt idx="14428">0</cx:pt>
          <cx:pt idx="14429">0.78150928174738166</cx:pt>
          <cx:pt idx="14430">245.64632819903468</cx:pt>
          <cx:pt idx="14431">1.0420242514143867</cx:pt>
          <cx:pt idx="14432">83.360749052826108</cx:pt>
          <cx:pt idx="14433">266.2414534199599</cx:pt>
          <cx:pt idx="14434">0</cx:pt>
          <cx:pt idx="14435">0</cx:pt>
          <cx:pt idx="14436">8161.5261882453278</cx:pt>
          <cx:pt idx="14437">4531.5273182310075</cx:pt>
          <cx:pt idx="14438">657.25373861789456</cx:pt>
          <cx:pt idx="14439">1029.479436177882</cx:pt>
          <cx:pt idx="14440">28.39502296711364</cx:pt>
          <cx:pt idx="14441">149.26862435410484</cx:pt>
          <cx:pt idx="14442">104.20066397374082</cx:pt>
          <cx:pt idx="14443">277.99587857706769</cx:pt>
          <cx:pt idx="14444">771.3441322239629</cx:pt>
          <cx:pt idx="14445">481.93994947704442</cx:pt>
          <cx:pt idx="14446">0</cx:pt>
          <cx:pt idx="14447">461.33667528231825</cx:pt>
          <cx:pt idx="14448">253.42559471775448</cx:pt>
          <cx:pt idx="14449">33.344329164590512</cx:pt>
          <cx:pt idx="14450">5.9914902418319285</cx:pt>
          <cx:pt idx="14451">1290.2923947331112</cx:pt>
          <cx:pt idx="14452">69.034796880687296</cx:pt>
          <cx:pt idx="14453">10.680256085236168</cx:pt>
          <cx:pt idx="14454">0</cx:pt>
          <cx:pt idx="14455">9054.6344089194372</cx:pt>
          <cx:pt idx="14456">3.1258746764764478</cx:pt>
          <cx:pt idx="14457">243.8237994900033</cx:pt>
          <cx:pt idx="14458">272.87997962695476</cx:pt>
          <cx:pt idx="14459">211.79198481694434</cx:pt>
          <cx:pt idx="14460">1141.5170660607623</cx:pt>
          <cx:pt idx="14461">640.31973813806462</cx:pt>
          <cx:pt idx="14462">744.77674442918578</cx:pt>
          <cx:pt idx="14463">318.83854413107827</cx:pt>
          <cx:pt idx="14464">3385.5486363097475</cx:pt>
          <cx:pt idx="14465">224.03412759341737</cx:pt>
          <cx:pt idx="14466">1.0420242514143867</cx:pt>
          <cx:pt idx="14467">830.74645386878444</cx:pt>
          <cx:pt idx="14468">971.93526018181365</cx:pt>
          <cx:pt idx="14469">5643.3823345388128</cx:pt>
          <cx:pt idx="14470">490.79048084421925</cx:pt>
          <cx:pt idx="14471">19.016252654638322</cx:pt>
          <cx:pt idx="14472">0.52097875324100928</cx:pt>
          <cx:pt idx="14473">2.6050018504433208</cx:pt>
          <cx:pt idx="14474">37.773525133767777</cx:pt>
          <cx:pt idx="14475">0.26050339158298552</cx:pt>
          <cx:pt idx="14476">237.57515505311557</cx:pt>
          <cx:pt idx="14477">144.32106161401785</cx:pt>
          <cx:pt idx="14478">74.243757999857209</cx:pt>
          <cx:pt idx="14479">490.00707415269136</cx:pt>
          <cx:pt idx="14480">516.81753132979429</cx:pt>
          <cx:pt idx="14481">0</cx:pt>
          <cx:pt idx="14482">3704.3651334411466</cx:pt>
          <cx:pt idx="14483">1007.8528186871823</cx:pt>
          <cx:pt idx="14484">3.3865903990908066</cx:pt>
          <cx:pt idx="14485">0.26050339158298552</cx:pt>
          <cx:pt idx="14486">0.52097875324100928</cx:pt>
          <cx:pt idx="14487">742.14504023016184</cx:pt>
          <cx:pt idx="14488">598.61804898754917</cx:pt>
          <cx:pt idx="14489">441.27503536013984</cx:pt>
          <cx:pt idx="14490">0</cx:pt>
          <cx:pt idx="14491">238.61924956941667</cx:pt>
          <cx:pt idx="14492">746.84734575660798</cx:pt>
          <cx:pt idx="14493">647.06737611278345</cx:pt>
          <cx:pt idx="14494">0.26050339158298552</cx:pt>
          <cx:pt idx="14495">1790.931781526187</cx:pt>
          <cx:pt idx="14496">16.150752834980093</cx:pt>
          <cx:pt idx="14497">641.34297018646953</cx:pt>
          <cx:pt idx="14498">877.62272253463357</cx:pt>
          <cx:pt idx="14499">23.966124785681401</cx:pt>
          <cx:pt idx="14500">1733.6152705261757</cx:pt>
          <cx:pt idx="14501">0.78150928174738166</cx:pt>
          <cx:pt idx="14502">476.15031010623119</cx:pt>
          <cx:pt idx="14503">0</cx:pt>
          <cx:pt idx="14504">0</cx:pt>
          <cx:pt idx="14505">1888.9076188287754</cx:pt>
          <cx:pt idx="14506">265.70480375370022</cx:pt>
          <cx:pt idx="14507">7.8152409270128853</cx:pt>
          <cx:pt idx="14508">810.41715829989244</cx:pt>
          <cx:pt idx="14509">983.39942167372487</cx:pt>
          <cx:pt idx="14510">928.68618026801698</cx:pt>
          <cx:pt idx="14511">697.1048866665717</cx:pt>
          <cx:pt idx="14512">1815.6943522443421</cx:pt>
          <cx:pt idx="14513">41.680346985065775</cx:pt>
          <cx:pt idx="14514">77.368392526666241</cx:pt>
          <cx:pt idx="14515">0.26050339158298552</cx:pt>
          <cx:pt idx="14516">7.0333403459117836</cx:pt>
          <cx:pt idx="14517">755.97403243543079</cx:pt>
          <cx:pt idx="14518">0</cx:pt>
          <cx:pt idx="14519">1361.0840358247453</cx:pt>
          <cx:pt idx="14520">1290.0239059446096</cx:pt>
          <cx:pt idx="14521">547.82409071936252</cx:pt>
          <cx:pt idx="14522">342.03215327944037</cx:pt>
          <cx:pt idx="14523">513.70429104762422</cx:pt>
          <cx:pt idx="14524">1360.8008278587527</cx:pt>
          <cx:pt idx="14525">518.90347935931902</cx:pt>
          <cx:pt idx="14526">282.91199646448723</cx:pt>
          <cx:pt idx="14527">21.881345740850026</cx:pt>
          <cx:pt idx="14528">1231.0968932148269</cx:pt>
          <cx:pt idx="14529">365.73648745332378</cx:pt>
          <cx:pt idx="14530">70.333111541478843</cx:pt>
          <cx:pt idx="14531">374.09182238336678</cx:pt>
          <cx:pt idx="14532">14.066788157451537</cx:pt>
          <cx:pt idx="14533">5.2100289756658134</cx:pt>
          <cx:pt idx="14534">0.52097875324100928</cx:pt>
          <cx:pt idx="14535">0</cx:pt>
          <cx:pt idx="14536">3510.3254392458157</cx:pt>
          <cx:pt idx="14537">639.03189892362661</cx:pt>
          <cx:pt idx="14538">430.61464286776288</cx:pt>
          <cx:pt idx="14539">315.59617165614145</cx:pt>
          <cx:pt idx="14540">3311.9483588494863</cx:pt>
          <cx:pt idx="14541">409.51752449696039</cx:pt>
          <cx:pt idx="14542">0</cx:pt>
          <cx:pt idx="14543">120.35586299237207</cx:pt>
          <cx:pt idx="14544">0</cx:pt>
          <cx:pt idx="14545">0</cx:pt>
          <cx:pt idx="14546">675.99435783299828</cx:pt>
          <cx:pt idx="14547">964.87989895408896</cx:pt>
          <cx:pt idx="14548">248.7775494540976</cx:pt>
          <cx:pt idx="14549">394.13449829107816</cx:pt>
          <cx:pt idx="14550">92.480918219575983</cx:pt>
          <cx:pt idx="14551">0</cx:pt>
          <cx:pt idx="14552">230.53716903302873</cx:pt>
          <cx:pt idx="14553">178.70665172115719</cx:pt>
          <cx:pt idx="14554">419.65684207677936</cx:pt>
          <cx:pt idx="14555">8413.139373161348</cx:pt>
          <cx:pt idx="14556">1.0420242514143867</cx:pt>
          <cx:pt idx="14557">553.79077936036037</cx:pt>
          <cx:pt idx="14558">1320.7192067110529</cx:pt>
          <cx:pt idx="14559">99.044635482914899</cx:pt>
          <cx:pt idx="14560">63.942904324272817</cx:pt>
          <cx:pt idx="14561">677.02751017894195</cx:pt>
          <cx:pt idx="14562">632.01680945255987</cx:pt>
          <cx:pt idx="14563">48.193643284630078</cx:pt>
          <cx:pt idx="14564">0</cx:pt>
          <cx:pt idx="14565">6.0045870490519464</cx:pt>
          <cx:pt idx="14566">871.37220850625317</cx:pt>
          <cx:pt idx="14567">227.41284911660753</cx:pt>
          <cx:pt idx="14568">1099.5431530040325</cx:pt>
          <cx:pt idx="14569">12.754196911155123</cx:pt>
          <cx:pt idx="14570">342.55565021821724</cx:pt>
          <cx:pt idx="14571">5.2753677214557992</cx:pt>
          <cx:pt idx="14572">0</cx:pt>
          <cx:pt idx="14573">289.94446702976563</cx:pt>
          <cx:pt idx="14574">1.5629405246920709</cx:pt>
          <cx:pt idx="14575">0.26050339158298552</cx:pt>
          <cx:pt idx="14576">249.62734152352024</cx:pt>
          <cx:pt idx="14577">114.36005921418619</cx:pt>
          <cx:pt idx="14578">2744.5890712283717</cx:pt>
          <cx:pt idx="14579">2095.2571656001305</cx:pt>
          <cx:pt idx="14580">1818.0884778852462</cx:pt>
          <cx:pt idx="14581">965.95168825637177</cx:pt>
          <cx:pt idx="14582">997.97170133312022</cx:pt>
          <cx:pt idx="14583">0</cx:pt>
          <cx:pt idx="14584">513.70429104762422</cx:pt>
          <cx:pt idx="14585">847.39952328837887</cx:pt>
          <cx:pt idx="14586">1207.9174338365506</cx:pt>
          <cx:pt idx="14587">326.19343697998107</cx:pt>
          <cx:pt idx="14588">194.59151831604547</cx:pt>
          <cx:pt idx="14589">0</cx:pt>
          <cx:pt idx="14590">368.33853909400773</cx:pt>
          <cx:pt idx="14591">1276.2276720144994</cx:pt>
          <cx:pt idx="14592">26365.162738247829</cx:pt>
          <cx:pt idx="14593">363.40526666424967</cx:pt>
          <cx:pt idx="14594">1.3024981545525187</cx:pt>
          <cx:pt idx="14595">15.629812530935851</cx:pt>
          <cx:pt idx="14596">490.79048084421925</cx:pt>
          <cx:pt idx="14597">0</cx:pt>
          <cx:pt idx="14598">0</cx:pt>
          <cx:pt idx="14599">8.0756438794876306</cx:pt>
          <cx:pt idx="14600">0</cx:pt>
          <cx:pt idx="14601">1593.9549943803738</cx:pt>
          <cx:pt idx="14602">643.17104325650962</cx:pt>
          <cx:pt idx="14603">1000.6064204706444</cx:pt>
          <cx:pt idx="14604">467.59573074085966</cx:pt>
          <cx:pt idx="14605">333.18426598158788</cx:pt>
          <cx:pt idx="14606">19.798390738309131</cx:pt>
          <cx:pt idx="14607">0</cx:pt>
          <cx:pt idx="14608">2340.6341894453171</cx:pt>
          <cx:pt idx="14609">318.86071441794314</cx:pt>
          <cx:pt idx="14610">297.50266467930209</cx:pt>
          <cx:pt idx="14611">460.82421172427462</cx:pt>
          <cx:pt idx="14612">123.47394694779722</cx:pt>
          <cx:pt idx="14613">3287.4681910739155</cx:pt>
          <cx:pt idx="14614">1884.4589169490421</cx:pt>
          <cx:pt idx="14615">4544.1115897999653</cx:pt>
          <cx:pt idx="14616">847.92894757103613</cx:pt>
          <cx:pt idx="14617">4040.2895332237613</cx:pt>
          <cx:pt idx="14618">0</cx:pt>
          <cx:pt idx="14619">1.3024981545525187</cx:pt>
          <cx:pt idx="14620">0</cx:pt>
          <cx:pt idx="14621">20.57965656867443</cx:pt>
          <cx:pt idx="14622">258.16013424328645</cx:pt>
          <cx:pt idx="14623">631.18368792325668</cx:pt>
          <cx:pt idx="14624">290.97479049842264</cx:pt>
          <cx:pt idx="14625">42.983789428678463</cx:pt>
          <cx:pt idx="14626">585.87115887416371</cx:pt>
          <cx:pt idx="14627">641.61016867622436</cx:pt>
          <cx:pt idx="14628">397.51770217634351</cx:pt>
          <cx:pt idx="14629">16.932441260819541</cx:pt>
          <cx:pt idx="14630">1.8235300782217538</cx:pt>
          <cx:pt idx="14631">1.5629405246920709</cx:pt>
          <cx:pt idx="14632">539.74327204899021</cx:pt>
          <cx:pt idx="14633">2440.5811266496412</cx:pt>
          <cx:pt idx="14634">412.11510467262462</cx:pt>
          <cx:pt idx="14635">2130.2734609499471</cx:pt>
          <cx:pt idx="14636">209.18268300114502</cx:pt>
          <cx:pt idx="14637">402.74483676688141</cx:pt>
          <cx:pt idx="14638">882.07979786772762</cx:pt>
          <cx:pt idx="14639">0</cx:pt>
          <cx:pt idx="14640">27.874018471138658</cx:pt>
          <cx:pt idx="14641">1886.0278499983121</cx:pt>
          <cx:pt idx="14642">562.66727472393404</cx:pt>
          <cx:pt idx="14643">919.83572785281876</cx:pt>
          <cx:pt idx="14644">3541.6175263185555</cx:pt>
          <cx:pt idx="14645">451.69639259753131</cx:pt>
          <cx:pt idx="14646">1440.3450153305937</cx:pt>
          <cx:pt idx="14647">2631.2850289085964</cx:pt>
          <cx:pt idx="14648">1.8235300782217538</cx:pt>
          <cx:pt idx="14649">196.93734194200263</cx:pt>
          <cx:pt idx="14650">8.3359704845098666</cx:pt>
          <cx:pt idx="14651">635.36028931740077</cx:pt>
          <cx:pt idx="14652">552.25470314012182</cx:pt>
          <cx:pt idx="14653">3.907539909015215</cx:pt>
          <cx:pt idx="14654">4814.9343155512306</cx:pt>
          <cx:pt idx="14655">1.3024981545525187</cx:pt>
          <cx:pt idx="14656">33587.971494609752</cx:pt>
          <cx:pt idx="14657">794.54514961457937</cx:pt>
          <cx:pt idx="14658">3647.5310090186344</cx:pt>
          <cx:pt idx="14659">0.52097875324100928</cx:pt>
          <cx:pt idx="14660">3969.7615164424592</cx:pt>
          <cx:pt idx="14661">3.1258746764764478</cx:pt>
          <cx:pt idx="14662">57.830810215002607</cx:pt>
          <cx:pt idx="14663">6.5125360040559697</cx:pt>
          <cx:pt idx="14664">12.24338485297506</cx:pt>
          <cx:pt idx="14665">5.9914902418319285</cx:pt>
          <cx:pt idx="14666">0</cx:pt>
          <cx:pt idx="14667">984.69670973619327</cx:pt>
          <cx:pt idx="14668">26.050812078603236</cx:pt>
          <cx:pt idx="14669">0.26050339158298552</cx:pt>
          <cx:pt idx="14670">1447.8575073985799</cx:pt>
          <cx:pt idx="14671">1894.4175686478088</cx:pt>
          <cx:pt idx="14672">470.20139497602344</cx:pt>
          <cx:pt idx="14673">1589.3184846592337</cx:pt>
          <cx:pt idx="14674">4.6890982641690844</cx:pt>
          <cx:pt idx="14675">1246.7385936548931</cx:pt>
          <cx:pt idx="14676">97.428213201297254</cx:pt>
          <cx:pt idx="14677">2518.811328008981</cx:pt>
          <cx:pt idx="14678">366.52536202246733</cx:pt>
          <cx:pt idx="14679">12.858507607111955</cx:pt>
          <cx:pt idx="14680">18.951149974966839</cx:pt>
          <cx:pt idx="14681">30.217865666659993</cx:pt>
          <cx:pt idx="14682">0</cx:pt>
          <cx:pt idx="14683">0</cx:pt>
          <cx:pt idx="14684">1300.4462373435051</cx:pt>
          <cx:pt idx="14685">199.28353304677725</cx:pt>
          <cx:pt idx="14686">6414.2954794342559</cx:pt>
          <cx:pt idx="14687">761.71486111882268</cx:pt>
          <cx:pt idx="14688">0</cx:pt>
          <cx:pt idx="14689">564.62418574481273</cx:pt>
          <cx:pt idx="14690">251.79077385838701</cx:pt>
          <cx:pt idx="14691">1105.279338039177</cx:pt>
          <cx:pt idx="14692">530.89586088840372</cx:pt>
          <cx:pt idx="14693">3095.6658498392844</cx:pt>
          <cx:pt idx="14694">479.23608443299639</cx:pt>
          <cx:pt idx="14695">4.9496301986855045</cx:pt>
          <cx:pt idx="14696">9.1176336397597826</cx:pt>
          <cx:pt idx="14697">785.93463708157856</cx:pt>
          <cx:pt idx="14698">60.176259763837272</cx:pt>
          <cx:pt idx="14699">1.3024981545525187</cx:pt>
          <cx:pt idx="14700">330.57697084923342</cx:pt>
          <cx:pt idx="14701">448.071078165514</cx:pt>
          <cx:pt idx="14702">1120.1782910043903</cx:pt>
          <cx:pt idx="14703">619.20442112140586</cx:pt>
          <cx:pt idx="14704">1106.8908208477019</cx:pt>
          <cx:pt idx="14705">1178.2059551240707</cx:pt>
          <cx:pt idx="14706">1134.4905625300537</cx:pt>
          <cx:pt idx="14707">859.89889171368645</cx:pt>
          <cx:pt idx="14708">22.6636382846925</cx:pt>
          <cx:pt idx="14709">0</cx:pt>
          <cx:pt idx="14710">580.92926892481921</cx:pt>
          <cx:pt idx="14711">2431.9652515217822</cx:pt>
          <cx:pt idx="14712">1366.2866323779253</cx:pt>
          <cx:pt idx="14713">33.604793726823402</cx:pt>
          <cx:pt idx="14714">394.40847959822605</cx:pt>
          <cx:pt idx="14715">2678.7821355589881</cx:pt>
          <cx:pt idx="14716">4.6890982641690844</cx:pt>
          <cx:pt idx="14717">23.445550681689614</cx:pt>
          <cx:pt idx="14718">9.1176336397597826</cx:pt>
          <cx:pt idx="14719">174.80106498712354</cx:pt>
          <cx:pt idx="14720">676.27597042686432</cx:pt>
          <cx:pt idx="14721">21.621144215483799</cx:pt>
          <cx:pt idx="14722">300.3507823466789</cx:pt>
          <cx:pt idx="14723">450.41169951348962</cx:pt>
          <cx:pt idx="14724">70.076463750774778</cx:pt>
          <cx:pt idx="14725">472.0339761137808</cx:pt>
          <cx:pt idx="14726">100.0342058406455</cx:pt>
          <cx:pt idx="14727">75.803491899774414</cx:pt>
          <cx:pt idx="14728">1039.6722056289418</cx:pt>
          <cx:pt idx="14729">149.57098713862908</cx:pt>
          <cx:pt idx="14730">3.6470011439621928</cx:pt>
          <cx:pt idx="14731">441.27503536013984</cx:pt>
          <cx:pt idx="14732">3.3865903990908066</cx:pt>
          <cx:pt idx="14733">307.77240190980825</cx:pt>
          <cx:pt idx="14734">143.01746822441254</cx:pt>
          <cx:pt idx="14735">588.48038581613162</cx:pt>
          <cx:pt idx="14736">702.30175151596677</cx:pt>
          <cx:pt idx="14737">1193.5901368732709</cx:pt>
          <cx:pt idx="14738">28.915058932826572</cx:pt>
          <cx:pt idx="14739">538.9941620635808</cx:pt>
          <cx:pt idx="14740">1255.8528184208719</cx:pt>
          <cx:pt idx="14741">3529.1163032793711</cx:pt>
          <cx:pt idx="14742">754.40158465964066</cx:pt>
          <cx:pt idx="14743">254.52134470956727</cx:pt>
          <cx:pt idx="14744">1.8235300782217538</cx:pt>
          <cx:pt idx="14745">98.989174335818987</cx:pt>
          <cx:pt idx="14746">0.52097875324100928</cx:pt>
          <cx:pt idx="14747">34.646783515221131</cx:pt>
          <cx:pt idx="14748">10.159496258249503</cx:pt>
          <cx:pt idx="14749">0.52097875324100928</cx:pt>
          <cx:pt idx="14750">1.8235300782217538</cx:pt>
          <cx:pt idx="14751">25.269193439235611</cx:pt>
          <cx:pt idx="14752">327.71648532232149</cx:pt>
          <cx:pt idx="14753">0</cx:pt>
          <cx:pt idx="14754">4237.0943778130159</cx:pt>
          <cx:pt idx="14755">4551.9944960546791</cx:pt>
          <cx:pt idx="14756">90.392254699844131</cx:pt>
          <cx:pt idx="14757">1340.5638461845672</cx:pt>
          <cx:pt idx="14758">0</cx:pt>
          <cx:pt idx="14759">0</cx:pt>
          <cx:pt idx="14760">0</cx:pt>
          <cx:pt idx="14761">0</cx:pt>
          <cx:pt idx="14762">0</cx:pt>
          <cx:pt idx="14763">0</cx:pt>
          <cx:pt idx="14764">0</cx:pt>
          <cx:pt idx="14765">0</cx:pt>
          <cx:pt idx="14766">0</cx:pt>
          <cx:pt idx="14767">0</cx:pt>
          <cx:pt idx="14768">109.92955621249052</cx:pt>
          <cx:pt idx="14769">261.5411946848667</cx:pt>
          <cx:pt idx="14770">181.30369594330867</cx:pt>
          <cx:pt idx="14771">399.87259968335002</cx:pt>
          <cx:pt idx="14772">264.17482388685977</cx:pt>
          <cx:pt idx="14773">57.973707916717032</cx:pt>
          <cx:pt idx="14774">1417.6470640398109</cx:pt>
          <cx:pt idx="14775">1.6723333823956459</cx:pt>
          <cx:pt idx="14776">0</cx:pt>
          <cx:pt idx="14777">1285.557302547101</cx:pt>
          <cx:pt idx="14778">0</cx:pt>
          <cx:pt idx="14779">63.821477508917823</cx:pt>
          <cx:pt idx="14780">0.26050339158298552</cx:pt>
          <cx:pt idx="14781">444.41304458682902</cx:pt>
          <cx:pt idx="14782">11.983433024557984</cx:pt>
          <cx:pt idx="14783">783.86461066608695</cx:pt>
          <cx:pt idx="14784">137.02635941415073</cx:pt>
          <cx:pt idx="14785">182.35553404903666</cx:pt>
          <cx:pt idx="14786">2006.6610405936947</cx:pt>
          <cx:pt idx="14787">796.09065255175494</cx:pt>
          <cx:pt idx="14788">18782.78265568518</cx:pt>
          <cx:pt idx="14789">605.68338871608717</cx:pt>
          <cx:pt idx="14790">0</cx:pt>
          <cx:pt idx="14791">0</cx:pt>
          <cx:pt idx="14792">1221.7383468632015</cx:pt>
          <cx:pt idx="14793">106.4930816912794</cx:pt>
          <cx:pt idx="14794">0.52097875324100928</cx:pt>
          <cx:pt idx="14795">594.72388766602955</cx:pt>
          <cx:pt idx="14796">0</cx:pt>
          <cx:pt idx="14797">1875.5929042788769</cx:pt>
          <cx:pt idx="14798">114.88098157822567</cx:pt>
          <cx:pt idx="14799">744.77674442918578</cx:pt>
          <cx:pt idx="14800">2364.6156867657396</cx:pt>
          <cx:pt idx="14801">1.8235300782217538</cx:pt>
          <cx:pt idx="14802">1154.2585087554671</cx:pt>
          <cx:pt idx="14803">29.175379290748864</cx:pt>
          <cx:pt idx="14804">567.37528021162507</cx:pt>
          <cx:pt idx="14805">0</cx:pt>
          <cx:pt idx="14806">115.66273568985065</cx:pt>
          <cx:pt idx="14807">143.2772480247618</cx:pt>
          <cx:pt idx="14808">410.03003246600053</cx:pt>
          <cx:pt idx="14809">1310.3162983615789</cx:pt>
          <cx:pt idx="14810">2339.0116547016519</cx:pt>
          <cx:pt idx="14811">15.890030169313221</cx:pt>
          <cx:pt idx="14812">0.88047874535499271</cx:pt>
          <cx:pt idx="14813">778.6592922782944</cx:pt>
          <cx:pt idx="14814">1752.5951524922186</cx:pt>
          <cx:pt idx="14815">334.99594230370985</cx:pt>
          <cx:pt idx="14816">8.2029730261779576</cx:pt>
          <cx:pt idx="14817">46.630044781378118</cx:pt>
          <cx:pt idx="14818">29.696451818408466</cx:pt>
          <cx:pt idx="14819">2721.4691771409493</cx:pt>
          <cx:pt idx="14820">623.90800034312019</cx:pt>
          <cx:pt idx="14821">0.52097875324100928</cx:pt>
          <cx:pt idx="14822">0</cx:pt>
          <cx:pt idx="14823">559.0454102669255</cx:pt>
          <cx:pt idx="14824">441.27503536013984</cx:pt>
          <cx:pt idx="14825">307.92225556546504</cx:pt>
          <cx:pt idx="14826">249.55786250174347</cx:pt>
          <cx:pt idx="14827">62.000876712174112</cx:pt>
          <cx:pt idx="14828">408.97723712590232</cx:pt>
          <cx:pt idx="14829">2062.9610072394948</cx:pt>
          <cx:pt idx="14830">587.41899118160927</cx:pt>
          <cx:pt idx="14831">1126.9598498135172</cx:pt>
          <cx:pt idx="14832">1.3024981545525187</cx:pt>
          <cx:pt idx="14833">2119.6634977580716</cx:pt>
          <cx:pt idx="14834">0</cx:pt>
          <cx:pt idx="14835">701.52219727069632</cx:pt>
          <cx:pt idx="14836">7632.87580341169</cx:pt>
          <cx:pt idx="14837">0</cx:pt>
          <cx:pt idx="14838">22.6636382846925</cx:pt>
          <cx:pt idx="14839">0</cx:pt>
          <cx:pt idx="14840">125.5619567412068</cx:pt>
          <cx:pt idx="14841">7422.068671129884</cx:pt>
          <cx:pt idx="14842">5342.6136960196045</cx:pt>
          <cx:pt idx="14843">292.27290930733676</cx:pt>
          <cx:pt idx="14844">4502.7155629985773</cx:pt>
          <cx:pt idx="14845">27.092244662039462</cx:pt>
          <cx:pt idx="14846">1.0420242514143867</cx:pt>
          <cx:pt idx="14847">416.80906964185164</cx:pt>
          <cx:pt idx="14848">1721.872231881609</cx:pt>
          <cx:pt idx="14849">352.97410169057127</cx:pt>
          <cx:pt idx="14850">1815.6943522443421</cx:pt>
          <cx:pt idx="14851">1409.6066199079062</cx:pt>
          <cx:pt idx="14852">154.48159473555361</cx:pt>
          <cx:pt idx="14853">995.62019629591975</cx:pt>
          <cx:pt idx="14854">1510.431625368301</cx:pt>
          <cx:pt idx="14855">0</cx:pt>
          <cx:pt idx="14856">0</cx:pt>
          <cx:pt idx="14857">0</cx:pt>
          <cx:pt idx="14858">47.640966822903998</cx:pt>
          <cx:pt idx="14859">87.377057960590321</cx:pt>
          <cx:pt idx="14860">0</cx:pt>
          <cx:pt idx="14861">629.3896333979734</cx:pt>
          <cx:pt idx="14862">0</cx:pt>
          <cx:pt idx="14863">0.52097875324100928</cx:pt>
          <cx:pt idx="14864">1607.4997539882695</cx:pt>
          <cx:pt idx="14865">32.563005339370015</cx:pt>
          <cx:pt idx="14866">586.6445654120505</cx:pt>
          <cx:pt idx="14867">3.1258746764764478</cx:pt>
          <cx:pt idx="14868">3.6470011439621928</cx:pt>
          <cx:pt idx="14869">40.897724878083473</cx:pt>
          <cx:pt idx="14870">28.915058932826572</cx:pt>
          <cx:pt idx="14871">29.435855226365593</cx:pt>
          <cx:pt idx="14872">67.469994906738677</cx:pt>
          <cx:pt idx="14873">345.4251832904481</cx:pt>
          <cx:pt idx="14874">728.87216903364742</cx:pt>
          <cx:pt idx="14875">479.33595710298374</cx:pt>
          <cx:pt idx="14876">0</cx:pt>
          <cx:pt idx="14877">4454.5876289024709</cx:pt>
          <cx:pt idx="14878">3.1258746764764478</cx:pt>
          <cx:pt idx="14879">207.35501280852731</cx:pt>
          <cx:pt idx="14880">2309.5170175109347</cx:pt>
          <cx:pt idx="14881">90.13289544832854</cx:pt>
          <cx:pt idx="14882">4.1679782560709953</cx:pt>
          <cx:pt idx="14883">606.98840502412736</cx:pt>
          <cx:pt idx="14884">126.86698490259492</cx:pt>
          <cx:pt idx="14885">39.074149582011614</cx:pt>
          <cx:pt idx="14886">203.71883041698624</cx:pt>
          <cx:pt idx="14887">27.092244662039462</cx:pt>
          <cx:pt idx="14888">173.23612936517938</cx:pt>
          <cx:pt idx="14889">4.1679782560709953</cx:pt>
          <cx:pt idx="14890">32.041333319388684</cx:pt>
          <cx:pt idx="14891">151.87407932405193</cx:pt>
          <cx:pt idx="14892">318.06355143534068</cx:pt>
          <cx:pt idx="14893">0.26050339158298552</cx:pt>
          <cx:pt idx="14894">19.016252654638322</cx:pt>
          <cx:pt idx="14895">1.3024981545525187</cx:pt>
          <cx:pt idx="14896">2.0839940888187214</cx:pt>
          <cx:pt idx="14897">84.402121286697735</cx:pt>
          <cx:pt idx="14898">317.29043660482404</cx:pt>
          <cx:pt idx="14899">1.5629405246920709</cx:pt>
          <cx:pt idx="14900">814.87255470922867</cx:pt>
          <cx:pt idx="14901">49.49609781603862</cx:pt>
          <cx:pt idx="14902">8428.3168615134182</cx:pt>
          <cx:pt idx="14903">120.35586299237207</cx:pt>
          <cx:pt idx="14904">44.807121428563669</cx:pt>
          <cx:pt idx="14905">0</cx:pt>
          <cx:pt idx="14906">427.98993819437936</cx:pt>
          <cx:pt idx="14907">13.285701732654831</cx:pt>
          <cx:pt idx="14908">4109.7901189120767</cx:pt>
          <cx:pt idx="14909">92.480918219575983</cx:pt>
          <cx:pt idx="14910">10.159496258249503</cx:pt>
          <cx:pt idx="14911">1303.0649404155749</cx:pt>
          <cx:pt idx="14912">1534.0819922855796</cx:pt>
          <cx:pt idx="14913">350.38285755342145</cx:pt>
          <cx:pt idx="14914">0</cx:pt>
          <cx:pt idx="14915">0</cx:pt>
          <cx:pt idx="14916">0.52097875324100928</cx:pt>
          <cx:pt idx="14917">115.1382990890971</cx:pt>
          <cx:pt idx="14918">1.8235300782217538</cx:pt>
          <cx:pt idx="14919">0</cx:pt>
          <cx:pt idx="14920">4.6890982641690844</cx:pt>
          <cx:pt idx="14921">0</cx:pt>
          <cx:pt idx="14922">10.420073255760686</cx:pt>
          <cx:pt idx="14923">326.67004951410792</cx:pt>
          <cx:pt idx="14924">688.49677806958641</cx:pt>
          <cx:pt idx="14925">5323.757100253074</cx:pt>
          <cx:pt idx="14926">361.06376744571799</cx:pt>
          <cx:pt idx="14927">291.50145683770637</cx:pt>
          <cx:pt idx="14928">0.26050339158298552</cx:pt>
          <cx:pt idx="14929">3.3865903990908066</cx:pt>
          <cx:pt idx="14930">1777.4442072117465</cx:pt>
          <cx:pt idx="14931">0.26050339158298552</cx:pt>
          <cx:pt idx="14932">474.10415052223732</cx:pt>
          <cx:pt idx="14933">1681.0443151402299</cx:pt>
          <cx:pt idx="14934">817.19448351529195</cx:pt>
          <cx:pt idx="14935">1078.4644376297615</cx:pt>
          <cx:pt idx="14936">3.907539909015215</cx:pt>
          <cx:pt idx="14937">865.64659827660228</cx:pt>
          <cx:pt idx="14938">1490.7602764105525</cx:pt>
          <cx:pt idx="14939">0.26050339158298552</cx:pt>
          <cx:pt idx="14940">643.70707256484491</cx:pt>
          <cx:pt idx="14941">1297.5627363024807</cx:pt>
          <cx:pt idx="14942">949.53767521978057</cx:pt>
          <cx:pt idx="14943">2.344521918329451</cx:pt>
          <cx:pt idx="14944">2.8656204714986138</cx:pt>
          <cx:pt idx="14945">261.01398364517183</cx:pt>
          <cx:pt idx="14946">102.89626636509159</cx:pt>
          <cx:pt idx="14947">926.88358389123607</cx:pt>
          <cx:pt idx="14948">0</cx:pt>
          <cx:pt idx="14949">215.18161122860587</cx:pt>
          <cx:pt idx="14950">715.83635668872034</cx:pt>
          <cx:pt idx="14951">549.92037130674237</cx:pt>
          <cx:pt idx="14952">713.75252438751795</cx:pt>
          <cx:pt idx="14953">543.65542856286254</cx:pt>
          <cx:pt idx="14954">2760.621717986583</cx:pt>
          <cx:pt idx="14955">1.8235300782217538</cx:pt>
          <cx:pt idx="14956">0</cx:pt>
          <cx:pt idx="14957">100.81455444797106</cx:pt>
          <cx:pt idx="14958">77.368392526666241</cx:pt>
          <cx:pt idx="14959">0</cx:pt>
          <cx:pt idx="14960">1860.5646437268811</cx:pt>
          <cx:pt idx="14961">1025.6295665481778</cx:pt>
          <cx:pt idx="14962">343.7722860003758</cx:pt>
          <cx:pt idx="14963">117.48823441458863</cx:pt>
          <cx:pt idx="14964">2.8656204714986138</cx:pt>
          <cx:pt idx="14965">908.1030323712879</cx:pt>
          <cx:pt idx="14966">0</cx:pt>
          <cx:pt idx="14967">192.76980983771972</cx:pt>
          <cx:pt idx="14968">2037.0871102875292</cx:pt>
          <cx:pt idx="14969">186.78005168097079</cx:pt>
          <cx:pt idx="14970">6.252105938134398</cx:pt>
          <cx:pt idx="14971">987.02244102952977</cx:pt>
          <cx:pt idx="14972">2900.7348865012591</cx:pt>
          <cx:pt idx="14973">533.85351058648689</cx:pt>
          <cx:pt idx="14974">0.78150928174738166</cx:pt>
          <cx:pt idx="14975">20.058050843783644</cx:pt>
          <cx:pt idx="14976">0</cx:pt>
          <cx:pt idx="14977">0</cx:pt>
          <cx:pt idx="14978">11805.551350569984</cx:pt>
          <cx:pt idx="14979">5.2100289756658134</cx:pt>
          <cx:pt idx="14980">0</cx:pt>
          <cx:pt idx="14981">0</cx:pt>
          <cx:pt idx="14982">830.45824246018162</cx:pt>
          <cx:pt idx="14983">1179.759968439289</cx:pt>
          <cx:pt idx="14984">1.5629405246920709</cx:pt>
          <cx:pt idx="14985">151.09195156427648</cx:pt>
          <cx:pt idx="14986">301.39699647612838</cx:pt>
          <cx:pt idx="14987">0</cx:pt>
          <cx:pt idx="14988">1.5629405246920709</cx:pt>
          <cx:pt idx="14989">1260.3037192016532</cx:pt>
          <cx:pt idx="14990">0</cx:pt>
          <cx:pt idx="14991">0</cx:pt>
          <cx:pt idx="14992">56.528302666497638</cx:pt>
          <cx:pt idx="14993">31</cx:pt>
          <cx:pt idx="14994">182.08883422139314</cx:pt>
          <cx:pt idx="14995">2502.9672887133538</cx:pt>
          <cx:pt idx="14996">0.26050339158298552</cx:pt>
          <cx:pt idx="14997">226.89097792068631</cx:pt>
          <cx:pt idx="14998">19.277389114676343</cx:pt>
          <cx:pt idx="14999">6.252105938134398</cx:pt>
          <cx:pt idx="15000">3309.6527937093729</cx:pt>
          <cx:pt idx="15001">4.9496301986855045</cx:pt>
          <cx:pt idx="15002">0.26050339158298552</cx:pt>
          <cx:pt idx="15003">0.26050339158298552</cx:pt>
          <cx:pt idx="15004">0.26050339158298552</cx:pt>
          <cx:pt idx="15005">1687.5860671759078</cx:pt>
          <cx:pt idx="15006">0</cx:pt>
          <cx:pt idx="15007">0</cx:pt>
          <cx:pt idx="15008">1776.0887280811955</cx:pt>
          <cx:pt idx="15009">204.23030931426513</cx:pt>
          <cx:pt idx="15010">14.066788157451537</cx:pt>
          <cx:pt idx="15011">4544.4266438471604</cx:pt>
          <cx:pt idx="15012">2.344521918329451</cx:pt>
          <cx:pt idx="15013">344.13093932468621</cx:pt>
          <cx:pt idx="15014">0</cx:pt>
          <cx:pt idx="15015">1346.5284339461309</cx:pt>
          <cx:pt idx="15016">645.00431892283257</cx:pt>
          <cx:pt idx="15017">127.3820773223394</cx:pt>
          <cx:pt idx="15018">290.20675272182837</cx:pt>
          <cx:pt idx="15019">1291.8148862316002</cx:pt>
          <cx:pt idx="15020">0</cx:pt>
          <cx:pt idx="15021">4.8009934887887447</cx:pt>
          <cx:pt idx="15022">1.3024981545525187</cx:pt>
          <cx:pt idx="15023">1106.5069216767813</cx:pt>
          <cx:pt idx="15024">8550.7265094387203</cx:pt>
          <cx:pt idx="15025">1.3024981545525187</cx:pt>
          <cx:pt idx="15026">0.78150928174738166</cx:pt>
          <cx:pt idx="15027">98.470719018269477</cx:pt>
          <cx:pt idx="15028">0.26050339158298552</cx:pt>
          <cx:pt idx="15029">215.18161122860587</cx:pt>
          <cx:pt idx="15030">56.528302666497638</cx:pt>
          <cx:pt idx="15031">293.06677887924064</cx:pt>
          <cx:pt idx="15032">0</cx:pt>
          <cx:pt idx="15033">269.09067110651569</cx:pt>
          <cx:pt idx="15034">2.0839940888187214</cx:pt>
          <cx:pt idx="15035">9.6383315491379005</cx:pt>
          <cx:pt idx="15036">382.42484155849149</cx:pt>
          <cx:pt idx="15037">1.0420242514143867</cx:pt>
          <cx:pt idx="15038">3640.9616110708212</cx:pt>
          <cx:pt idx="15039">0</cx:pt>
          <cx:pt idx="15040">0</cx:pt>
          <cx:pt idx="15041">15.166102556111316</cx:pt>
          <cx:pt idx="15042">0</cx:pt>
          <cx:pt idx="15043">123.66390503062325</cx:pt>
          <cx:pt idx="15044">181.22789373131874</cx:pt>
          <cx:pt idx="15045">670.52625672021543</cx:pt>
          <cx:pt idx="15046">4843.7281523807587</cx:pt>
          <cx:pt idx="15047">121.13221651018372</cx:pt>
          <cx:pt idx="15048">0</cx:pt>
          <cx:pt idx="15049">0</cx:pt>
          <cx:pt idx="15050">385.2791505878908</cx:pt>
          <cx:pt idx="15051">0</cx:pt>
          <cx:pt idx="15052">1546.5818513249349</cx:pt>
          <cx:pt idx="15053">5.7309026923576374</cx:pt>
          <cx:pt idx="15054">351.94510440268397</cx:pt>
          <cx:pt idx="15055">6566.8251292262739</cx:pt>
          <cx:pt idx="15056">589.01180087457669</cx:pt>
          <cx:pt idx="15057">281.596541612377</cx:pt>
          <cx:pt idx="15058">2.0839940888187214</cx:pt>
          <cx:pt idx="15059">327.1928503512359</cx:pt>
          <cx:pt idx="15060">0</cx:pt>
          <cx:pt idx="15061">1.5629405246920709</cx:pt>
          <cx:pt idx="15062">26.310806253299742</cx:pt>
          <cx:pt idx="15063">11.261809576080447</cx:pt>
          <cx:pt idx="15064">267.28080018757595</cx:pt>
          <cx:pt idx="15065">1432.9708682358832</cx:pt>
          <cx:pt idx="15066">85.696389015029993</cx:pt>
          <cx:pt idx="15067">1243.6289556968959</cx:pt>
          <cx:pt idx="15068">392.058434996247</cx:pt>
          <cx:pt idx="15069">1064.4151605842846</cx:pt>
          <cx:pt idx="15070">683.02251366481028</cx:pt>
          <cx:pt idx="15071">0</cx:pt>
          <cx:pt idx="15072">163.07367815746744</cx:pt>
          <cx:pt idx="15073">924.76358180959414</cx:pt>
          <cx:pt idx="15074">4.6890982641690844</cx:pt>
          <cx:pt idx="15075">10.420073255760686</cx:pt>
          <cx:pt idx="15076">0.52097875324100928</cx:pt>
          <cx:pt idx="15077">2100.6402200132575</cx:pt>
          <cx:pt idx="15078">5692.1050284742068</cx:pt>
          <cx:pt idx="15079">1841.6929784073254</cx:pt>
          <cx:pt idx="15080">1135.3566609617887</cx:pt>
          <cx:pt idx="15081">3.3865903990908066</cx:pt>
          <cx:pt idx="15082">1063.8983433147957</cx:pt>
          <cx:pt idx="15083">0</cx:pt>
          <cx:pt idx="15084">496.79226403668582</cx:pt>
          <cx:pt idx="15085">0.78150928174738166</cx:pt>
          <cx:pt idx="15086">297.23380766532102</cx:pt>
          <cx:pt idx="15087">93.261713372510386</cx:pt>
          <cx:pt idx="15088">0.26050339158298552</cx:pt>
          <cx:pt idx="15089">1166.8991619936908</cx:pt>
          <cx:pt idx="15090">1748.2248091551796</cx:pt>
          <cx:pt idx="15091">6066.136270709032</cx:pt>
          <cx:pt idx="15092">4.9496301986855045</cx:pt>
          <cx:pt idx="15093">3186.0368831709939</cx:pt>
          <cx:pt idx="15094">0</cx:pt>
          <cx:pt idx="15095">591.84041833130357</cx:pt>
          <cx:pt idx="15096">1055.0043044232859</cx:pt>
          <cx:pt idx="15097">1565.3598770879125</cx:pt>
          <cx:pt idx="15098">541.8463131929517</cx:pt>
          <cx:pt idx="15099">1673.2508672290141</cx:pt>
          <cx:pt idx="15100">2358.5564965003737</cx:pt>
          <cx:pt idx="15101">1.8235300782217538</cx:pt>
          <cx:pt idx="15102">615.26198973140708</cx:pt>
          <cx:pt idx="15103">250.86380516959542</cx:pt>
          <cx:pt idx="15104">2.6050018504433208</cx:pt>
          <cx:pt idx="15105">193.52341307905456</cx:pt>
          <cx:pt idx="15106">17.192854276161317</cx:pt>
          <cx:pt idx="15107">14.066788157451537</cx:pt>
          <cx:pt idx="15108">224.29945289660068</cx:pt>
          <cx:pt idx="15109">65.38567229394971</cx:pt>
          <cx:pt idx="15110">0</cx:pt>
          <cx:pt idx="15111">424.87906422270788</cx:pt>
          <cx:pt idx="15112">0</cx:pt>
          <cx:pt idx="15113">2167.9784443310959</cx:pt>
          <cx:pt idx="15114">2469.8641893350646</cx:pt>
          <cx:pt idx="15115">511.35501438084088</cx:pt>
          <cx:pt idx="15116">1684.4288380571395</cx:pt>
          <cx:pt idx="15117">2427.9212489503952</cx:pt>
          <cx:pt idx="15118">2541.2672799983989</cx:pt>
          <cx:pt idx="15119">690.84258094569191</cx:pt>
          <cx:pt idx="15120">0</cx:pt>
          <cx:pt idx="15121">5.4706022633779137</cx:pt>
          <cx:pt idx="15122">0</cx:pt>
          <cx:pt idx="15123">0.26050339158298552</cx:pt>
          <cx:pt idx="15124">274.04044997487836</cx:pt>
          <cx:pt idx="15125">263.11089390114779</cx:pt>
          <cx:pt idx="15126">370.9590526902706</cx:pt>
          <cx:pt idx="15127">182.08883422139314</cx:pt>
          <cx:pt idx="15128">66.429126336009062</cx:pt>
          <cx:pt idx="15129">518.14725365249467</cx:pt>
          <cx:pt idx="15130">0</cx:pt>
          <cx:pt idx="15131">0</cx:pt>
          <cx:pt idx="15132">17.974631990575169</cx:pt>
          <cx:pt idx="15133">637.83520105462139</cx:pt>
          <cx:pt idx="15134">635.09568953897497</cx:pt>
          <cx:pt idx="15135">518.39920659033123</cx:pt>
          <cx:pt idx="15136">6.7731534672625635</cx:pt>
          <cx:pt idx="15137">420.18200841178526</cx:pt>
          <cx:pt idx="15138">0</cx:pt>
          <cx:pt idx="15139">169.87529283435836</cx:pt>
          <cx:pt idx="15140">1109.5048666552975</cx:pt>
          <cx:pt idx="15141">248.7775494540976</cx:pt>
          <cx:pt idx="15142">374.87261542616869</cx:pt>
          <cx:pt idx="15143">11307.343566506164</cx:pt>
          <cx:pt idx="15144">6032.5860304953849</cx:pt>
          <cx:pt idx="15145">314.43523237961205</cx:pt>
          <cx:pt idx="15146">2.344521918329451</cx:pt>
          <cx:pt idx="15147">0</cx:pt>
          <cx:pt idx="15148">179.48060515288878</cx:pt>
          <cx:pt idx="15149">689.54901019758142</cx:pt>
          <cx:pt idx="15150">2.0996385669640496</cx:pt>
          <cx:pt idx="15151">16.672080616565502</cx:pt>
          <cx:pt idx="15152">2.344521918329451</cx:pt>
          <cx:pt idx="15153">10.420073255760686</cx:pt>
          <cx:pt idx="15154">55.485160713829025</cx:pt>
          <cx:pt idx="15155">795.59355659555354</cx:pt>
          <cx:pt idx="15156">308.95178452618285</cx:pt>
          <cx:pt idx="15157">11297.158305722558</cx:pt>
          <cx:pt idx="15158">0.26050339158298552</cx:pt>
          <cx:pt idx="15159">0</cx:pt>
          <cx:pt idx="15160">215.69168733346862</cx:pt>
          <cx:pt idx="15161">567.88766907140746</cx:pt>
          <cx:pt idx="15162">3.6470011439621928</cx:pt>
          <cx:pt idx="15163">921.94444513037922</cx:pt>
          <cx:pt idx="15164">2028.0658910473383</cx:pt>
          <cx:pt idx="15165">0.52097875324100928</cx:pt>
          <cx:pt idx="15166">676.27597042686432</cx:pt>
          <cx:pt idx="15167">478.80354276773073</cx:pt>
          <cx:pt idx="15168">2934.3157782625726</cx:pt>
          <cx:pt idx="15169">0.78150928174738166</cx:pt>
          <cx:pt idx="15170">237.67439630596948</cx:pt>
          <cx:pt idx="15171">1512.9480648708604</cx:pt>
          <cx:pt idx="15172">857.63430281018634</cx:pt>
          <cx:pt idx="15173">265.18768182253643</cx:pt>
          <cx:pt idx="15174">25.567673626425449</cx:pt>
          <cx:pt idx="15175">1338.4267773815909</cx:pt>
          <cx:pt idx="15176">0</cx:pt>
          <cx:pt idx="15177">1081.8367190337274</cx:pt>
          <cx:pt idx="15178">731.2030637072005</cx:pt>
          <cx:pt idx="15179">0</cx:pt>
          <cx:pt idx="15180">19.537661288071376</cx:pt>
          <cx:pt idx="15181">896.39541329169685</cx:pt>
          <cx:pt idx="15182">13.806923381770556</cx:pt>
          <cx:pt idx="15183">0</cx:pt>
          <cx:pt idx="15184">609.05690047545841</cx:pt>
          <cx:pt idx="15185">599.40825397940955</cx:pt>
          <cx:pt idx="15186">0</cx:pt>
          <cx:pt idx="15187">26.310806253299742</cx:pt>
          <cx:pt idx="15188">1646.0858062111311</cx:pt>
          <cx:pt idx="15189">0</cx:pt>
          <cx:pt idx="15190">1081.0864138809122</cx:pt>
          <cx:pt idx="15191">107.20324831441296</cx:pt>
          <cx:pt idx="15192">0</cx:pt>
          <cx:pt idx="15193">13.0247193878945</cx:pt>
          <cx:pt idx="15194">4920.2189857585254</cx:pt>
          <cx:pt idx="15195">0</cx:pt>
          <cx:pt idx="15196">67.209463024789017</cx:pt>
          <cx:pt idx="15197">0</cx:pt>
          <cx:pt idx="15198">663.76471628758532</cx:pt>
          <cx:pt idx="15199">490.79048084421925</cx:pt>
          <cx:pt idx="15200">277.68663375990513</cx:pt>
          <cx:pt idx="15201">3429.2547317339104</cx:pt>
          <cx:pt idx="15202">0</cx:pt>
          <cx:pt idx="15203">292.02907318172379</cx:pt>
          <cx:pt idx="15204">0</cx:pt>
          <cx:pt idx="15205">0</cx:pt>
          <cx:pt idx="15206">6349.2602363005217</cx:pt>
          <cx:pt idx="15207">0</cx:pt>
          <cx:pt idx="15208">2254.4506430836987</cx:pt>
          <cx:pt idx="15209">0</cx:pt>
          <cx:pt idx="15210">519.62471843040328</cx:pt>
          <cx:pt idx="15211">1.0420242514143867</cx:pt>
          <cx:pt idx="15212">696.81461337103337</cx:pt>
          <cx:pt idx="15213">34.907168822523531</cx:pt>
          <cx:pt idx="15214">5221.4099652671803</cx:pt>
          <cx:pt idx="15215">2665.9961002373698</cx:pt>
          <cx:pt idx="15216">1471.6511482834205</cx:pt>
          <cx:pt idx="15217">5175.280202133391</cx:pt>
          <cx:pt idx="15218">819.29555465177259</cx:pt>
          <cx:pt idx="15219">6187.6113200155805</cx:pt>
          <cx:pt idx="15220">145.88059521604148</cx:pt>
          <cx:pt idx="15221">84.811553658651945</cx:pt>
          <cx:pt idx="15222">0</cx:pt>
          <cx:pt idx="15223">11.722409290778206</cx:pt>
          <cx:pt idx="15224">2.6050018504433208</cx:pt>
          <cx:pt idx="15225">0</cx:pt>
          <cx:pt idx="15226">776.01573280309151</cx:pt>
          <cx:pt idx="15227">100.29365522336069</cx:pt>
          <cx:pt idx="15228">0.26050339158298552</cx:pt>
          <cx:pt idx="15229">0</cx:pt>
          <cx:pt idx="15230">1808.9071848661144</cx:pt>
          <cx:pt idx="15231">462.39542800631506</cx:pt>
          <cx:pt idx="15232">2006.1044759175848</cx:pt>
          <cx:pt idx="15233">1118.8579284107002</cx:pt>
          <cx:pt idx="15234">6277.0465029531824</cx:pt>
          <cx:pt idx="15235">1840.1609067352069</cx:pt>
          <cx:pt idx="15236">594.72388766602955</cx:pt>
          <cx:pt idx="15237">0</cx:pt>
          <cx:pt idx="15238">3.907539909015215</cx:pt>
          <cx:pt idx="15239">589.50276305122827</cx:pt>
          <cx:pt idx="15240">2131.4556176354513</cx:pt>
          <cx:pt idx="15241">2224.4787346760195</cx:pt>
          <cx:pt idx="15242">0</cx:pt>
          <cx:pt idx="15243">0.26050339158298552</cx:pt>
          <cx:pt idx="15244">1254.8078322936717</cx:pt>
          <cx:pt idx="15245">595.83982727879436</cx:pt>
          <cx:pt idx="15246">233.1517483371295</cx:pt>
          <cx:pt idx="15247">2923.9576075139989</cx:pt>
          <cx:pt idx="15248">2.344521918329451</cx:pt>
          <cx:pt idx="15249">12.503860494990482</cx:pt>
          <cx:pt idx="15250">1348.1172302505324</cx:pt>
          <cx:pt idx="15251">1251.4176240218753</cx:pt>
          <cx:pt idx="15252">389.18107656698112</cx:pt>
          <cx:pt idx="15253">538.35823457718561</cx:pt>
          <cx:pt idx="15254">361.56604247497461</cx:pt>
          <cx:pt idx="15255">55.485160713829025</cx:pt>
          <cx:pt idx="15256">2.344521918329451</cx:pt>
          <cx:pt idx="15257">586.6445654120505</cx:pt>
          <cx:pt idx="15258">16472.962621598384</cx:pt>
          <cx:pt idx="15259">0</cx:pt>
          <cx:pt idx="15260">804.14231343002973</cx:pt>
          <cx:pt idx="15261">645.27304044140305</cx:pt>
          <cx:pt idx="15262">16609.409265591959</cx:pt>
          <cx:pt idx="15263">15885.349195770979</cx:pt>
          <cx:pt idx="15264">5975.561579331621</cx:pt>
          <cx:pt idx="15265">0.26050339158298552</cx:pt>
          <cx:pt idx="15266">10406.240748839542</cx:pt>
          <cx:pt idx="15267">892.48518641445173</cx:pt>
          <cx:pt idx="15268">2139.7490946574881</cx:pt>
          <cx:pt idx="15269">7953.1938122125375</cx:pt>
          <cx:pt idx="15270">0</cx:pt>
          <cx:pt idx="15271">6.8904085384356479</cx:pt>
          <cx:pt idx="15272">769.79318189237495</cx:pt>
          <cx:pt idx="15273">1798.5244639150037</cx:pt>
          <cx:pt idx="15274">0</cx:pt>
          <cx:pt idx="15275">0</cx:pt>
          <cx:pt idx="15276">494.69194329516182</cx:pt>
          <cx:pt idx="15277">2456.7117407927822</cx:pt>
          <cx:pt idx="15278">1571.1247648234153</cx:pt>
          <cx:pt idx="15279">364.69573732409555</cx:pt>
          <cx:pt idx="15280">1.0420242514143867</cx:pt>
          <cx:pt idx="15281">469.67910557884915</cx:pt>
          <cx:pt idx="15282">44.023303169465677</cx:pt>
          <cx:pt idx="15283">179.48060515288878</cx:pt>
          <cx:pt idx="15284">3.907539909015215</cx:pt>
          <cx:pt idx="15285">0</cx:pt>
          <cx:pt idx="15286">4.4286745626559831</cx:pt>
          <cx:pt idx="15287">1.0420242514143867</cx:pt>
          <cx:pt idx="15288">0</cx:pt>
          <cx:pt idx="15289">5.7309026923576374</cx:pt>
          <cx:pt idx="15290">504.05615725727563</cx:pt>
          <cx:pt idx="15291">3774.1022354976408</cx:pt>
          <cx:pt idx="15292">2.344521918329451</cx:pt>
          <cx:pt idx="15293">280.56027695114318</cx:pt>
          <cx:pt idx="15294">22937.763414039062</cx:pt>
          <cx:pt idx="15295">559.27837504549905</cx:pt>
          <cx:pt idx="15296">1473.8985421811715</cx:pt>
          <cx:pt idx="15297">181.83519505282322</cx:pt>
          <cx:pt idx="15298">377.98580428801273</cx:pt>
          <cx:pt idx="15299">270.91275174281526</cx:pt>
          <cx:pt idx="15300">434.76303192659242</cx:pt>
          <cx:pt idx="15301">891.43296802276302</cx:pt>
          <cx:pt idx="15302">0.52097875324100928</cx:pt>
          <cx:pt idx="15303">772.89820329790768</cx:pt>
          <cx:pt idx="15304">0</cx:pt>
          <cx:pt idx="15305">147.446575285173</cx:pt>
          <cx:pt idx="15306">7816.5455234636502</cx:pt>
          <cx:pt idx="15307">2163.7729470697059</cx:pt>
          <cx:pt idx="15308">0</cx:pt>
          <cx:pt idx="15309">1052.4455270726116</cx:pt>
          <cx:pt idx="15310">0</cx:pt>
          <cx:pt idx="15311">0</cx:pt>
          <cx:pt idx="15312">9.1176336397597826</cx:pt>
          <cx:pt idx="15313">4072.6321637646647</cx:pt>
          <cx:pt idx="15314">8701.4143829506429</cx:pt>
          <cx:pt idx="15315">0</cx:pt>
          <cx:pt idx="15316">22.655438513607201</cx:pt>
          <cx:pt idx="15317">0</cx:pt>
          <cx:pt idx="15318">0</cx:pt>
          <cx:pt idx="15319">1.5629405246920709</cx:pt>
          <cx:pt idx="15320">405.07432439523058</cx:pt>
          <cx:pt idx="15321">1165.766375298278</cx:pt>
          <cx:pt idx="15322">1956.3689446803808</cx:pt>
          <cx:pt idx="15323">506.40713639120833</cx:pt>
          <cx:pt idx="15324">266.76062250972893</cx:pt>
          <cx:pt idx="15325">3851.5554331104754</cx:pt>
          <cx:pt idx="15326">0</cx:pt>
          <cx:pt idx="15327">0</cx:pt>
          <cx:pt idx="15328">0</cx:pt>
          <cx:pt idx="15329">0</cx:pt>
          <cx:pt idx="15330">3.1258746764764478</cx:pt>
          <cx:pt idx="15331">182.08883422139314</cx:pt>
          <cx:pt idx="15332">53.925340374436388</cx:pt>
          <cx:pt idx="15333">63.302369687957864</cx:pt>
          <cx:pt idx="15334">72.419938456438288</cx:pt>
          <cx:pt idx="15335">621.8323198139019</cx:pt>
          <cx:pt idx="15336">48.453475177471184</cx:pt>
          <cx:pt idx="15337">34.646783515221131</cx:pt>
          <cx:pt idx="15338">283.16794240234185</cx:pt>
          <cx:pt idx="15339">9.8988196995572739</cx:pt>
          <cx:pt idx="15340">1.5629405246920709</cx:pt>
          <cx:pt idx="15341">0.26050339158298552</cx:pt>
          <cx:pt idx="15342">110.1912922390908</cx:pt>
          <cx:pt idx="15343">0</cx:pt>
          <cx:pt idx="15344">53.142890314216615</cx:pt>
          <cx:pt idx="15345">0.78150928174738166</cx:pt>
          <cx:pt idx="15346">483.48224990120286</cx:pt>
          <cx:pt idx="15347">586.6445654120505</cx:pt>
          <cx:pt idx="15348">2855.8310421118708</cx:pt>
          <cx:pt idx="15349">1629.9535737963365</cx:pt>
          <cx:pt idx="15350">0</cx:pt>
          <cx:pt idx="15351">1518.4147328166987</cx:pt>
          <cx:pt idx="15352">1474.4097916518972</cx:pt>
          <cx:pt idx="15353">0.78150928174738166</cx:pt>
          <cx:pt idx="15354">49.759290549403879</cx:pt>
          <cx:pt idx="15355">5006.9345774267076</cx:pt>
          <cx:pt idx="15356">198.75668852315536</cx:pt>
          <cx:pt idx="15357">0.26050339158298552</cx:pt>
          <cx:pt idx="15358">7294.0391232973179</cx:pt>
          <cx:pt idx="15359">1.3024981545525187</cx:pt>
          <cx:pt idx="15360">2231.1217421437414</cx:pt>
          <cx:pt idx="15361">30.765746104043298</cx:pt>
          <cx:pt idx="15362">199.79784835795971</cx:pt>
          <cx:pt idx="15363">2016.5657855239422</cx:pt>
          <cx:pt idx="15364">2563.5678047935035</cx:pt>
          <cx:pt idx="15365">0</cx:pt>
          <cx:pt idx="15366">6.5125360040559697</cx:pt>
          <cx:pt idx="15367">895.33858999698509</cx:pt>
          <cx:pt idx="15368">478.27171857156725</cx:pt>
          <cx:pt idx="15369">2068.6914626784178</cx:pt>
          <cx:pt idx="15370">594.18732781398489</cx:pt>
          <cx:pt idx="15371">3.3865903990908066</cx:pt>
          <cx:pt idx="15372">2.0839940888187214</cx:pt>
          <cx:pt idx="15373">67.469994906738677</cx:pt>
          <cx:pt idx="15374">4.9496301986855045</cx:pt>
          <cx:pt idx="15375">0</cx:pt>
          <cx:pt idx="15376">937.29645213943832</cx:pt>
          <cx:pt idx="15377">1621.8343165997851</cx:pt>
          <cx:pt idx="15378">471.2477130898593</cx:pt>
          <cx:pt idx="15379">13.806923381770556</cx:pt>
          <cx:pt idx="15380">584.28682773198625</cx:pt>
          <cx:pt idx="15381">3224.4841228637915</cx:pt>
          <cx:pt idx="15382">0</cx:pt>
          <cx:pt idx="15383">10230.996107177416</cx:pt>
          <cx:pt idx="15384">28.915058932826572</cx:pt>
          <cx:pt idx="15385">71.897629684408201</cx:pt>
          <cx:pt idx="15386">0</cx:pt>
          <cx:pt idx="15387">11.20161322605027</cx:pt>
          <cx:pt idx="15388">0</cx:pt>
          <cx:pt idx="15389">1699.8026093381507</cx:pt>
          <cx:pt idx="15390">0</cx:pt>
          <cx:pt idx="15391">3.1258746764764478</cx:pt>
          <cx:pt idx="15392">3618.5634720153325</cx:pt>
          <cx:pt idx="15393">86.937096900149882</cx:pt>
          <cx:pt idx="15394">102.11425634214385</cx:pt>
          <cx:pt idx="15395">102.89626636509159</cx:pt>
          <cx:pt idx="15396">298.26920044256633</cx:pt>
          <cx:pt idx="15397">0</cx:pt>
          <cx:pt idx="15398">1093.6090695204639</cx:pt>
          <cx:pt idx="15399">4.1679782560709953</cx:pt>
          <cx:pt idx="15400">0.52097875324100928</cx:pt>
          <cx:pt idx="15401">0</cx:pt>
          <cx:pt idx="15402">0.52097875324100928</cx:pt>
          <cx:pt idx="15403">3672.9085490853586</cx:pt>
          <cx:pt idx="15404">0</cx:pt>
          <cx:pt idx="15405">0</cx:pt>
          <cx:pt idx="15406">2.6050018504433208</cx:pt>
          <cx:pt idx="15407">0.26050339158298552</cx:pt>
          <cx:pt idx="15408">0</cx:pt>
          <cx:pt idx="15409">9.3783126630743183</cx:pt>
          <cx:pt idx="15410">2.344521918329451</cx:pt>
          <cx:pt idx="15411">24.748205799070146</cx:pt>
          <cx:pt idx="15412">0</cx:pt>
          <cx:pt idx="15413">614.28030386050307</cx:pt>
          <cx:pt idx="15414">20.57965656867443</cx:pt>
          <cx:pt idx="15415">0</cx:pt>
          <cx:pt idx="15416">984.15027493789887</cx:pt>
          <cx:pt idx="15417">28.915058932826572</cx:pt>
          <cx:pt idx="15418">1364.7711035221048</cx:pt>
          <cx:pt idx="15419">644.19882459071289</cx:pt>
          <cx:pt idx="15420">1205.8243535991628</cx:pt>
          <cx:pt idx="15421">1277.7335805757273</cx:pt>
          <cx:pt idx="15422">1237.089591248128</cx:pt>
          <cx:pt idx="15423">0.78150928174738166</cx:pt>
          <cx:pt idx="15424">520.23855826322961</cx:pt>
          <cx:pt idx="15425">1331.9435791774338</cx:pt>
          <cx:pt idx="15426">4306.9924316598153</cx:pt>
          <cx:pt idx="15427">1023</cx:pt>
          <cx:pt idx="15428">515.52701658662056</cx:pt>
          <cx:pt idx="15429">846.75289752214837</cx:pt>
          <cx:pt idx="15430">2177.319714085243</cx:pt>
          <cx:pt idx="15431">1542.1900166783669</cx:pt>
          <cx:pt idx="15432">10.680256085236168</cx:pt>
          <cx:pt idx="15433">37.511035225043649</cx:pt>
          <cx:pt idx="15434">50.275579977787068</cx:pt>
          <cx:pt idx="15435">1507.8147819208691</cx:pt>
          <cx:pt idx="15436">204.23030931426513</cx:pt>
          <cx:pt idx="15437">339.6862708698302</cx:pt>
          <cx:pt idx="15438">5.4706022633779137</cx:pt>
          <cx:pt idx="15439">340.7268981441822</cx:pt>
          <cx:pt idx="15440">627.03449867204392</cx:pt>
          <cx:pt idx="15441">307.92225556546504</cx:pt>
          <cx:pt idx="15442">0.78150928174738166</cx:pt>
          <cx:pt idx="15443">8257.7057823393061</cx:pt>
          <cx:pt idx="15444">0</cx:pt>
          <cx:pt idx="15445">2.0839940888187214</cx:pt>
          <cx:pt idx="15446">4.6890982641690844</cx:pt>
          <cx:pt idx="15447">363.40526666424967</cx:pt>
          <cx:pt idx="15448">5.7309026923576374</cx:pt>
          <cx:pt idx="15449">0</cx:pt>
          <cx:pt idx="15450">207.61513228718965</cx:pt>
          <cx:pt idx="15451">262.58053073610051</cx:pt>
          <cx:pt idx="15452">0</cx:pt>
          <cx:pt idx="15453">1863.1471099109106</cx:pt>
          <cx:pt idx="15454">82.580819553854397</cx:pt>
          <cx:pt idx="15455">3.1258746764764478</cx:pt>
          <cx:pt idx="15456">0</cx:pt>
          <cx:pt idx="15457">1144.3715829993409</cx:pt>
          <cx:pt idx="15458">109.14803897778475</cx:pt>
          <cx:pt idx="15459">452.48153574620642</cx:pt>
          <cx:pt idx="15460">0</cx:pt>
          <cx:pt idx="15461">21.100391170301712</cx:pt>
          <cx:pt idx="15462">544.18422201810995</cx:pt>
          <cx:pt idx="15463">13.285701732654831</cx:pt>
          <cx:pt idx="15464">647.60664764789715</cx:pt>
          <cx:pt idx="15465">761.50342096978443</cx:pt>
          <cx:pt idx="15466">1122.4342682017141</cx:pt>
          <cx:pt idx="15467">2391.6605185682779</cx:pt>
          <cx:pt idx="15468">226.63837883513861</cx:pt>
          <cx:pt idx="15469">13.322386501593737</cx:pt>
          <cx:pt idx="15470">0</cx:pt>
          <cx:pt idx="15471">1536.4246610880516</cx:pt>
          <cx:pt idx="15472">2276.4442135190429</cx:pt>
          <cx:pt idx="15473">534.00182402729513</cx:pt>
          <cx:pt idx="15474">17.453211345350883</cx:pt>
          <cx:pt idx="15475">2.0839940888187214</cx:pt>
          <cx:pt idx="15476">492.29265639806982</cx:pt>
          <cx:pt idx="15477">152.64957860326356</cx:pt>
          <cx:pt idx="15478">482.97878541947142</cx:pt>
          <cx:pt idx="15479">1542.6179391219252</cx:pt>
          <cx:pt idx="15480">4616.8320881476438</cx:pt>
          <cx:pt idx="15481">0</cx:pt>
          <cx:pt idx="15482">610.62348760238729</cx:pt>
          <cx:pt idx="15483">1194.4184506971005</cx:pt>
          <cx:pt idx="15484">811.20494459611302</cx:pt>
          <cx:pt idx="15485">0</cx:pt>
          <cx:pt idx="15486">1.0420242514143867</cx:pt>
          <cx:pt idx="15487">4.6890982641690844</cx:pt>
          <cx:pt idx="15488">938.59810925159252</cx:pt>
          <cx:pt idx="15489">187.82421775557125</cx:pt>
          <cx:pt idx="15490">5.7309026923576374</cx:pt>
          <cx:pt idx="15491">0</cx:pt>
          <cx:pt idx="15492">151.09195156427648</cx:pt>
          <cx:pt idx="15493">4815.2681422499154</cx:pt>
          <cx:pt idx="15494">2096.5652868516149</cx:pt>
          <cx:pt idx="15495">609.81852209793294</cx:pt>
          <cx:pt idx="15496">1557.0221190795935</cx:pt>
          <cx:pt idx="15497">3.6470011439621928</cx:pt>
          <cx:pt idx="15498">433.9784145667295</cx:pt>
          <cx:pt idx="15499">0</cx:pt>
          <cx:pt idx="15500">692.42690305620999</cx:pt>
          <cx:pt idx="15501">3886.9663034756231</cx:pt>
          <cx:pt idx="15502">0.52097875324100928</cx:pt>
          <cx:pt idx="15503">0</cx:pt>
          <cx:pt idx="15504">0.52097875324100928</cx:pt>
          <cx:pt idx="15505">454.30831614409374</cx:pt>
          <cx:pt idx="15506">791.68287569098584</cx:pt>
          <cx:pt idx="15507">0</cx:pt>
          <cx:pt idx="15508">411.34268385071329</cx:pt>
          <cx:pt idx="15509">5.2100289756658134</cx:pt>
          <cx:pt idx="15510">149.52924578339335</cx:pt>
          <cx:pt idx="15511">0</cx:pt>
          <cx:pt idx="15512">158.04596930957328</cx:pt>
          <cx:pt idx="15513">517.3561969550168</cx:pt>
          <cx:pt idx="15514">445.74259320722587</cx:pt>
          <cx:pt idx="15515">17.453211345350883</cx:pt>
          <cx:pt idx="15516">2.344521918329451</cx:pt>
          <cx:pt idx="15517">579.59969344476247</cx:pt>
          <cx:pt idx="15518">435.54906458519343</cx:pt>
          <cx:pt idx="15519">337.09854560661762</cx:pt>
          <cx:pt idx="15520">1738.0696516681016</cx:pt>
          <cx:pt idx="15521">1982.4550672185896</cx:pt>
          <cx:pt idx="15522">343.86789042854178</cx:pt>
          <cx:pt idx="15523">5.2100289756658134</cx:pt>
          <cx:pt idx="15524">1450.4709675478714</cx:pt>
          <cx:pt idx="15525">690.60284812343662</cx:pt>
          <cx:pt idx="15526">270.14109895887685</cx:pt>
          <cx:pt idx="15527">0.26050339158298552</cx:pt>
          <cx:pt idx="15528">495.48282474220417</cx:pt>
          <cx:pt idx="15529">106.00244853929246</cx:pt>
          <cx:pt idx="15530">474.36767726253674</cx:pt>
          <cx:pt idx="15531">1440.3450153305937</cx:pt>
          <cx:pt idx="15532">1909.4542575650935</cx:pt>
          <cx:pt idx="15533">3362.389160443543</cx:pt>
          <cx:pt idx="15534">2525.8074226440103</cx:pt>
          <cx:pt idx="15535">2999.7345790669351</cx:pt>
          <cx:pt idx="15536">309.05922424576926</cx:pt>
          <cx:pt idx="15537">522.04816745097526</cx:pt>
          <cx:pt idx="15538">0</cx:pt>
          <cx:pt idx="15539">2196.8847154943946</cx:pt>
          <cx:pt idx="15540">1043.5747352749545</cx:pt>
          <cx:pt idx="15541">84.402121286697735</cx:pt>
          <cx:pt idx="15542">835.71935634357487</cx:pt>
          <cx:pt idx="15543">16.932441260819541</cx:pt>
          <cx:pt idx="15544">1.8235300782217538</cx:pt>
          <cx:pt idx="15545">11.722409290778206</cx:pt>
          <cx:pt idx="15546">9.6383315491379005</cx:pt>
          <cx:pt idx="15547">160.21028739287939</cx:pt>
          <cx:pt idx="15548">0.26050339158298552</cx:pt>
          <cx:pt idx="15549">20.839985601251719</cx:pt>
          <cx:pt idx="15550">732.26964120615719</cx:pt>
          <cx:pt idx="15551">253.21405744545973</cx:pt>
          <cx:pt idx="15552">3.1258746764764478</cx:pt>
          <cx:pt idx="15553">3131.0683911422134</cx:pt>
          <cx:pt idx="15554">0</cx:pt>
          <cx:pt idx="15555">2382.0607261218465</cx:pt>
          <cx:pt idx="15556">648.91174052997167</cx:pt>
          <cx:pt idx="15557">1289.2187744818946</cx:pt>
          <cx:pt idx="15558">0.26050339158298552</cx:pt>
          <cx:pt idx="15559">832.30452269037596</cx:pt>
          <cx:pt idx="15560">1017.2668693942097</cx:pt>
          <cx:pt idx="15561">225.85080987407886</cx:pt>
          <cx:pt idx="15562">459.51361508478902</cx:pt>
          <cx:pt idx="15563">0.78150928174738166</cx:pt>
          <cx:pt idx="15564">412.11510467262462</cx:pt>
          <cx:pt idx="15565">414.46985678585588</cx:pt>
          <cx:pt idx="15566">1516.0995068529971</cx:pt>
          <cx:pt idx="15567">392.57642597058731</cx:pt>
          <cx:pt idx="15568">612.44917091819173</cx:pt>
          <cx:pt idx="15569">1165.2003940409036</cx:pt>
          <cx:pt idx="15570">60896.694907971556</cx:pt>
          <cx:pt idx="15571">1080.0368600043289</cx:pt>
          <cx:pt idx="15572">584.8144623085567</cx:pt>
          <cx:pt idx="15573">722.87661489548123</cx:pt>
          <cx:pt idx="15574">169.3313285577097</cx:pt>
          <cx:pt idx="15575">43.228364826025931</cx:pt>
          <cx:pt idx="15576">923.2248050831314</cx:pt>
          <cx:pt idx="15577">276.91502051948601</cx:pt>
          <cx:pt idx="15578">2313.8451928941827</cx:pt>
          <cx:pt idx="15579">3.1258746764764478</cx:pt>
          <cx:pt idx="15580">681.2231969168173</cx:pt>
          <cx:pt idx="15581">462.52392631290274</cx:pt>
          <cx:pt idx="15582">10.680256085236168</cx:pt>
          <cx:pt idx="15583">515.52701658662056</cx:pt>
          <cx:pt idx="15584">613.72612982847158</cx:pt>
          <cx:pt idx="15585">1933.4396427207521</cx:pt>
          <cx:pt idx="15586">45.588436191731113</cx:pt>
          <cx:pt idx="15587">0.26050339158298552</cx:pt>
          <cx:pt idx="15588">3.1258746764764478</cx:pt>
          <cx:pt idx="15589">1.3024981545525187</cx:pt>
          <cx:pt idx="15590">1.0420242514143867</cx:pt>
          <cx:pt idx="15591">528.28464847126611</cx:pt>
          <cx:pt idx="15592">41.329748151678984</cx:pt>
          <cx:pt idx="15593">1639.5911093035452</cx:pt>
          <cx:pt idx="15594">3.3865903990908066</cx:pt>
          <cx:pt idx="15595">422.02525912768488</cx:pt>
          <cx:pt idx="15596">115.1382990890971</cx:pt>
          <cx:pt idx="15597">0</cx:pt>
          <cx:pt idx="15598">4163.9977474432271</cx:pt>
          <cx:pt idx="15599">92.21563161449069</cx:pt>
          <cx:pt idx="15600">3039.7257775310331</cx:pt>
          <cx:pt idx="15601">498.07056275294849</cx:pt>
          <cx:pt idx="15602">4.6890982641690844</cx:pt>
          <cx:pt idx="15603">677.30955253814932</cx:pt>
          <cx:pt idx="15604">1928.4848489570479</cx:pt>
          <cx:pt idx="15605">363.91078995167027</cx:pt>
          <cx:pt idx="15606">6.252105938134398</cx:pt>
          <cx:pt idx="15607">230.53716903302873</cx:pt>
          <cx:pt idx="15608">894.84169212587472</cx:pt>
          <cx:pt idx="15609">22.142936053443492</cx:pt>
          <cx:pt idx="15610">2093.0787761386591</cx:pt>
          <cx:pt idx="15611">2595.9454598239072</cx:pt>
          <cx:pt idx="15612">2204.6680984433619</cx:pt>
          <cx:pt idx="15613">1616.1076431452718</cx:pt>
          <cx:pt idx="15614">2229.8843341440074</cx:pt>
          <cx:pt idx="15615">1656.2781007264948</cx:pt>
          <cx:pt idx="15616">53.40246058802034</cx:pt>
          <cx:pt idx="15617">0</cx:pt>
          <cx:pt idx="15618">26809.304788457921</cx:pt>
          <cx:pt idx="15619">1714.6029660752806</cx:pt>
          <cx:pt idx="15620">3.6470011439621928</cx:pt>
          <cx:pt idx="15621">4.4286745626559831</cx:pt>
          <cx:pt idx="15622">298.02037881589911</cx:pt>
          <cx:pt idx="15623">0</cx:pt>
          <cx:pt idx="15624">0</cx:pt>
          <cx:pt idx="15625">22.6636382846925</cx:pt>
          <cx:pt idx="15626">0</cx:pt>
          <cx:pt idx="15627">0</cx:pt>
          <cx:pt idx="15628">0</cx:pt>
          <cx:pt idx="15629">900.32275279091266</cx:pt>
          <cx:pt idx="15630">0.26050339158298552</cx:pt>
          <cx:pt idx="15631">0</cx:pt>
          <cx:pt idx="15632">216.21802283670937</cx:pt>
          <cx:pt idx="15633">981.55884358355775</cx:pt>
          <cx:pt idx="15634">618.43109634425605</cx:pt>
          <cx:pt idx="15635">15.629812530935851</cx:pt>
          <cx:pt idx="15636">775.74648633042273</cx:pt>
          <cx:pt idx="15637">4074.8916915000377</cx:pt>
          <cx:pt idx="15638">135.45675465107988</cx:pt>
          <cx:pt idx="15639">396.49695540199986</cx:pt>
          <cx:pt idx="15640">415.50788569491385</cx:pt>
          <cx:pt idx="15641">482.97878541947142</cx:pt>
          <cx:pt idx="15642">288.37570641213387</cx:pt>
          <cx:pt idx="15643">11.20161322605027</cx:pt>
          <cx:pt idx="15644">278.73171101315842</cx:pt>
          <cx:pt idx="15645">612.53421892578183</cx:pt>
          <cx:pt idx="15646">463.55319635638847</cx:pt>
          <cx:pt idx="15647">256.85210268776206</cx:pt>
          <cx:pt idx="15648">0</cx:pt>
          <cx:pt idx="15649">263.88089861331366</cx:pt>
          <cx:pt idx="15650">3.907539909015215</cx:pt>
          <cx:pt idx="15651">329.54433976725829</cx:pt>
          <cx:pt idx="15652">0</cx:pt>
          <cx:pt idx="15653">1106.3533992583484</cx:pt>
          <cx:pt idx="15654">0</cx:pt>
          <cx:pt idx="15655">4206.069686580674</cx:pt>
          <cx:pt idx="15656">908.35512419851136</cx:pt>
          <cx:pt idx="15657">91.437093965258143</cx:pt>
          <cx:pt idx="15658">197.98281104708914</cx:pt>
          <cx:pt idx="15659">1242.0770441383506</cx:pt>
          <cx:pt idx="15660">91.957540960492054</cx:pt>
          <cx:pt idx="15661">4361.0784467066851</cx:pt>
          <cx:pt idx="15662">2214.0138433535631</cx:pt>
          <cx:pt idx="15663">1037.2945073049896</cx:pt>
          <cx:pt idx="15664">0</cx:pt>
          <cx:pt idx="15665">3.907539909015215</cx:pt>
          <cx:pt idx="15666">156.82697560750017</cx:pt>
          <cx:pt idx="15667">758.3388435064395</cx:pt>
          <cx:pt idx="15668">3.907539909015215</cx:pt>
          <cx:pt idx="15669">0</cx:pt>
          <cx:pt idx="15670">293.06677887924064</cx:pt>
          <cx:pt idx="15671">164.37530419427185</cx:pt>
          <cx:pt idx="15672">104.71966878684624</cx:pt>
          <cx:pt idx="15673">115.1382990890971</cx:pt>
          <cx:pt idx="15674">374.87261542616869</cx:pt>
          <cx:pt idx="15675">3203.092316447613</cx:pt>
          <cx:pt idx="15676">0</cx:pt>
          <cx:pt idx="15677">0</cx:pt>
          <cx:pt idx="15678">6096.0683339425022</cx:pt>
          <cx:pt idx="15679">1877.1544597182867</cx:pt>
          <cx:pt idx="15680">1160.0384216308264</cx:pt>
          <cx:pt idx="15681">0</cx:pt>
          <cx:pt idx="15682">3556.3815380386322</cx:pt>
          <cx:pt idx="15683">0</cx:pt>
          <cx:pt idx="15684">0.26050339158298552</cx:pt>
          <cx:pt idx="15685">3577.6506536110496</cx:pt>
          <cx:pt idx="15686">828.90362571593312</cx:pt>
          <cx:pt idx="15687">62.000876712174112</cx:pt>
          <cx:pt idx="15688">0.52097875324100928</cx:pt>
          <cx:pt idx="15689">2376.7807860924963</cx:pt>
          <cx:pt idx="15690">77.629566748521569</cx:pt>
          <cx:pt idx="15691">3704.8788417269066</cx:pt>
          <cx:pt idx="15692">0</cx:pt>
          <cx:pt idx="15693">0.52097875324100928</cx:pt>
          <cx:pt idx="15694">37.511035225043649</cx:pt>
          <cx:pt idx="15695">0.26050339158298552</cx:pt>
          <cx:pt idx="15696">165.15662418060236</cx:pt>
          <cx:pt idx="15697">29.175379290748864</cx:pt>
          <cx:pt idx="15698">1.8235300782217538</cx:pt>
          <cx:pt idx="15699">0</cx:pt>
          <cx:pt idx="15700">3092.8767278909809</cx:pt>
          <cx:pt idx="15701">104.46350212835861</cx:pt>
          <cx:pt idx="15702">1335.5517656651432</cx:pt>
          <cx:pt idx="15703">308.17931676794166</cx:pt>
          <cx:pt idx="15704">7.2941836972378766</cx:pt>
          <cx:pt idx="15705">329.26951502690775</cx:pt>
          <cx:pt idx="15706">24.48718261942582</cx:pt>
          <cx:pt idx="15707">2.0839940888187214</cx:pt>
          <cx:pt idx="15708">1162.8585378496387</cx:pt>
          <cx:pt idx="15709">200.59275767898689</cx:pt>
          <cx:pt idx="15710">2344.2077271390558</cx:pt>
          <cx:pt idx="15711">10.941399322961292</cx:pt>
          <cx:pt idx="15712">429.09155693557148</cx:pt>
          <cx:pt idx="15713">189.53338543570311</cx:pt>
          <cx:pt idx="15714">685.01675385297358</cx:pt>
          <cx:pt idx="15715">419.65684207677936</cx:pt>
          <cx:pt idx="15716">0.52097875324100928</cx:pt>
          <cx:pt idx="15717">1.8235300782217538</cx:pt>
          <cx:pt idx="15718">699.96568004466963</cx:pt>
          <cx:pt idx="15719">41.680346985065775</cx:pt>
          <cx:pt idx="15720">2.6050018504433208</cx:pt>
          <cx:pt idx="15721">515.52701658662056</cx:pt>
          <cx:pt idx="15722">15.10905545683319</cx:pt>
          <cx:pt idx="15723">0</cx:pt>
          <cx:pt idx="15724">4.1679782560709953</cx:pt>
          <cx:pt idx="15725">3.1258746764764478</cx:pt>
          <cx:pt idx="15726">173.75622056645</cx:pt>
          <cx:pt idx="15727">2.0839940888187214</cx:pt>
          <cx:pt idx="15728">0</cx:pt>
          <cx:pt idx="15729">27.092244662039462</cx:pt>
          <cx:pt idx="15730">0</cx:pt>
          <cx:pt idx="15731">249.29748766981947</cx:pt>
          <cx:pt idx="15732">0</cx:pt>
          <cx:pt idx="15733">0.78150928174738166</cx:pt>
          <cx:pt idx="15734">224.5494565913524</cx:pt>
          <cx:pt idx="15735">749.18364476673366</cx:pt>
          <cx:pt idx="15736">56.008297015916185</cx:pt>
          <cx:pt idx="15737">812.0498501039782</cx:pt>
          <cx:pt idx="15738">27.874018471138658</cx:pt>
          <cx:pt idx="15739">8.3359704845098666</cx:pt>
          <cx:pt idx="15740">2316.0926229641318</cx:pt>
          <cx:pt idx="15741">522.81007549797141</cx:pt>
          <cx:pt idx="15742">2029.3320831235328</cx:pt>
          <cx:pt idx="15743">0</cx:pt>
          <cx:pt idx="15744">523.53673401686081</cx:pt>
          <cx:pt idx="15745">961.27137309867021</cx:pt>
          <cx:pt idx="15746">967.22598287148423</cx:pt>
          <cx:pt idx="15747">0</cx:pt>
          <cx:pt idx="15748">2029.7543227108413</cx:pt>
          <cx:pt idx="15749">2062.245816803234</cx:pt>
          <cx:pt idx="15750">643.17104325650962</cx:pt>
          <cx:pt idx="15751">511.63920311433787</cx:pt>
          <cx:pt idx="15752">84.402121286697735</cx:pt>
          <cx:pt idx="15753">1963.4367472796571</cx:pt>
          <cx:pt idx="15754">2.344521918329451</cx:pt>
          <cx:pt idx="15755">3.3865903990908066</cx:pt>
          <cx:pt idx="15756">3728.5865720698475</cx:pt>
          <cx:pt idx="15757">1462.1885750762872</cx:pt>
          <cx:pt idx="15758">0</cx:pt>
          <cx:pt idx="15759">5.7309026923576374</cx:pt>
          <cx:pt idx="15760">4203.4459983941897</cx:pt>
          <cx:pt idx="15761">5.4706022633779137</cx:pt>
          <cx:pt idx="15762">74.50498540454258</cx:pt>
          <cx:pt idx="15763">0.52097875324100928</cx:pt>
          <cx:pt idx="15764">0.78150928174738166</cx:pt>
          <cx:pt idx="15765">0</cx:pt>
          <cx:pt idx="15766">5800.0566795995956</cx:pt>
          <cx:pt idx="15767">339.33223635807775</cx:pt>
          <cx:pt idx="15768">5113.225290989496</cx:pt>
          <cx:pt idx="15769">0</cx:pt>
          <cx:pt idx="15770">504.26624789222353</cx:pt>
          <cx:pt idx="15771">181.83519505282322</cx:pt>
          <cx:pt idx="15772">148.44802279627726</cx:pt>
          <cx:pt idx="15773">377.98580428801273</cx:pt>
          <cx:pt idx="15774">364.18912662247106</cx:pt>
          <cx:pt idx="15775">793.2228180980544</cx:pt>
          <cx:pt idx="15776">2058.673580252454</cx:pt>
          <cx:pt idx="15777">74.761868130547725</cx:pt>
          <cx:pt idx="15778">0.26050339158298552</cx:pt>
          <cx:pt idx="15779">0</cx:pt>
          <cx:pt idx="15780">695.55815649079727</cx:pt>
          <cx:pt idx="15781">930.7505788478361</cx:pt>
          <cx:pt idx="15782">573.11661589685468</cx:pt>
          <cx:pt idx="15783">6.108770206462558</cx:pt>
          <cx:pt idx="15784">129.72579195202425</cx:pt>
          <cx:pt idx="15785">141.44883375752147</cx:pt>
          <cx:pt idx="15786">9141.6710637769229</cx:pt>
          <cx:pt idx="15787">4.9496301986855045</cx:pt>
          <cx:pt idx="15788">221.70652229341468</cx:pt>
          <cx:pt idx="15789">1.3024981545525187</cx:pt>
          <cx:pt idx="15790">3409.3403234547595</cx:pt>
          <cx:pt idx="15791">259.45674706659844</cx:pt>
          <cx:pt idx="15792">0</cx:pt>
          <cx:pt idx="15793">689.30972561510669</cx:pt>
          <cx:pt idx="15794">65.38567229394971</cx:pt>
          <cx:pt idx="15795">889.64086635470289</cx:pt>
          <cx:pt idx="15796">880.73419470100384</cx:pt>
          <cx:pt idx="15797">660.363675767004</cx:pt>
          <cx:pt idx="15798">500.15046090251963</cx:pt>
          <cx:pt idx="15799">300.10023002873214</cx:pt>
          <cx:pt idx="15800">1017.54923206001</cx:pt>
          <cx:pt idx="15801">896.64425862762016</cx:pt>
          <cx:pt idx="15802">176.09749555896286</cx:pt>
          <cx:pt idx="15803">451.44543400191606</cx:pt>
          <cx:pt idx="15804">340.32446133534648</cx:pt>
          <cx:pt idx="15805">10.941399322961292</cx:pt>
          <cx:pt idx="15806">1075.6249134873699</cx:pt>
          <cx:pt idx="15807">3.1258746764764478</cx:pt>
          <cx:pt idx="15808">227.967654856347</cx:pt>
          <cx:pt idx="15809">7.5545976395450314</cx:pt>
          <cx:pt idx="15810">268.30552166556816</cx:pt>
          <cx:pt idx="15811">205.80109293073031</cx:pt>
          <cx:pt idx="15812">11.20161322605027</cx:pt>
          <cx:pt idx="15813">1191.5218624508107</cx:pt>
          <cx:pt idx="15814">0</cx:pt>
          <cx:pt idx="15815">175.05714894730039</cx:pt>
          <cx:pt idx="15816">437.12538601492304</cx:pt>
          <cx:pt idx="15817">268.82870061390736</cx:pt>
          <cx:pt idx="15818">181.30369594330867</cx:pt>
          <cx:pt idx="15819">592.58054614712978</cx:pt>
          <cx:pt idx="15820">24.044119757455285</cx:pt>
          <cx:pt idx="15821">142.23100358958067</cx:pt>
          <cx:pt idx="15822">0</cx:pt>
          <cx:pt idx="15823">344.39418886207295</cx:pt>
          <cx:pt idx="15824">0</cx:pt>
          <cx:pt idx="15825">0</cx:pt>
          <cx:pt idx="15826">37.511035225043649</cx:pt>
          <cx:pt idx="15827">0</cx:pt>
          <cx:pt idx="15828">0.52097875324100928</cx:pt>
          <cx:pt idx="15829">494.96688949772744</cx:pt>
          <cx:pt idx="15830">1.3024981545525187</cx:pt>
          <cx:pt idx="15831">0</cx:pt>
          <cx:pt idx="15832">818.7839872387035</cx:pt>
          <cx:pt idx="15833">71.379036612214904</cx:pt>
          <cx:pt idx="15834">735.12144964240531</cx:pt>
          <cx:pt idx="15835">355.31267630876198</cx:pt>
          <cx:pt idx="15836">252.68598341375403</cx:pt>
          <cx:pt idx="15837">1291.5460808828063</cx:pt>
          <cx:pt idx="15838">0</cx:pt>
          <cx:pt idx="15839">0.26050339158298552</cx:pt>
          <cx:pt idx="15840">0</cx:pt>
          <cx:pt idx="15841">0</cx:pt>
          <cx:pt idx="15842">423.58217664314594</cx:pt>
          <cx:pt idx="15843">94.822994914773091</cx:pt>
          <cx:pt idx="15844">16.932441260819541</cx:pt>
          <cx:pt idx="15845">1.8235300782217538</cx:pt>
          <cx:pt idx="15846">7186.129669894307</cx:pt>
          <cx:pt idx="15847">1197.2390161630867</cx:pt>
          <cx:pt idx="15848">255.8175528013619</cx:pt>
          <cx:pt idx="15849">485.29906247002185</cx:pt>
          <cx:pt idx="15850">564.97715055746471</cx:pt>
          <cx:pt idx="15851">0.78150928174738166</cx:pt>
          <cx:pt idx="15852">22.142936053443492</cx:pt>
          <cx:pt idx="15853">39.33610853065553</cx:pt>
          <cx:pt idx="15854">0</cx:pt>
          <cx:pt idx="15855">3.1258746764764478</cx:pt>
          <cx:pt idx="15856">4.4286745626559831</cx:pt>
          <cx:pt idx="15857">25.52902961159489</cx:pt>
          <cx:pt idx="15858">114.09648782450097</cx:pt>
          <cx:pt idx="15859">3269.7369056394182</cx:pt>
          <cx:pt idx="15860">1406.6763935765582</cx:pt>
          <cx:pt idx="15861">3.3865903990908066</cx:pt>
          <cx:pt idx="15862">2572.4713392473136</cx:pt>
          <cx:pt idx="15863">170.62310731730375</cx:pt>
          <cx:pt idx="15864">187.04055063013985</cx:pt>
          <cx:pt idx="15865">579.59969344476247</cx:pt>
          <cx:pt idx="15866">1.5629405246920709</cx:pt>
          <cx:pt idx="15867">201.11043499534193</cx:pt>
          <cx:pt idx="15868">0</cx:pt>
          <cx:pt idx="15869">0</cx:pt>
          <cx:pt idx="15870">207.87557651034589</cx:pt>
          <cx:pt idx="15871">1998.8831600612457</cx:pt>
          <cx:pt idx="15872">2575.5055770788017</cx:pt>
          <cx:pt idx="15873">273.52619385588025</cx:pt>
          <cx:pt idx="15874">621.05571834425916</cx:pt>
          <cx:pt idx="15875">27.874018471138658</cx:pt>
          <cx:pt idx="15876">1729.1722986520344</cx:pt>
          <cx:pt idx="15877">292.47626106576536</cx:pt>
          <cx:pt idx="15878">5441.2970945393135</cx:pt>
          <cx:pt idx="15879">682.78549060175737</cx:pt>
          <cx:pt idx="15880">0.78150928174738166</cx:pt>
          <cx:pt idx="15881">13.806923381770556</cx:pt>
          <cx:pt idx="15882">3.1258746764764478</cx:pt>
          <cx:pt idx="15883">0</cx:pt>
          <cx:pt idx="15884">3.1258746764764478</cx:pt>
          <cx:pt idx="15885">124.26156510703289</cx:pt>
          <cx:pt idx="15886">1079.512464877552</cx:pt>
          <cx:pt idx="15887">0</cx:pt>
          <cx:pt idx="15888">223.76911475222897</cx:pt>
          <cx:pt idx="15889">434.00856601785358</cx:pt>
          <cx:pt idx="15890">1056.1028250110671</cx:pt>
          <cx:pt idx="15891">2297.6960501708932</cx:pt>
          <cx:pt idx="15892">414.2107540287588</cx:pt>
          <cx:pt idx="15893">62.518282579156534</cx:pt>
          <cx:pt idx="15894">590.44491610826583</cx:pt>
          <cx:pt idx="15895">70.595648513905289</cx:pt>
          <cx:pt idx="15896">2616.9103901265275</cx:pt>
          <cx:pt idx="15897">975.31304672119313</cx:pt>
          <cx:pt idx="15898">755.44951982231066</cx:pt>
          <cx:pt idx="15899">0</cx:pt>
          <cx:pt idx="15900">5105.0784917507999</cx:pt>
          <cx:pt idx="15901">0</cx:pt>
          <cx:pt idx="15902">182.35553404903666</cx:pt>
          <cx:pt idx="15903">14898.744797503201</cx:pt>
          <cx:pt idx="15904">408.4660418735952</cx:pt>
          <cx:pt idx="15905">649.94868120401861</cx:pt>
          <cx:pt idx="15906">356.62406241338817</cx:pt>
          <cx:pt idx="15907">3137.805678505541</cx:pt>
          <cx:pt idx="15908">313.91092530615424</cx:pt>
          <cx:pt idx="15909">653.84061761404359</cx:pt>
          <cx:pt idx="15910">2030.1766501095351</cx:pt>
          <cx:pt idx="15911">57.570406410695774</cx:pt>
          <cx:pt idx="15912">1767.9775210127907</cx:pt>
          <cx:pt idx="15913">435.51880635854684</cx:pt>
          <cx:pt idx="15914">1383.260740052451</cx:pt>
          <cx:pt idx="15915">0</cx:pt>
          <cx:pt idx="15916">0</cx:pt>
          <cx:pt idx="15917">690.459048305848</cx:pt>
          <cx:pt idx="15918">107.06833109995897</cx:pt>
          <cx:pt idx="15919">3205.7585142008511</cx:pt>
          <cx:pt idx="15920">425.91350755713296</cx:pt>
          <cx:pt idx="15921">0</cx:pt>
          <cx:pt idx="15922">1465.8442723922924</cx:pt>
          <cx:pt idx="15923">418.63755911040846</cx:pt>
          <cx:pt idx="15924">0</cx:pt>
          <cx:pt idx="15925">551.98632739741936</cx:pt>
          <cx:pt idx="15926">2168.8806847097308</cx:pt>
          <cx:pt idx="15927">818.21595316763148</cx:pt>
          <cx:pt idx="15928">2843.5801180469452</cx:pt>
          <cx:pt idx="15929">642.72469262528944</cx:pt>
          <cx:pt idx="15930">3605.2907486700906</cx:pt>
          <cx:pt idx="15931">0</cx:pt>
          <cx:pt idx="15932">0</cx:pt>
          <cx:pt idx="15933">5059.6255013450264</cx:pt>
          <cx:pt idx="15934">5437.5260887344712</cx:pt>
          <cx:pt idx="15935">9559.0337761381033</cx:pt>
          <cx:pt idx="15936">0</cx:pt>
          <cx:pt idx="15937">1176.9805473507784</cx:pt>
          <cx:pt idx="15938">0</cx:pt>
          <cx:pt idx="15939">1125.8658016692857</cx:pt>
          <cx:pt idx="15940">0</cx:pt>
          <cx:pt idx="15941">8.856667776036133</cx:pt>
          <cx:pt idx="15942">1.3024981545525187</cx:pt>
          <cx:pt idx="15943">441.02985399009879</cx:pt>
          <cx:pt idx="15944">141.19234612624115</cx:pt>
          <cx:pt idx="15945">1324.3888753677097</cx:pt>
          <cx:pt idx="15946">0</cx:pt>
          <cx:pt idx="15947">0.78150928174738166</cx:pt>
          <cx:pt idx="15948">103.15584555301285</cx:pt>
          <cx:pt idx="15949">4705.0469552819441</cx:pt>
          <cx:pt idx="15950">2074.8694483981758</cx:pt>
          <cx:pt idx="15951">436.85215441071335</cx:pt>
          <cx:pt idx="15952">756.76148335354071</cx:pt>
          <cx:pt idx="15953">435.54906458519343</cx:pt>
          <cx:pt idx="15954">0.78150928174738166</cx:pt>
          <cx:pt idx="15955">4.4286745626559831</cx:pt>
          <cx:pt idx="15956">13.188990058105567</cx:pt>
          <cx:pt idx="15957">366.01621667972614</cx:pt>
          <cx:pt idx="15958">377.98580428801273</cx:pt>
          <cx:pt idx="15959">175.31360593704147</cx:pt>
          <cx:pt idx="15960">840.89704051424781</cx:pt>
          <cx:pt idx="15961">338.13126866610105</cx:pt>
          <cx:pt idx="15962">14.328025912536493</cx:pt>
          <cx:pt idx="15963">1255.3302167078946</cx:pt>
          <cx:pt idx="15964">5.7309026923576374</cx:pt>
          <cx:pt idx="15965">75.670516837492755</cx:pt>
          <cx:pt idx="15966">138.84646732581635</cx:pt>
          <cx:pt idx="15967">7.8931837822700004</cx:pt>
          <cx:pt idx="15968">193.68528041484925</cx:pt>
          <cx:pt idx="15969">186.26013591677071</cx:pt>
          <cx:pt idx="15970">0.26050339158298552</cx:pt>
          <cx:pt idx="15971">471.77174309345014</cx:pt>
          <cx:pt idx="15972">224.8153894904772</cx:pt>
          <cx:pt idx="15973">775.53115632807453</cx:pt>
          <cx:pt idx="15974">806.15391784271105</cx:pt>
          <cx:pt idx="15975">2491.3656094589369</cx:pt>
          <cx:pt idx="15976">1285.2897982909726</cx:pt>
          <cx:pt idx="15977">1864.0518191963711</cx:pt>
          <cx:pt idx="15978">2717.3207829019302</cx:pt>
          <cx:pt idx="15979">1009.6725950452269</cx:pt>
          <cx:pt idx="15980">160.46750001675991</cx:pt>
          <cx:pt idx="15981">2379.0893188854498</cx:pt>
          <cx:pt idx="15982">0.52097875324100928</cx:pt>
          <cx:pt idx="15983">463.42441271510694</cx:pt>
          <cx:pt idx="15984">21.360801563243381</cx:pt>
          <cx:pt idx="15985">350.11504362464314</cx:pt>
          <cx:pt idx="15986">1.3024981545525187</cx:pt>
          <cx:pt idx="15987">109.14803897778475</cx:pt>
          <cx:pt idx="15988">422.25989919024732</cx:pt>
          <cx:pt idx="15989">392.058434996247</cx:pt>
          <cx:pt idx="15990">8.0756438794876306</cx:pt>
          <cx:pt idx="15991">0.26050339158298552</cx:pt>
          <cx:pt idx="15992">44.023303169465677</cx:pt>
          <cx:pt idx="15993">861.21269839361264</cx:pt>
          <cx:pt idx="15994">3774.3639147137324</cx:pt>
          <cx:pt idx="15995">2506.0933506062188</cx:pt>
          <cx:pt idx="15996">1037.2945073049896</cx:pt>
          <cx:pt idx="15997">177.14398972600063</cx:pt>
          <cx:pt idx="15998">159.16332280124243</cx:pt>
          <cx:pt idx="15999">3497.9346400265754</cx:pt>
          <cx:pt idx="16000">4204.3203792691147</cx:pt>
          <cx:pt idx="16001">16.672080616565502</cx:pt>
          <cx:pt idx="16002">269.70917975843179</cx:pt>
          <cx:pt idx="16003">0.26050339158298552</cx:pt>
          <cx:pt idx="16004">889.64086635470289</cx:pt>
          <cx:pt idx="16005">0.84919837512103058</cx:pt>
          <cx:pt idx="16006">146.92273557251511</cx:pt>
          <cx:pt idx="16007">2301.5232358986086</cx:pt>
          <cx:pt idx="16008">6174.7558352982514</cx:pt>
          <cx:pt idx="16009">18.755740247601778</cx:pt>
          <cx:pt idx="16010">1082.1369867452693</cx:pt>
          <cx:pt idx="16011">1037.2945073049896</cx:pt>
          <cx:pt idx="16012">171.93666946161673</cx:pt>
          <cx:pt idx="16013">320.92928266527787</cx:pt>
          <cx:pt idx="16014">999.01089310149518</cx:pt>
          <cx:pt idx="16015">280.30667969968113</cx:pt>
          <cx:pt idx="16016">842.70801702686833</cx:pt>
          <cx:pt idx="16017">261.28654669639724</cx:pt>
          <cx:pt idx="16018">768.99218868793298</cx:pt>
          <cx:pt idx="16019">953.69758522387804</cx:pt>
          <cx:pt idx="16020">279.52781221060872</cx:pt>
          <cx:pt idx="16021">1.3024981545525187</cx:pt>
          <cx:pt idx="16022">1.5629405246920709</cx:pt>
          <cx:pt idx="16023">5327.8185728236813</cx:pt>
          <cx:pt idx="16024">875.55451003664007</cx:pt>
          <cx:pt idx="16025">1.3024981545525187</cx:pt>
          <cx:pt idx="16026">251.65063574677541</cx:pt>
          <cx:pt idx="16027">183.13243881104745</cx:pt>
          <cx:pt idx="16028">49.234269767131032</cx:pt>
          <cx:pt idx="16029">0.78150928174738166</cx:pt>
          <cx:pt idx="16030">2843.1858028416868</cx:pt>
          <cx:pt idx="16031">0.78150928174738166</cx:pt>
          <cx:pt idx="16032">90.13289544832854</cx:pt>
          <cx:pt idx="16033">5284.4111965265138</cx:pt>
          <cx:pt idx="16034">494.41714951288014</cx:pt>
          <cx:pt idx="16035">79.192755142772356</cx:pt>
          <cx:pt idx="16036">470.98591594546514</cx:pt>
          <cx:pt idx="16037">1307.5016243641483</cx:pt>
          <cx:pt idx="16038">10.941399322961292</cx:pt>
          <cx:pt idx="16039">294.10815941046303</cx:pt>
          <cx:pt idx="16040">0</cx:pt>
          <cx:pt idx="16041">1.0420242514143867</cx:pt>
          <cx:pt idx="16042">3973.6166376661381</cx:pt>
          <cx:pt idx="16043">671.03846514977715</cx:pt>
          <cx:pt idx="16044">22.142936053443492</cx:pt>
          <cx:pt idx="16045">118.78471366377207</cx:pt>
          <cx:pt idx="16046">894.84169212587472</cx:pt>
          <cx:pt idx="16047">34.907168822523531</cx:pt>
          <cx:pt idx="16048">367.31593351326245</cx:pt>
          <cx:pt idx="16049">0.26050339158298552</cx:pt>
          <cx:pt idx="16050">2.344521918329451</cx:pt>
          <cx:pt idx="16051">33.344329164590512</cx:pt>
          <cx:pt idx="16052">0.78150928174738166</cx:pt>
          <cx:pt idx="16053">236.79919153162214</cx:pt>
          <cx:pt idx="16054">69.815830597905403</cx:pt>
          <cx:pt idx="16055">0</cx:pt>
          <cx:pt idx="16056">1112.0479269735495</cx:pt>
          <cx:pt idx="16057">7.2941836972378766</cx:pt>
          <cx:pt idx="16058">3.6470011439621928</cx:pt>
          <cx:pt idx="16059">776.55450577044462</cx:pt>
          <cx:pt idx="16060">1264.7703819853255</cx:pt>
          <cx:pt idx="16061">223.5044140050627</cx:pt>
          <cx:pt idx="16062">11.20161322605027</cx:pt>
          <cx:pt idx="16063">1513.7878087419253</cx:pt>
          <cx:pt idx="16064">17.974631990575169</cx:pt>
          <cx:pt idx="16065">569.98142389383509</cx:pt>
          <cx:pt idx="16066">2544.0883086554782</cx:pt>
          <cx:pt idx="16067">0</cx:pt>
          <cx:pt idx="16068">239.66791343560976</cx:pt>
          <cx:pt idx="16069">1406.4812617177108</cx:pt>
          <cx:pt idx="16070">565.29108196262428</cx:pt>
          <cx:pt idx="16071">38.292988672593502</cx:pt>
          <cx:pt idx="16072">522.04816745097526</cx:pt>
          <cx:pt idx="16073">562.9408341520724</cx:pt>
          <cx:pt idx="16074">40.378229182196471</cx:pt>
          <cx:pt idx="16075">450.34912490157319</cx:pt>
          <cx:pt idx="16076">470.85507180239216</cx:pt>
          <cx:pt idx="16077">3080.2499441442537</cx:pt>
          <cx:pt idx="16078">379.30154768917191</cx:pt>
          <cx:pt idx="16079">9.8988196995572739</cx:pt>
          <cx:pt idx="16080">3584.6028864277046</cx:pt>
          <cx:pt idx="16081">166.19640300771184</cx:pt>
          <cx:pt idx="16082">317.24631523940837</cx:pt>
          <cx:pt idx="16083">1.8235300782217538</cx:pt>
          <cx:pt idx="16084">8.0756438794876306</cx:pt>
          <cx:pt idx="16085">208.65886170356112</cx:pt>
          <cx:pt idx="16086">4.6890982641690844</cx:pt>
          <cx:pt idx="16087">1047.2012360552092</cx:pt>
          <cx:pt idx="16088">53.925340374436388</cx:pt>
          <cx:pt idx="16089">176.35546798935454</cx:pt>
          <cx:pt idx="16090">34.38583358032222</cx:pt>
          <cx:pt idx="16091">73.983434373334219</cx:pt>
          <cx:pt idx="16092">231.58270325238738</cx:pt>
          <cx:pt idx="16093">0.26312726184579915</cx:pt>
          <cx:pt idx="16094">4.1679782560709953</cx:pt>
          <cx:pt idx="16095">17.192854276161317</cx:pt>
          <cx:pt idx="16096">0.26050339158298552</cx:pt>
          <cx:pt idx="16097">0.26050339158298552</cx:pt>
          <cx:pt idx="16098">7744.8078629718693</cx:pt>
          <cx:pt idx="16099">898.69986735349448</cx:pt>
          <cx:pt idx="16100">1457.7328709833018</cx:pt>
          <cx:pt idx="16101">5.4706022633779137</cx:pt>
          <cx:pt idx="16102">380.33099779273437</cx:pt>
          <cx:pt idx="16103">31.78127357256745</cx:pt>
          <cx:pt idx="16104">1521.0499605034547</cx:pt>
          <cx:pt idx="16105">1491.8981205094483</cx:pt>
          <cx:pt idx="16106">240.1856061196309</cx:pt>
          <cx:pt idx="16107">0.78150928174738166</cx:pt>
          <cx:pt idx="16108">2060.2446017268821</cx:pt>
          <cx:pt idx="16109">0.78150928174738166</cx:pt>
          <cx:pt idx="16110">109.66843629301725</cx:pt>
          <cx:pt idx="16111">37.773525133767777</cx:pt>
          <cx:pt idx="16112">99.426764530784112</cx:pt>
          <cx:pt idx="16113">1318.6137497915108</cx:pt>
          <cx:pt idx="16114">2.6050018504433208</cx:pt>
          <cx:pt idx="16115">1064.6367304749733</cx:pt>
          <cx:pt idx="16116">84.402121286697735</cx:pt>
          <cx:pt idx="16117">48.714679455198436</cx:pt>
          <cx:pt idx="16118">5149.5115040185183</cx:pt>
          <cx:pt idx="16119">44.544344108630781</cx:pt>
          <cx:pt idx="16120">44.286213130452985</cx:pt>
          <cx:pt idx="16121">0</cx:pt>
          <cx:pt idx="16122">296.44930558500926</cx:pt>
          <cx:pt idx="16123">1358.8200202002415</cx:pt>
          <cx:pt idx="16124">2761.0045865859151</cx:pt>
          <cx:pt idx="16125">459.51361508478902</cx:pt>
          <cx:pt idx="16126">5831.5053086930238</cx:pt>
          <cx:pt idx="16127">15.369064859311607</cx:pt>
          <cx:pt idx="16128">15.629812530935851</cx:pt>
          <cx:pt idx="16129">442.07281441987328</cx:pt>
          <cx:pt idx="16130">0</cx:pt>
          <cx:pt idx="16131">1534.0819922855796</cx:pt>
          <cx:pt idx="16132">1.5629405246920709</cx:pt>
          <cx:pt idx="16133">325.62694492884674</cx:pt>
          <cx:pt idx="16134">20454.483248763274</cx:pt>
          <cx:pt idx="16135">0.26050339158298552</cx:pt>
          <cx:pt idx="16136">396.99320792511077</cx:pt>
          <cx:pt idx="16137">128.94884492744731</cx:pt>
          <cx:pt idx="16138">417.06979381826966</cx:pt>
          <cx:pt idx="16139">198.24503999574995</cx:pt>
          <cx:pt idx="16140">874.52223016137964</cx:pt>
          <cx:pt idx="16141">758.91803121897408</cx:pt>
          <cx:pt idx="16142">0</cx:pt>
          <cx:pt idx="16143">2741.545803368409</cx:pt>
          <cx:pt idx="16144">269.85933443006024</cx:pt>
          <cx:pt idx="16145">523.10061802760458</cx:pt>
          <cx:pt idx="16146">2.344521918329451</cx:pt>
          <cx:pt idx="16147">21.621144215483799</cx:pt>
          <cx:pt idx="16148">0</cx:pt>
          <cx:pt idx="16149">0</cx:pt>
          <cx:pt idx="16150">1998.6059366025866</cx:pt>
          <cx:pt idx="16151">366.27070112293575</cx:pt>
          <cx:pt idx="16152">604.63299687316044</cx:pt>
          <cx:pt idx="16153">1913.1656907475306</cx:pt>
          <cx:pt idx="16154">1.0420242514143867</cx:pt>
          <cx:pt idx="16155">936.77629433886784</cx:pt>
          <cx:pt idx="16156">1779.5410724895573</cx:pt>
          <cx:pt idx="16157">0</cx:pt>
          <cx:pt idx="16158">7.8152409270128853</cx:pt>
          <cx:pt idx="16159">727.05316767162037</cx:pt>
          <cx:pt idx="16160">0</cx:pt>
          <cx:pt idx="16161">389.96617882825853</cx:pt>
          <cx:pt idx="16162">1495.6280455137692</cx:pt>
          <cx:pt idx="16163">4.6890982641690844</cx:pt>
          <cx:pt idx="16164">0.26050339158298552</cx:pt>
          <cx:pt idx="16165">649.1820874374705</cx:pt>
          <cx:pt idx="16166">5.4027869246987308</cx:pt>
          <cx:pt idx="16167">2505.5720694005731</cx:pt>
          <cx:pt idx="16168">742.96967164140221</cx:pt>
          <cx:pt idx="16169">6.3223158194927445</cx:pt>
          <cx:pt idx="16170">168.54212917407023</cx:pt>
          <cx:pt idx="16171">0</cx:pt>
          <cx:pt idx="16172">0</cx:pt>
          <cx:pt idx="16173">131.81736760419986</cx:pt>
          <cx:pt idx="16174">1754.4193499595747</cx:pt>
          <cx:pt idx="16175">162.0307168417919</cx:pt>
          <cx:pt idx="16176">7.5908447464443096</cx:pt>
          <cx:pt idx="16177">0</cx:pt>
          <cx:pt idx="16178">1518.3094186628359</cx:pt>
          <cx:pt idx="16179">383.19634927174604</cx:pt>
          <cx:pt idx="16180">23.706179017857256</cx:pt>
          <cx:pt idx="16181">145.09874752130492</cx:pt>
          <cx:pt idx="16182">495.58607617814823</cx:pt>
          <cx:pt idx="16183">2014.189786617354</cx:pt>
          <cx:pt idx="16184">2534.2283809042269</cx:pt>
          <cx:pt idx="16185">66.686677655188248</cx:pt>
          <cx:pt idx="16186">71.640387822721777</cx:pt>
          <cx:pt idx="16187">880.24539298129469</cx:pt>
          <cx:pt idx="16188">12.503860494990482</cx:pt>
          <cx:pt idx="16189">294.61998621816048</cx:pt>
          <cx:pt idx="16190">21.360801563243381</cx:pt>
          <cx:pt idx="16191">183.9126354344813</cx:pt>
          <cx:pt idx="16192">10.680256085236168</cx:pt>
          <cx:pt idx="16193">5.7309026923576374</cx:pt>
          <cx:pt idx="16194">5073.3242661228824</cx:pt>
          <cx:pt idx="16195">83.098024137559719</cx:pt>
          <cx:pt idx="16196">5544.8773675628781</cx:pt>
          <cx:pt idx="16197">9707.9529295654429</cx:pt>
          <cx:pt idx="16198">0</cx:pt>
          <cx:pt idx="16199">473.84076987168316</cx:pt>
          <cx:pt idx="16200">1217.0857640336833</cx:pt>
          <cx:pt idx="16201">432.95450775178955</cx:pt>
          <cx:pt idx="16202">739.83066156570908</cx:pt>
          <cx:pt idx="16203">462.65246025172507</cx:pt>
          <cx:pt idx="16204">460.56819299408227</cx:pt>
          <cx:pt idx="16205">1472.7744168442609</cx:pt>
          <cx:pt idx="16206">149.52924578339335</cx:pt>
          <cx:pt idx="16207">5500.0831711946939</cx:pt>
          <cx:pt idx="16208">0.26050339158298552</cx:pt>
          <cx:pt idx="16209">0</cx:pt>
          <cx:pt idx="16210">269.87810961915005</cx:pt>
          <cx:pt idx="16211">1726.296457650888</cx:pt>
          <cx:pt idx="16212">334.483964558254</cx:pt>
          <cx:pt idx="16213">0</cx:pt>
          <cx:pt idx="16214">0.52097875324100928</cx:pt>
          <cx:pt idx="16215">35.949937014038149</cx:pt>
          <cx:pt idx="16216">16.411879066732855</cx:pt>
          <cx:pt idx="16217">876.2231043090411</cx:pt>
          <cx:pt idx="16218">4.1679782560709953</cx:pt>
          <cx:pt idx="16219">6.7731534672625635</cx:pt>
          <cx:pt idx="16220">1.9589801122617989</cx:pt>
          <cx:pt idx="16221">26.050812078603236</cx:pt>
          <cx:pt idx="16222">109.40793103040086</cx:pt>
          <cx:pt idx="16223">1857.8569045129896</cx:pt>
          <cx:pt idx="16224">2.0839940888187214</cx:pt>
          <cx:pt idx="16225">569.38807116168118</cx:pt>
          <cx:pt idx="16226">0.26050339158298552</cx:pt>
          <cx:pt idx="16227">341.50945402524451</cx:pt>
          <cx:pt idx="16228">124.7835980957979</cx:pt>
          <cx:pt idx="16229">2.344521918329451</cx:pt>
          <cx:pt idx="16230">1886.8128060343367</cx:pt>
          <cx:pt idx="16231">457.69774347657511</cx:pt>
          <cx:pt idx="16232">242.26753674943308</cx:pt>
          <cx:pt idx="16233">31.674652778483733</cx:pt>
          <cx:pt idx="16234">5.7309026923576374</cx:pt>
          <cx:pt idx="16235">1167.546962394551</cx:pt>
          <cx:pt idx="16236">482.71048499056906</cx:pt>
          <cx:pt idx="16237">122.17793180763401</cx:pt>
          <cx:pt idx="16238">1278.5315449663517</cx:pt>
          <cx:pt idx="16239">0</cx:pt>
          <cx:pt idx="16240">180.27045609146151</cx:pt>
          <cx:pt idx="16241">0</cx:pt>
          <cx:pt idx="16242">79.454432452430368</cx:pt>
          <cx:pt idx="16243">1.2894483211973693</cx:pt>
          <cx:pt idx="16244">241.30829776341048</cx:pt>
          <cx:pt idx="16245">5263.2051582745553</cx:pt>
          <cx:pt idx="16246">2.344521918329451</cx:pt>
          <cx:pt idx="16247">107.58642915734623</cx:pt>
          <cx:pt idx="16248">1.0420242514143867</cx:pt>
          <cx:pt idx="16249">2.344521918329451</cx:pt>
          <cx:pt idx="16250">2.6050018504433208</cx:pt>
          <cx:pt idx="16251">0</cx:pt>
          <cx:pt idx="16252">0</cx:pt>
          <cx:pt idx="16253">872.15864981850712</cx:pt>
          <cx:pt idx="16254">0</cx:pt>
          <cx:pt idx="16255">2119.8104960450237</cx:pt>
          <cx:pt idx="16256">2371.1836670866273</cx:pt>
          <cx:pt idx="16257">186.26013591677071</cx:pt>
          <cx:pt idx="16258">496.51630591213842</cx:pt>
          <cx:pt idx="16259">62.000876712174112</cx:pt>
          <cx:pt idx="16260">1039.8886298318014</cx:pt>
          <cx:pt idx="16261">31</cx:pt>
          <cx:pt idx="16262">37.773525133767777</cx:pt>
          <cx:pt idx="16263">182.85186485458399</cx:pt>
          <cx:pt idx="16264">0</cx:pt>
          <cx:pt idx="16265">41.285759905010806</cx:pt>
          <cx:pt idx="16266">268.06296209417735</cx:pt>
          <cx:pt idx="16267">61.479023486643584</cx:pt>
          <cx:pt idx="16268">223.25556865718414</cx:pt>
          <cx:pt idx="16269">678.34471198574659</cx:pt>
          <cx:pt idx="16270">629.12751622925828</cx:pt>
          <cx:pt idx="16271">126.86698490259492</cx:pt>
          <cx:pt idx="16272">52.895764671202308</cx:pt>
          <cx:pt idx="16273">4094.4322131865752</cx:pt>
          <cx:pt idx="16274">0</cx:pt>
          <cx:pt idx="16275">41.42080225449542</cx:pt>
          <cx:pt idx="16276">2106.9135721053162</cx:pt>
          <cx:pt idx="16277">8172.2831508668542</cx:pt>
          <cx:pt idx="16278">7999.0871448119642</cx:pt>
          <cx:pt idx="16279">6449.9682457275831</cx:pt>
          <cx:pt idx="16280">3.907539909015215</cx:pt>
          <cx:pt idx="16281">500.15046090251963</cx:pt>
          <cx:pt idx="16282">10605.051217121818</cx:pt>
          <cx:pt idx="16283">3955.749454744102</cx:pt>
          <cx:pt idx="16284">859.66023294452987</cx:pt>
          <cx:pt idx="16285">3129.9830870346218</cx:pt>
          <cx:pt idx="16286">16.672080616565502</cx:pt>
          <cx:pt idx="16287">11.462313417332782</cx:pt>
          <cx:pt idx="16288">682.88028996958053</cx:pt>
          <cx:pt idx="16289">4054.3198741371953</cx:pt>
          <cx:pt idx="16290">848.45870222878659</cx:pt>
          <cx:pt idx="16291">148.48946433128495</cx:pt>
          <cx:pt idx="16292">1.5629405246920709</cx:pt>
          <cx:pt idx="16293">3.907539909015215</cx:pt>
          <cx:pt idx="16294">13.0247193878945</cx:pt>
          <cx:pt idx="16295">15.629812530935851</cx:pt>
          <cx:pt idx="16296">430.07646821736734</cx:pt>
          <cx:pt idx="16297">215.69168733346862</cx:pt>
          <cx:pt idx="16298">977.41316100060328</cx:pt>
          <cx:pt idx="16299">408.21068332313979</cx:pt>
          <cx:pt idx="16300">10.941399322961292</cx:pt>
          <cx:pt idx="16301">59.913918133584993</cx:pt>
          <cx:pt idx="16302">1.8235300782217538</cx:pt>
          <cx:pt idx="16303">249.55786250174347</cx:pt>
          <cx:pt idx="16304">1.0420242514143867</cx:pt>
          <cx:pt idx="16305">676.27597042686432</cx:pt>
          <cx:pt idx="16306">0.26050339158298552</cx:pt>
          <cx:pt idx="16307">0</cx:pt>
          <cx:pt idx="16308">0</cx:pt>
          <cx:pt idx="16309">206.83574646551045</cx:pt>
          <cx:pt idx="16310">736.90945941062375</cx:pt>
          <cx:pt idx="16311">0</cx:pt>
          <cx:pt idx="16312">405.32772577276256</cx:pt>
          <cx:pt idx="16313">360.53712752249703</cx:pt>
          <cx:pt idx="16314">0</cx:pt>
          <cx:pt idx="16315">0</cx:pt>
          <cx:pt idx="16316">24517.787221820909</cx:pt>
          <cx:pt idx="16317">0.52097875324100928</cx:pt>
          <cx:pt idx="16318">0.26050339158298552</cx:pt>
          <cx:pt idx="16319">0</cx:pt>
          <cx:pt idx="16320">20.839985601251719</cx:pt>
          <cx:pt idx="16321">2.344521918329451</cx:pt>
          <cx:pt idx="16322">1.0420242514143867</cx:pt>
          <cx:pt idx="16323">869.01713203570716</cx:pt>
          <cx:pt idx="16324">0</cx:pt>
          <cx:pt idx="16325">0</cx:pt>
          <cx:pt idx="16326">1230.8407125050794</cx:pt>
          <cx:pt idx="16327">25.951618364289537</cx:pt>
          <cx:pt idx="16328">7770.6219096305995</cx:pt>
          <cx:pt idx="16329">2649.0429009622521</cx:pt>
          <cx:pt idx="16330">0</cx:pt>
          <cx:pt idx="16331">0</cx:pt>
          <cx:pt idx="16332">28.915058932826572</cx:pt>
          <cx:pt idx="16333">0</cx:pt>
          <cx:pt idx="16334">132.59294394971644</cx:pt>
          <cx:pt idx="16335">259.45674706659844</cx:pt>
          <cx:pt idx="16336">0</cx:pt>
          <cx:pt idx="16337">0.52097875324100928</cx:pt>
          <cx:pt idx="16338">206.83574646551045</cx:pt>
          <cx:pt idx="16339">265.44611733356516</cx:pt>
          <cx:pt idx="16340">2.0839940888187214</cx:pt>
          <cx:pt idx="16341">0</cx:pt>
          <cx:pt idx="16342">1170.7101385603178</cx:pt>
          <cx:pt idx="16343">1.8235300782217538</cx:pt>
          <cx:pt idx="16344">3638.9426385626612</cx:pt>
          <cx:pt idx="16345">0</cx:pt>
          <cx:pt idx="16346">9.8988196995572739</cx:pt>
          <cx:pt idx="16347">362.09418118670226</cx:pt>
          <cx:pt idx="16348">1815.6943522443421</cx:pt>
          <cx:pt idx="16349">364.69573732409555</cx:pt>
          <cx:pt idx="16350">60.176259763837272</cx:pt>
          <cx:pt idx="16351">1474.4097916518972</cx:pt>
          <cx:pt idx="16352">0.26050339158298552</cx:pt>
          <cx:pt idx="16353">0</cx:pt>
          <cx:pt idx="16354">819.80744129676464</cx:pt>
          <cx:pt idx="16355">2.0839940888187214</cx:pt>
          <cx:pt idx="16356">1871.9543220973364</cx:pt>
          <cx:pt idx="16357">240.1856061196309</cx:pt>
          <cx:pt idx="16358">0.52097875324100928</cx:pt>
          <cx:pt idx="16359">3659.1828322501965</cx:pt>
          <cx:pt idx="16360">715.83635668872034</cx:pt>
          <cx:pt idx="16361">23.189348363698198</cx:pt>
          <cx:pt idx="16362">372.5092081254848</cx:pt>
          <cx:pt idx="16363">7118.2028809503608</cx:pt>
          <cx:pt idx="16364">625.16540802797374</cx:pt>
          <cx:pt idx="16365">485.06316592666587</cx:pt>
          <cx:pt idx="16366">1177.7156391196279</cx:pt>
          <cx:pt idx="16367">130.50738424050732</cx:pt>
          <cx:pt idx="16368">321.68886824524401</cx:pt>
          <cx:pt idx="16369">4586.8420250778281</cx:pt>
          <cx:pt idx="16370">0</cx:pt>
          <cx:pt idx="16371">6.252105938134398</cx:pt>
          <cx:pt idx="16372">1807.6530874910916</cx:pt>
          <cx:pt idx="16373">0</cx:pt>
          <cx:pt idx="16374">37.25297372878191</cx:pt>
          <cx:pt idx="16375">221.95364874091729</cx:pt>
          <cx:pt idx="16376">985.24344762630744</cx:pt>
          <cx:pt idx="16377">86.748344376930532</cx:pt>
          <cx:pt idx="16378">922.96859107643661</cx:pt>
          <cx:pt idx="16379">34.646783515221131</cx:pt>
          <cx:pt idx="16380">0.26050339158298552</cx:pt>
          <cx:pt idx="16381">10.680256085236168</cx:pt>
          <cx:pt idx="16382">33.604793726823402</cx:pt>
          <cx:pt idx="16383">484.82738381326402</cx:pt>
          <cx:pt idx="16384">438.43318112693527</cx:pt>
          <cx:pt idx="16385">6.1975205355062473</cx:pt>
          <cx:pt idx="16386">0</cx:pt>
          <cx:pt idx="16387">71.379036612214904</cx:pt>
          <cx:pt idx="16388">20.058050843783644</cx:pt>
          <cx:pt idx="16389">201.62944167395673</cx:pt>
          <cx:pt idx="16390">30.739335084779661</cx:pt>
          <cx:pt idx="16391">243.56938338425144</cx:pt>
          <cx:pt idx="16392">0</cx:pt>
          <cx:pt idx="16393">0</cx:pt>
          <cx:pt idx="16394">4.6890982641690844</cx:pt>
          <cx:pt idx="16395">714.79368222694848</cx:pt>
          <cx:pt idx="16396">8579.2263988024424</cx:pt>
          <cx:pt idx="16397">0</cx:pt>
          <cx:pt idx="16398">19.798390738309131</cx:pt>
          <cx:pt idx="16399">2.344521918329451</cx:pt>
          <cx:pt idx="16400">166.46316653885188</cx:pt>
          <cx:pt idx="16401">64.863167921549206</cx:pt>
          <cx:pt idx="16402">15081.625851400604</cx:pt>
          <cx:pt idx="16403">1823.3919573408934</cx:pt>
          <cx:pt idx="16404">1098.0185332668959</cx:pt>
          <cx:pt idx="16405">127.90817963688406</cx:pt>
          <cx:pt idx="16406">494.69194329516182</cx:pt>
          <cx:pt idx="16407">174.53318605893236</cx:pt>
          <cx:pt idx="16408">402.99678448103612</cx:pt>
          <cx:pt idx="16409">140.92648238119287</cx:pt>
          <cx:pt idx="16410">0</cx:pt>
          <cx:pt idx="16411">2324.1369858242865</cx:pt>
          <cx:pt idx="16412">951.38428162503601</cx:pt>
          <cx:pt idx="16413">2133.3780209145862</cx:pt>
          <cx:pt idx="16414">0.26050339158298552</cx:pt>
          <cx:pt idx="16415">41.159913445329153</cx:pt>
          <cx:pt idx="16416">0</cx:pt>
          <cx:pt idx="16417">5186.414725023601</cx:pt>
          <cx:pt idx="16418">5.2100289756658134</cx:pt>
          <cx:pt idx="16419">682.50117133743288</cx:pt>
          <cx:pt idx="16420">0</cx:pt>
          <cx:pt idx="16421">380.01394746136378</cx:pt>
          <cx:pt idx="16422">4.4286745626559831</cx:pt>
          <cx:pt idx="16423">13873.998547652824</cx:pt>
          <cx:pt idx="16424">825.51660854163106</cx:pt>
          <cx:pt idx="16425">306.3417608684012</cx:pt>
          <cx:pt idx="16426">274.04044997487836</cx:pt>
          <cx:pt idx="16427">57.311155236125899</cx:pt>
          <cx:pt idx="16428">1371.7945356141856</cx:pt>
          <cx:pt idx="16429">157.60561099708869</cx:pt>
          <cx:pt idx="16430">2.4904184384166923</cx:pt>
          <cx:pt idx="16431">1979.5700322655475</cx:pt>
          <cx:pt idx="16432">0</cx:pt>
          <cx:pt idx="16433">3531.0743582474415</cx:pt>
          <cx:pt idx="16434">2210.3321131387229</cx:pt>
          <cx:pt idx="16435">665.56418860155554</cx:pt>
          <cx:pt idx="16436">17.453211345350883</cx:pt>
          <cx:pt idx="16437">47.931784755658235</cx:pt>
          <cx:pt idx="16438">219.86178420291984</cx:pt>
          <cx:pt idx="16439">2832.3635283426397</cx:pt>
          <cx:pt idx="16440">602.78872234219375</cx:pt>
          <cx:pt idx="16441">195.63822665749188</cx:pt>
          <cx:pt idx="16442">811.20494459611302</cx:pt>
          <cx:pt idx="16443">5.9653700447630413</cx:pt>
          <cx:pt idx="16444">240.70441239503725</cx:pt>
          <cx:pt idx="16445">905.77449343118224</cx:pt>
          <cx:pt idx="16446">117.2257103567519</cx:pt>
          <cx:pt idx="16447">184.69613786744628</cx:pt>
          <cx:pt idx="16448">5547.1843128020355</cx:pt>
          <cx:pt idx="16449">864.68598921601142</cx:pt>
          <cx:pt idx="16450">641.61016867622436</cx:pt>
          <cx:pt idx="16451">521.5408445378082</cx:pt>
          <cx:pt idx="16452">534.33567965678446</cx:pt>
          <cx:pt idx="16453">0</cx:pt>
          <cx:pt idx="16454">5744.4333616127506</cx:pt>
          <cx:pt idx="16455">368.08262183137299</cx:pt>
          <cx:pt idx="16456">3.3865903990908066</cx:pt>
          <cx:pt idx="16457">94.822994914773091</cx:pt>
          <cx:pt idx="16458">7.2941836972378766</cx:pt>
          <cx:pt idx="16459">566.86335285304506</cx:pt>
          <cx:pt idx="16460">3320.6860322300713</cx:pt>
          <cx:pt idx="16461">834.38648885584803</cx:pt>
          <cx:pt idx="16462">740.54991705227644</cx:pt>
          <cx:pt idx="16463">598.11950808154324</cx:pt>
          <cx:pt idx="16464">29.152380482734984</cx:pt>
          <cx:pt idx="16465">1658.577169236997</cx:pt>
          <cx:pt idx="16466">7.0333403459117836</cx:pt>
          <cx:pt idx="16467">119.56772909846676</cx:pt>
          <cx:pt idx="16468">0</cx:pt>
          <cx:pt idx="16469">0</cx:pt>
          <cx:pt idx="16470">243.56938338425144</cx:pt>
          <cx:pt idx="16471">207.61513228718965</cx:pt>
          <cx:pt idx="16472">0</cx:pt>
          <cx:pt idx="16473">0</cx:pt>
          <cx:pt idx="16474">976.5996781767351</cx:pt>
          <cx:pt idx="16475">452.76452050771417</cx:pt>
          <cx:pt idx="16476">2348.9266333093456</cx:pt>
          <cx:pt idx="16477">75.024894283307077</cx:pt>
          <cx:pt idx="16478">54.184836593655128</cx:pt>
          <cx:pt idx="16479">326.39761454716319</cx:pt>
          <cx:pt idx="16480">0.26050339158298552</cx:pt>
          <cx:pt idx="16481">602.53766588120823</cx:pt>
          <cx:pt idx="16482">17151.12851362041</cx:pt>
          <cx:pt idx="16483">886.99023408203379</cx:pt>
          <cx:pt idx="16484">1724.0231406632984</cx:pt>
          <cx:pt idx="16485">736.96060916944873</cx:pt>
          <cx:pt idx="16486">135.72184873808783</cx:pt>
          <cx:pt idx="16487">15.890030169313221</cx:pt>
          <cx:pt idx="16488">1737.8285821329846</cx:pt>
          <cx:pt idx="16489">6.5125360040559697</cx:pt>
          <cx:pt idx="16490">3232.9911153391026</cx:pt>
          <cx:pt idx="16491">399.62260032930305</cx:pt>
          <cx:pt idx="16492">1059.9934246109524</cx:pt>
          <cx:pt idx="16493">709.06141395850887</cx:pt>
          <cx:pt idx="16494">8.5964446083272144</cx:pt>
          <cx:pt idx="16495">418.63755911040846</cx:pt>
          <cx:pt idx="16496">0</cx:pt>
          <cx:pt idx="16497">0</cx:pt>
          <cx:pt idx="16498">463.16695252702038</cx:pt>
          <cx:pt idx="16499">646.30417553311202</cx:pt>
          <cx:pt idx="16500">656.98003550299291</cx:pt>
          <cx:pt idx="16501">6489.4374383470458</cx:pt>
          <cx:pt idx="16502">338.90788054590433</cx:pt>
          <cx:pt idx="16503">9.3783126630743183</cx:pt>
          <cx:pt idx="16504">60.952903820436397</cx:pt>
          <cx:pt idx="16505">100.29365522336069</cx:pt>
          <cx:pt idx="16506">0</cx:pt>
          <cx:pt idx="16507">278.73171101315842</cx:pt>
          <cx:pt idx="16508">617.14436389642231</cx:pt>
          <cx:pt idx="16509">0</cx:pt>
          <cx:pt idx="16510">66.167899127608422</cx:pt>
          <cx:pt idx="16511">0.26050339158298552</cx:pt>
          <cx:pt idx="16512">65.907683939652316</cx:pt>
          <cx:pt idx="16513">16.150752834980093</cx:pt>
          <cx:pt idx="16514">0.26050339158298552</cx:pt>
          <cx:pt idx="16515">83.098024137559719</cx:pt>
          <cx:pt idx="16516">777.36336576195515</cx:pt>
          <cx:pt idx="16517">342.05593128050225</cx:pt>
          <cx:pt idx="16518">4.1679782560709953</cx:pt>
          <cx:pt idx="16519">10536.171245123795</cx:pt>
          <cx:pt idx="16520">1680.4614640091606</cx:pt>
          <cx:pt idx="16521">1085.5207413100504</cx:pt>
          <cx:pt idx="16522">1147.4720250088474</cx:pt>
          <cx:pt idx="16523">208.44098831362885</cx:pt>
          <cx:pt idx="16524">95.082381164022067</cx:pt>
          <cx:pt idx="16525">4.1679782560709953</cx:pt>
          <cx:pt idx="16526">4.6890982641690844</cx:pt>
          <cx:pt idx="16527">469.1573950980731</cx:pt>
          <cx:pt idx="16528">60.435472706490117</cx:pt>
          <cx:pt idx="16529">0</cx:pt>
          <cx:pt idx="16530">611.64180260854687</cx:pt>
          <cx:pt idx="16531">699.96568004466963</cx:pt>
          <cx:pt idx="16532">202.92572910479686</cx:pt>
          <cx:pt idx="16533">16.58410498683001</cx:pt>
          <cx:pt idx="16534">11.20161322605027</cx:pt>
          <cx:pt idx="16535">405.94781726724358</cx:pt>
          <cx:pt idx="16536">0.26050339158298552</cx:pt>
          <cx:pt idx="16537">819.29555465177259</cx:pt>
          <cx:pt idx="16538">4691.3665489173891</cx:pt>
          <cx:pt idx="16539">0</cx:pt>
          <cx:pt idx="16540">9874.2393471162286</cx:pt>
          <cx:pt idx="16541">790.36530176115457</cx:pt>
          <cx:pt idx="16542">1763.079666893268</cx:pt>
          <cx:pt idx="16543">8067.0259002003504</cx:pt>
          <cx:pt idx="16544">163.07367815746744</cx:pt>
          <cx:pt idx="16545">1.3024981545525187</cx:pt>
          <cx:pt idx="16546">0.26050339158298552</cx:pt>
          <cx:pt idx="16547">373.44240062910779</cx:pt>
          <cx:pt idx="16548">13.0247193878945</cx:pt>
          <cx:pt idx="16549">992.79191868086764</cx:pt>
          <cx:pt idx="16550">0.26050339158298552</cx:pt>
          <cx:pt idx="16551">558.50220241968771</cx:pt>
          <cx:pt idx="16552">154.21239897072314</cx:pt>
          <cx:pt idx="16553">115.40425623049389</cx:pt>
          <cx:pt idx="16554">713.50485295964654</cx:pt>
          <cx:pt idx="16555">39.596965802482117</cx:pt>
          <cx:pt idx="16556">136.50116195757414</cx:pt>
          <cx:pt idx="16557">323.55068704248959</cx:pt>
          <cx:pt idx="16558">0.78150928174738166</cx:pt>
          <cx:pt idx="16559">3.6470011439621928</cx:pt>
          <cx:pt idx="16560">1329.3590949533207</cx:pt>
          <cx:pt idx="16561">921.94444513037922</cx:pt>
          <cx:pt idx="16562">0</cx:pt>
          <cx:pt idx="16563">104.98380364684736</cx:pt>
          <cx:pt idx="16564">29.957133820195743</cx:pt>
          <cx:pt idx="16565">427.75212160431414</cx:pt>
          <cx:pt idx="16566">0.78150928174738166</cx:pt>
          <cx:pt idx="16567">71.897629684408201</cx:pt>
          <cx:pt idx="16568">99.510331915088912</cx:pt>
          <cx:pt idx="16569">2246.8031770976827</cx:pt>
          <cx:pt idx="16570">49.755772305425154</cx:pt>
          <cx:pt idx="16571">45.068221579017887</cx:pt>
          <cx:pt idx="16572">7.8152409270128853</cx:pt>
          <cx:pt idx="16573">0</cx:pt>
          <cx:pt idx="16574">0</cx:pt>
          <cx:pt idx="16575">0</cx:pt>
          <cx:pt idx="16576">0</cx:pt>
          <cx:pt idx="16577">406.37114940097501</cx:pt>
          <cx:pt idx="16578">641.87747831381853</cx:pt>
          <cx:pt idx="16579">11.983433024557984</cx:pt>
          <cx:pt idx="16580">0</cx:pt>
          <cx:pt idx="16581">1387.2002706432008</cx:pt>
          <cx:pt idx="16582">357.66670101558492</cx:pt>
          <cx:pt idx="16583">0.26050339158298552</cx:pt>
          <cx:pt idx="16584">1106.58369086739</cx:pt>
          <cx:pt idx="16585">0</cx:pt>
          <cx:pt idx="16586">3028.1556582343733</cx:pt>
          <cx:pt idx="16587">0</cx:pt>
          <cx:pt idx="16588">2545.3234928385932</cx:pt>
          <cx:pt idx="16589">0</cx:pt>
          <cx:pt idx="16590">389.18107656698112</cx:pt>
          <cx:pt idx="16591">6.7731534672625635</cx:pt>
          <cx:pt idx="16592">2.344521918329451</cx:pt>
          <cx:pt idx="16593">0</cx:pt>
          <cx:pt idx="16594">3.3865903990908066</cx:pt>
          <cx:pt idx="16595">0.52097875324100928</cx:pt>
          <cx:pt idx="16596">1.0420242514143867</cx:pt>
          <cx:pt idx="16597">0.52097875324100928</cx:pt>
          <cx:pt idx="16598">20.57965656867443</cx:pt>
          <cx:pt idx="16599">1.6046689147725526</cx:pt>
          <cx:pt idx="16600">5.4706022633779137</cx:pt>
          <cx:pt idx="16601">0</cx:pt>
          <cx:pt idx="16602">62.518282579156534</cx:pt>
          <cx:pt idx="16603">376.93648785480502</cx:pt>
          <cx:pt idx="16604">0.52097875324100928</cx:pt>
          <cx:pt idx="16605">503.04195001223167</cx:pt>
          <cx:pt idx="16606">38.555324437041442</cx:pt>
          <cx:pt idx="16607">3772.0094546166465</cx:pt>
          <cx:pt idx="16608">15.890030169313221</cx:pt>
          <cx:pt idx="16609">0</cx:pt>
          <cx:pt idx="16610">497.31009814795982</cx:pt>
          <cx:pt idx="16611">843.23451368254359</cx:pt>
          <cx:pt idx="16612">0</cx:pt>
          <cx:pt idx="16613">17.714699784013558</cx:pt>
          <cx:pt idx="16614">0</cx:pt>
          <cx:pt idx="16615">0</cx:pt>
          <cx:pt idx="16616">0</cx:pt>
          <cx:pt idx="16617">0</cx:pt>
          <cx:pt idx="16618">0</cx:pt>
          <cx:pt idx="16619">1824.5304273385627</cx:pt>
          <cx:pt idx="16620">7022.6244921071338</cx:pt>
          <cx:pt idx="16621">0.78150928174738166</cx:pt>
          <cx:pt idx="16622">3834.2369546468226</cx:pt>
          <cx:pt idx="16623">0</cx:pt>
          <cx:pt idx="16624">13.288672669702118</cx:pt>
          <cx:pt idx="16625">410.28652633960115</cx:pt>
          <cx:pt idx="16626">0</cx:pt>
          <cx:pt idx="16627">1998.8831600612457</cx:pt>
          <cx:pt idx="16628">1664.9160662751526</cx:pt>
          <cx:pt idx="16629">31.260569462262936</cx:pt>
          <cx:pt idx="16630">2558.4178759971637</cx:pt>
          <cx:pt idx="16631">922.71244809750215</cx:pt>
          <cx:pt idx="16632">1093.3056215130928</cx:pt>
          <cx:pt idx="16633">290.20675272182837</cx:pt>
          <cx:pt idx="16634">1445.5495231846155</cx:pt>
          <cx:pt idx="16635">225.59936373236349</cx:pt>
          <cx:pt idx="16636">2.344521918329451</cx:pt>
          <cx:pt idx="16637">380.59540792569732</cx:pt>
          <cx:pt idx="16638">1.0420242514143867</cx:pt>
          <cx:pt idx="16639">1299.6346061197205</cx:pt>
          <cx:pt idx="16640">1805.2726960011203</cx:pt>
          <cx:pt idx="16641">1.5629405246920709</cx:pt>
          <cx:pt idx="16642">0</cx:pt>
          <cx:pt idx="16643">0</cx:pt>
          <cx:pt idx="16644">0</cx:pt>
          <cx:pt idx="16645">0</cx:pt>
          <cx:pt idx="16646">6.7731534672625635</cx:pt>
          <cx:pt idx="16647">509.26398214616398</cx:pt>
          <cx:pt idx="16648">2.344521918329451</cx:pt>
          <cx:pt idx="16649">1026.341418618337</cx:pt>
          <cx:pt idx="16650">24.748205799070146</cx:pt>
          <cx:pt idx="16651">0</cx:pt>
          <cx:pt idx="16652">0</cx:pt>
          <cx:pt idx="16653">1.3024981545525187</cx:pt>
          <cx:pt idx="16654">0</cx:pt>
          <cx:pt idx="16655">1151.3793514316565</cx:pt>
          <cx:pt idx="16656">1464.8278857140367</cx:pt>
          <cx:pt idx="16657">0.26050339158298552</cx:pt>
          <cx:pt idx="16658">0</cx:pt>
          <cx:pt idx="16659">321.46527486653417</cx:pt>
          <cx:pt idx="16660">1616.1076431452718</cx:pt>
          <cx:pt idx="16661">0</cx:pt>
          <cx:pt idx="16662">35.166949150203706</cx:pt>
          <cx:pt idx="16663">922.39236922662371</cx:pt>
          <cx:pt idx="16664">1.5629405246920709</cx:pt>
          <cx:pt idx="16665">0.26050339158298552</cx:pt>
          <cx:pt idx="16666">1416.565811965035</cx:pt>
          <cx:pt idx="16667">68.807009340939018</cx:pt>
          <cx:pt idx="16668">26.571388147548156</cx:pt>
          <cx:pt idx="16669">228.20584108507933</cx:pt>
          <cx:pt idx="16670">10992.780806982937</cx:pt>
          <cx:pt idx="16671">517.85945708988766</cx:pt>
          <cx:pt idx="16672">8.0756438794876306</cx:pt>
          <cx:pt idx="16673">1774.242012219765</cx:pt>
          <cx:pt idx="16674">1706.5356687730327</cx:pt>
          <cx:pt idx="16675">666.35009759821958</cx:pt>
          <cx:pt idx="16676">211.52665727551789</cx:pt>
          <cx:pt idx="16677">178.44525937601216</cx:pt>
          <cx:pt idx="16678">513.20506115522892</cx:pt>
          <cx:pt idx="16679">687.73252554314831</cx:pt>
          <cx:pt idx="16680">757.28690566572402</cx:pt>
          <cx:pt idx="16681">405.55310418915496</cx:pt>
          <cx:pt idx="16682">197.72092722130597</cx:pt>
          <cx:pt idx="16683">508.76905906638643</cx:pt>
          <cx:pt idx="16684">726.29658905432439</cx:pt>
          <cx:pt idx="16685">1013.884616785523</cx:pt>
          <cx:pt idx="16686">407.98383164047385</cx:pt>
          <cx:pt idx="16687">880.00109374611384</cx:pt>
          <cx:pt idx="16688">0</cx:pt>
          <cx:pt idx="16689">134.420280271161</cx:pt>
          <cx:pt idx="16690">35.79403519571887</cx:pt>
          <cx:pt idx="16691">1383.260740052451</cx:pt>
          <cx:pt idx="16692">276.22239539648393</cx:pt>
          <cx:pt idx="16693">591.84041833130357</cx:pt>
          <cx:pt idx="16694">270.14109895887685</cx:pt>
          <cx:pt idx="16695">1395.5001371821852</cx:pt>
          <cx:pt idx="16696">138.58498978115298</cx:pt>
          <cx:pt idx="16697">159.68595239966314</cx:pt>
          <cx:pt idx="16698">4.1679782560709953</cx:pt>
          <cx:pt idx="16699">86.748344376930532</cx:pt>
          <cx:pt idx="16700">1974.9079178120678</cx:pt>
          <cx:pt idx="16701">15979.223881668877</cx:pt>
          <cx:pt idx="16702">340.46644371052355</cx:pt>
          <cx:pt idx="16703">2601.7120621816912</cx:pt>
          <cx:pt idx="16704">1571.8877496034677</cx:pt>
          <cx:pt idx="16705">811.99349573596896</cx:pt>
          <cx:pt idx="16706">9.1176336397597826</cx:pt>
          <cx:pt idx="16707">10.941399322961292</cx:pt>
          <cx:pt idx="16708">50.79712075564688</cx:pt>
          <cx:pt idx="16709">564.50657973009606</cx:pt>
          <cx:pt idx="16710">484.28888266677336</cx:pt>
          <cx:pt idx="16711">15.369064859311607</cx:pt>
          <cx:pt idx="16712">579.59969344476247</cx:pt>
          <cx:pt idx="16713">309.46783493916826</cx:pt>
          <cx:pt idx="16714">69.292555488719771</cx:pt>
          <cx:pt idx="16715">267.8019884128808</cx:pt>
          <cx:pt idx="16716">837.22863705805389</cx:pt>
          <cx:pt idx="16717">1.8235300782217538</cx:pt>
          <cx:pt idx="16718">1472.5701224888319</cx:pt>
          <cx:pt idx="16719">340.2061877877594</cx:pt>
          <cx:pt idx="16720">9.1176336397597826</cx:pt>
          <cx:pt idx="16721">8.3359704845098666</cx:pt>
          <cx:pt idx="16722">0.26050339158298552</cx:pt>
          <cx:pt idx="16723">0</cx:pt>
          <cx:pt idx="16724">58.350982194783171</cx:pt>
          <cx:pt idx="16725">981.8313045097824</cx:pt>
          <cx:pt idx="16726">155.78024774252202</cx:pt>
          <cx:pt idx="16727">1244.9236952412848</cx:pt>
          <cx:pt idx="16728">17816.409795766409</cx:pt>
          <cx:pt idx="16729">840.37200159547763</cx:pt>
          <cx:pt idx="16730">28.654928741598429</cx:pt>
          <cx:pt idx="16731">70.854171012710921</cx:pt>
          <cx:pt idx="16732">1275.696598399933</cx:pt>
          <cx:pt idx="16733">362.87522091288616</cx:pt>
          <cx:pt idx="16734">0</cx:pt>
          <cx:pt idx="16735">5484.4718174919935</cx:pt>
          <cx:pt idx="16736">0</cx:pt>
          <cx:pt idx="16737">26.310806253299742</cx:pt>
          <cx:pt idx="16738">19.537661288071376</cx:pt>
          <cx:pt idx="16739">40.637166837069415</cx:pt>
          <cx:pt idx="16740">827.35191571203461</cx:pt>
          <cx:pt idx="16741">301.14557430354552</cx:pt>
          <cx:pt idx="16742">32.822232838179126</cx:pt>
          <cx:pt idx="16743">4.4286745626559831</cx:pt>
          <cx:pt idx="16744">40.897724878083473</cx:pt>
          <cx:pt idx="16745">1853.2242258268018</cx:pt>
          <cx:pt idx="16746">10.420073255760686</cx:pt>
          <cx:pt idx="16747">0</cx:pt>
          <cx:pt idx="16748">5053.3154736270844</cx:pt>
          <cx:pt idx="16749">6.7731534672625635</cx:pt>
          <cx:pt idx="16750">0.26050339158298552</cx:pt>
          <cx:pt idx="16751">596.29506843663535</cx:pt>
          <cx:pt idx="16752">643.43900217859743</cx:pt>
          <cx:pt idx="16753">391.26913125888899</cx:pt>
          <cx:pt idx="16754">1493.4511248996484</cx:pt>
          <cx:pt idx="16755">263.88089861331366</cx:pt>
          <cx:pt idx="16756">39.596965802482117</cx:pt>
          <cx:pt idx="16757">146830.29853176372</cx:pt>
          <cx:pt idx="16758">289.68241757461595</cx:pt>
          <cx:pt idx="16759">0</cx:pt>
          <cx:pt idx="16760">478.27171857156725</cx:pt>
          <cx:pt idx="16761">313.97641600112286</cx:pt>
          <cx:pt idx="16762">749.18364476673366</cx:pt>
          <cx:pt idx="16763">1662.2623146376582</cx:pt>
          <cx:pt idx="16764">3529.850446655937</cx:pt>
          <cx:pt idx="16765">548.09044644221251</cx:pt>
          <cx:pt idx="16766">828.9611522454577</cx:pt>
          <cx:pt idx="16767">911.76521366928125</cx:pt>
          <cx:pt idx="16768">1.8235300782217538</cx:pt>
          <cx:pt idx="16769">905.27181027060931</cx:pt>
          <cx:pt idx="16770">541.05671598272102</cx:pt>
          <cx:pt idx="16771">1538.0239847227126</cx:pt>
          <cx:pt idx="16772">1078.7637702167337</cx:pt>
          <cx:pt idx="16773">484.01985596708403</cx:pt>
          <cx:pt idx="16774">0</cx:pt>
          <cx:pt idx="16775">14.848781269711106</cx:pt>
          <cx:pt idx="16776">112.79552384314211</cx:pt>
          <cx:pt idx="16777">5496.2714321052626</cx:pt>
          <cx:pt idx="16778">6.5125360040559697</cx:pt>
          <cx:pt idx="16779">1.8235300782217538</cx:pt>
          <cx:pt idx="16780">1.8235300782217538</cx:pt>
          <cx:pt idx="16781">1.5629405246920709</cx:pt>
          <cx:pt idx="16782">3.907539909015215</cx:pt>
          <cx:pt idx="16783">7.0333403459117836</cx:pt>
          <cx:pt idx="16784">7.5545976395450314</cx:pt>
          <cx:pt idx="16785">190.36723111783783</cx:pt>
          <cx:pt idx="16786">2.8656204714986138</cx:pt>
          <cx:pt idx="16787">5.9914902418319285</cx:pt>
          <cx:pt idx="16788">706.21251744965389</cx:pt>
          <cx:pt idx="16789">21.100391170301712</cx:pt>
          <cx:pt idx="16790">121.39493102857557</cx:pt>
          <cx:pt idx="16791">173.48993373216101</cx:pt>
          <cx:pt idx="16792">0.26050339158298552</cx:pt>
          <cx:pt idx="16793">91.437093965258143</cx:pt>
          <cx:pt idx="16794">1163.9077533414443</cx:pt>
          <cx:pt idx="16795">31.78127357256745</cx:pt>
          <cx:pt idx="16796">29.957133820195743</cx:pt>
          <cx:pt idx="16797">136.50116195757414</cx:pt>
          <cx:pt idx="16798">902.13634800056002</cx:pt>
          <cx:pt idx="16799">396.99320792511077</cx:pt>
          <cx:pt idx="16800">723.42875369928993</cx:pt>
          <cx:pt idx="16801">193.02516884711619</cx:pt>
          <cx:pt idx="16802">1.0420242514143867</cx:pt>
          <cx:pt idx="16803">1131.3466745703095</cx:pt>
          <cx:pt idx="16804">0</cx:pt>
          <cx:pt idx="16805">135.72184873808783</cx:pt>
          <cx:pt idx="16806">1706.0623049844128</cx:pt>
          <cx:pt idx="16807">1931.2954697076029</cx:pt>
          <cx:pt idx="16808">1.1096446341361226</cx:pt>
          <cx:pt idx="16809">133.11250928171677</cx:pt>
          <cx:pt idx="16810">289.58169218091507</cx:pt>
          <cx:pt idx="16811">0</cx:pt>
          <cx:pt idx="16812">2550.2702270862819</cx:pt>
          <cx:pt idx="16813">304.00730800944416</cx:pt>
          <cx:pt idx="16814">0</cx:pt>
          <cx:pt idx="16815">0.26566886144945401</cx:pt>
          <cx:pt idx="16816">0</cx:pt>
          <cx:pt idx="16817">198.50761452210719</cx:pt>
          <cx:pt idx="16818">529.3496477737192</cx:pt>
          <cx:pt idx="16819">0</cx:pt>
          <cx:pt idx="16820">965.41564502368715</cx:pt>
          <cx:pt idx="16821">0</cx:pt>
          <cx:pt idx="16822">0.26050339158298552</cx:pt>
          <cx:pt idx="16823">576.50915223871095</cx:pt>
          <cx:pt idx="16824">208.65886170356112</cx:pt>
          <cx:pt idx="16825">3.3865903990908066</cx:pt>
          <cx:pt idx="16826">120.92076077170975</cx:pt>
          <cx:pt idx="16827">2216.0106726617919</cx:pt>
          <cx:pt idx="16828">183.65646969226572</cx:pt>
          <cx:pt idx="16829">29.435855226365593</cx:pt>
          <cx:pt idx="16830">0</cx:pt>
          <cx:pt idx="16831">3596.8018086432703</cx:pt>
          <cx:pt idx="16832">1700.8639562350718</cx:pt>
          <cx:pt idx="16833">0</cx:pt>
          <cx:pt idx="16834">4204.6118799680662</cx:pt>
          <cx:pt idx="16835">1.5629405246920709</cx:pt>
          <cx:pt idx="16836">9921.5829330668803</cx:pt>
          <cx:pt idx="16837">2675.4407502798476</cx:pt>
          <cx:pt idx="16838">3287.012344180544</cx:pt>
          <cx:pt idx="16839">83.098024137559719</cx:pt>
          <cx:pt idx="16840">734.10167564445692</cx:pt>
          <cx:pt idx="16841">0</cx:pt>
          <cx:pt idx="16842">73.460324582971211</cx:pt>
          <cx:pt idx="16843">66.949922480163153</cx:pt>
          <cx:pt idx="16844">0</cx:pt>
          <cx:pt idx="16845">748.92369597589186</cx:pt>
          <cx:pt idx="16846">89.610102107974598</cx:pt>
          <cx:pt idx="16847">757.44460339053171</cx:pt>
          <cx:pt idx="16848">7.2941836972378766</cx:pt>
          <cx:pt idx="16849">1494.4873585730925</cx:pt>
          <cx:pt idx="16850">0.78150928174738166</cx:pt>
          <cx:pt idx="16851">0.26050339158298552</cx:pt>
          <cx:pt idx="16852">352.97410169057127</cx:pt>
          <cx:pt idx="16853">23.706179017857256</cx:pt>
          <cx:pt idx="16854">2394.8136796327171</cx:pt>
          <cx:pt idx="16855">512.13691275109909</cx:pt>
          <cx:pt idx="16856">0</cx:pt>
          <cx:pt idx="16857">1700.510100366587</cx:pt>
          <cx:pt idx="16858">0</cx:pt>
          <cx:pt idx="16859">380.59540792569732</cx:pt>
          <cx:pt idx="16860">0</cx:pt>
          <cx:pt idx="16861">1410.8782781638877</cx:pt>
          <cx:pt idx="16862">287.07486933751824</cx:pt>
          <cx:pt idx="16863">1.3024981545525187</cx:pt>
          <cx:pt idx="16864">477.24298610964883</cx:pt>
          <cx:pt idx="16865">648.14636792306317</cx:pt>
          <cx:pt idx="16866">542.37335021960723</cx:pt>
          <cx:pt idx="16867">120.87006589519532</cx:pt>
          <cx:pt idx="16868">654.65814918078934</cx:pt>
          <cx:pt idx="16869">772.89820329790768</cx:pt>
          <cx:pt idx="16870">0.78150928174738166</cx:pt>
          <cx:pt idx="16871">0.26050339158298552</cx:pt>
          <cx:pt idx="16872">807.83409353813795</cx:pt>
          <cx:pt idx="16873">0</cx:pt>
          <cx:pt idx="16874">69.292555488719771</cx:pt>
          <cx:pt idx="16875">0</cx:pt>
          <cx:pt idx="16876">270.40434362891779</cx:pt>
          <cx:pt idx="16877">1257.6836369493287</cx:pt>
          <cx:pt idx="16878">141.97310761481174</cx:pt>
          <cx:pt idx="16879">286.55617333335505</cx:pt>
          <cx:pt idx="16880">0</cx:pt>
          <cx:pt idx="16881">3641.4665291527508</cx:pt>
          <cx:pt idx="16882">0</cx:pt>
          <cx:pt idx="16883">30.478611481546309</cx:pt>
          <cx:pt idx="16884">0.26050339158298552</cx:pt>
          <cx:pt idx="16885">7.2941836972378766</cx:pt>
          <cx:pt idx="16886">51.578460672109806</cx:pt>
          <cx:pt idx="16887">127.12427226228192</cx:pt>
          <cx:pt idx="16888">121.65821066336461</cx:pt>
          <cx:pt idx="16889">13.246148215297806</cx:pt>
          <cx:pt idx="16890">95.082381164022067</cx:pt>
          <cx:pt idx="16891">294.41514905754752</cx:pt>
          <cx:pt idx="16892">46.369941988030547</cx:pt>
          <cx:pt idx="16893">0</cx:pt>
          <cx:pt idx="16894">0</cx:pt>
          <cx:pt idx="16895">437.21650110083374</cx:pt>
          <cx:pt idx="16896">695.26852632851001</cx:pt>
          <cx:pt idx="16897">0.26050339158298552</cx:pt>
          <cx:pt idx="16898">0</cx:pt>
          <cx:pt idx="16899">0.78150928174738166</cx:pt>
          <cx:pt idx="16900">2661.5630985409862</cx:pt>
          <cx:pt idx="16901">0</cx:pt>
          <cx:pt idx="16902">768.45865570309411</cx:pt>
          <cx:pt idx="16903">593.15683987616308</cx:pt>
          <cx:pt idx="16904">0</cx:pt>
          <cx:pt idx="16905">0</cx:pt>
          <cx:pt idx="16906">0</cx:pt>
          <cx:pt idx="16907">4955.1357894422181</cx:pt>
          <cx:pt idx="16908">0</cx:pt>
          <cx:pt idx="16909">676.79256446577165</cx:pt>
          <cx:pt idx="16910">7111.2977143333119</cx:pt>
          <cx:pt idx="16911">290.44907245333161</cx:pt>
          <cx:pt idx="16912">1213.7131907214502</cx:pt>
          <cx:pt idx="16913">569.70444917886675</cx:pt>
          <cx:pt idx="16914">0</cx:pt>
          <cx:pt idx="16915">1221.7383468632015</cx:pt>
          <cx:pt idx="16916">3.1258746764764478</cx:pt>
          <cx:pt idx="16917">543.12714800308572</cx:pt>
          <cx:pt idx="16918">435.82148302605628</cx:pt>
          <cx:pt idx="16919">222.72768773862171</cx:pt>
          <cx:pt idx="16920">0</cx:pt>
          <cx:pt idx="16921">0</cx:pt>
          <cx:pt idx="16922">420.70783038733231</cx:pt>
          <cx:pt idx="16923">1217.0857640336833</cx:pt>
          <cx:pt idx="16924">53.142890314216615</cx:pt>
          <cx:pt idx="16925">1500.7198668032836</cx:pt>
          <cx:pt idx="16926">5476.8726074313781</cx:pt>
          <cx:pt idx="16927">1476.7638227124905</cx:pt>
          <cx:pt idx="16928">60.695783973066298</cx:pt>
          <cx:pt idx="16929">3567.9896443899288</cx:pt>
          <cx:pt idx="16930">8.3359704845098666</cx:pt>
          <cx:pt idx="16931">617.91608226070548</cx:pt>
          <cx:pt idx="16932">733.28687370386911</cx:pt>
          <cx:pt idx="16933">0</cx:pt>
          <cx:pt idx="16934">0.26050339158298552</cx:pt>
          <cx:pt idx="16935">112.01731423473103</cx:pt>
          <cx:pt idx="16936">5038.9719881482715</cx:pt>
          <cx:pt idx="16937">24.068434518542155</cx:pt>
          <cx:pt idx="16938">280.03383040372796</cx:pt>
          <cx:pt idx="16939">1013.884616785523</cx:pt>
          <cx:pt idx="16940">663.48830589619581</cx:pt>
          <cx:pt idx="16941">2.8656204714986138</cx:pt>
          <cx:pt idx="16942">610.36917343160076</cx:pt>
          <cx:pt idx="16943">217.77438179188829</cx:pt>
          <cx:pt idx="16944">39.596965802482117</cx:pt>
          <cx:pt idx="16945">247.99966653754501</cx:pt>
          <cx:pt idx="16946">2939.8143577567944</cx:pt>
          <cx:pt idx="16947">0</cx:pt>
          <cx:pt idx="16948">979.51779276546688</cx:pt>
          <cx:pt idx="16949">125.29905199302532</cx:pt>
          <cx:pt idx="16950">1035.9998714702008</cx:pt>
          <cx:pt idx="16951">0.26050339158298552</cx:pt>
          <cx:pt idx="16952">1.0420242514143867</cx:pt>
          <cx:pt idx="16953">0.26050339158298552</cx:pt>
          <cx:pt idx="16954">739.57395371019209</cx:pt>
          <cx:pt idx="16955">473.57753522988685</cx:pt>
          <cx:pt idx="16956">4.6890982641690844</cx:pt>
          <cx:pt idx="16957">1609.1730143034001</cx:pt>
          <cx:pt idx="16958">1216.832496553435</cx:pt>
          <cx:pt idx="16959">398.31957896619349</cx:pt>
          <cx:pt idx="16960">2357.5753885704216</cx:pt>
          <cx:pt idx="16961">0</cx:pt>
          <cx:pt idx="16962">7.2941836972378766</cx:pt>
          <cx:pt idx="16963">44.544344108630781</cx:pt>
          <cx:pt idx="16964">1136.3022490650967</cx:pt>
          <cx:pt idx="16965">611.38706502050775</cx:pt>
          <cx:pt idx="16966">964.87989895408896</cx:pt>
          <cx:pt idx="16967">0</cx:pt>
          <cx:pt idx="16968">579.88147052716295</cx:pt>
          <cx:pt idx="16969">34.126793912263913</cx:pt>
          <cx:pt idx="16970">9.8988196995572739</cx:pt>
          <cx:pt idx="16971">1905.8821910123092</cx:pt>
          <cx:pt idx="16972">160.46750001675991</cx:pt>
          <cx:pt idx="16973">323.28084560953766</cx:pt>
          <cx:pt idx="16974">1.0420242514143867</cx:pt>
          <cx:pt idx="16975">2734.14196240703</cx:pt>
          <cx:pt idx="16976">244.72485788640668</cx:pt>
          <cx:pt idx="16977">84.189280488635546</cx:pt>
          <cx:pt idx="16978">658.30398903322032</cx:pt>
          <cx:pt idx="16979">959.40559631566282</cx:pt>
          <cx:pt idx="16980">0</cx:pt>
          <cx:pt idx="16981">7.0333403459117836</cx:pt>
          <cx:pt idx="16982">2578.3645982860712</cx:pt>
          <cx:pt idx="16983">0</cx:pt>
          <cx:pt idx="16984">0</cx:pt>
          <cx:pt idx="16985">5.2100289756658134</cx:pt>
          <cx:pt idx="16986">205.27140115697219</cx:pt>
          <cx:pt idx="16987">1379.6194512302136</cx:pt>
          <cx:pt idx="16988">8.0756438794876306</cx:pt>
          <cx:pt idx="16989">171.93666946161673</cx:pt>
          <cx:pt idx="16990">400.65137356003572</cx:pt>
          <cx:pt idx="16991">40.637166837069415</cx:pt>
          <cx:pt idx="16992">708.02859399100032</cx:pt>
          <cx:pt idx="16993">7.5545976395450314</cx:pt>
          <cx:pt idx="16994">4891.9879008190956</cx:pt>
          <cx:pt idx="16995">660.22616335479529</cx:pt>
          <cx:pt idx="16996">894.28301127680504</cx:pt>
          <cx:pt idx="16997">1832.3925488874158</cx:pt>
          <cx:pt idx="16998">619.20442112140586</cx:pt>
          <cx:pt idx="16999">0</cx:pt>
          <cx:pt idx="17000">1372.5559856429302</cx:pt>
          <cx:pt idx="17001">33.083462508589371</cx:pt>
          <cx:pt idx="17002">34.631961517088868</cx:pt>
          <cx:pt idx="17003">380.06677087140628</cx:pt>
          <cx:pt idx="17004">504.33629752261339</cx:pt>
          <cx:pt idx="17005">183.38787758842997</cx:pt>
          <cx:pt idx="17006">46.630044781378118</cx:pt>
          <cx:pt idx="17007">449.63014001179579</cx:pt>
          <cx:pt idx="17008">6.5125360040559697</cx:pt>
          <cx:pt idx="17009">0</cx:pt>
          <cx:pt idx="17010">1479.4294242923588</cx:pt>
          <cx:pt idx="17011">1703.1067529553438</cx:pt>
          <cx:pt idx="17012">805.59463523525392</cx:pt>
          <cx:pt idx="17013">96.646741726604944</cx:pt>
          <cx:pt idx="17014">0</cx:pt>
          <cx:pt idx="17015">0</cx:pt>
          <cx:pt idx="17016">5.7309026923576374</cx:pt>
          <cx:pt idx="17017">1040.6825703889992</cx:pt>
          <cx:pt idx="17018">825.51660854163106</cx:pt>
          <cx:pt idx="17019">13081.947622557676</cx:pt>
          <cx:pt idx="17020">409.26151020206896</cx:pt>
          <cx:pt idx="17021">240.43650221227858</cx:pt>
          <cx:pt idx="17022">1727.6139575953873</cx:pt>
          <cx:pt idx="17023">261.5411946848667</cx:pt>
          <cx:pt idx="17024">595.26093122540578</cx:pt>
          <cx:pt idx="17025">2036.8045910038802</cx:pt>
          <cx:pt idx="17026">4.4286745626559831</cx:pt>
          <cx:pt idx="17027">298.78824403597525</cx:pt>
          <cx:pt idx="17028">3.3865903990908066</cx:pt>
          <cx:pt idx="17029">1.8235300782217538</cx:pt>
          <cx:pt idx="17030">1091.7896428397755</cx:pt>
          <cx:pt idx="17031">4.4286745626559831</cx:pt>
          <cx:pt idx="17032">17.192854276161317</cx:pt>
          <cx:pt idx="17033">1029.2651762809573</cx:pt>
          <cx:pt idx="17034">0</cx:pt>
          <cx:pt idx="17035">353.68635014228011</cx:pt>
          <cx:pt idx="17036">2.344521918329451</cx:pt>
          <cx:pt idx="17037">5.7309026923576374</cx:pt>
          <cx:pt idx="17038">319.10468902440198</cx:pt>
          <cx:pt idx="17039">21.360801563243381</cx:pt>
          <cx:pt idx="17040">610.62348760238729</cx:pt>
          <cx:pt idx="17041">1579.9762721013572</cx:pt>
          <cx:pt idx="17042">1337.6842473582071</cx:pt>
          <cx:pt idx="17043">1577.1296299180192</cx:pt>
          <cx:pt idx="17044">6357.1881779409559</cx:pt>
          <cx:pt idx="17045">1854.2527111925458</cx:pt>
          <cx:pt idx="17046">329.79646333722741</cx:pt>
          <cx:pt idx="17047">145.88059521604148</cx:pt>
          <cx:pt idx="17048">4050.6673064347628</cx:pt>
          <cx:pt idx="17049">232.89220968382708</cx:pt>
          <cx:pt idx="17050">109.66843629301725</cx:pt>
          <cx:pt idx="17051">0</cx:pt>
          <cx:pt idx="17052">2660.6404843746632</cx:pt>
          <cx:pt idx="17053">623.64816244750818</cx:pt>
          <cx:pt idx="17054">13.285701732654831</cx:pt>
          <cx:pt idx="17055">0</cx:pt>
          <cx:pt idx="17056">66.167899127608422</cx:pt>
          <cx:pt idx="17057">7.5545976395450314</cx:pt>
          <cx:pt idx="17058">808.05838105814405</cx:pt>
          <cx:pt idx="17059">0.26050339158298552</cx:pt>
          <cx:pt idx="17060">0</cx:pt>
          <cx:pt idx="17061">0</cx:pt>
          <cx:pt idx="17062">33.604793726823402</cx:pt>
          <cx:pt idx="17063">288.37570641213387</cx:pt>
          <cx:pt idx="17064">6002.5494693165929</cx:pt>
          <cx:pt idx="17065">633.81834077765086</cx:pt>
          <cx:pt idx="17066">12.503860494990482</cx:pt>
          <cx:pt idx="17067">1.3024981545525187</cx:pt>
          <cx:pt idx="17068">536.90217043958114</cx:pt>
          <cx:pt idx="17069">171.41004245053088</cx:pt>
          <cx:pt idx="17070">1825.0366420190712</cx:pt>
          <cx:pt idx="17071">2981.4867225509233</cx:pt>
          <cx:pt idx="17072">4069.8095154840694</cx:pt>
          <cx:pt idx="17073">988.59884070364433</cx:pt>
          <cx:pt idx="17074">747.10657481458657</cx:pt>
          <cx:pt idx="17075">791.90268452169789</cx:pt>
          <cx:pt idx="17076">135.9589750429717</cx:pt>
          <cx:pt idx="17077">0</cx:pt>
          <cx:pt idx="17078">16.5548772098456</cx:pt>
          <cx:pt idx="17079">0</cx:pt>
          <cx:pt idx="17080">61.219720112756868</cx:pt>
          <cx:pt idx="17081">3757.3924370063742</cx:pt>
          <cx:pt idx="17082">962.00534813522984</cx:pt>
          <cx:pt idx="17083">1498.9513570539996</cx:pt>
          <cx:pt idx="17084">619.63446309124868</cx:pt>
          <cx:pt idx="17085">6.252105938134398</cx:pt>
          <cx:pt idx="17086">347.78640557933886</cx:pt>
          <cx:pt idx="17087">3.907539909015215</cx:pt>
          <cx:pt idx="17088">1.3024981545525187</cx:pt>
          <cx:pt idx="17089">179.48060515288878</cx:pt>
          <cx:pt idx="17090">304.26111149542982</cx:pt>
          <cx:pt idx="17091">0</cx:pt>
          <cx:pt idx="17092">2041.3296027690378</cx:pt>
          <cx:pt idx="17093">0.78150928174738166</cx:pt>
          <cx:pt idx="17094">4266.8684712504601</cx:pt>
          <cx:pt idx="17095">0</cx:pt>
          <cx:pt idx="17096">48.453475177471184</cx:pt>
          <cx:pt idx="17097">0</cx:pt>
          <cx:pt idx="17098">2105.5989972707421</cx:pt>
          <cx:pt idx="17099">846.10676459551757</cx:pt>
          <cx:pt idx="17100">383.46274620350044</cx:pt>
          <cx:pt idx="17101">471.2477130898593</cx:pt>
          <cx:pt idx="17102">0.78150928174738166</cx:pt>
          <cx:pt idx="17103">772.36196380816682</cx:pt>
          <cx:pt idx="17104">718.72402134906235</cx:pt>
          <cx:pt idx="17105">295.17375627804256</cx:pt>
          <cx:pt idx="17106">0.52097875324100928</cx:pt>
          <cx:pt idx="17107">210.48330971961914</cx:pt>
          <cx:pt idx="17108">2.8656204714986138</cx:pt>
          <cx:pt idx="17109">10.159496258249503</cx:pt>
          <cx:pt idx="17110">4824.2902152553961</cx:pt>
          <cx:pt idx="17111">0</cx:pt>
          <cx:pt idx="17112">4.6890982641690844</cx:pt>
          <cx:pt idx="17113">913.60183280922593</cx:pt>
          <cx:pt idx="17114">3385.7833821092313</cx:pt>
          <cx:pt idx="17115">0</cx:pt>
          <cx:pt idx="17116">527.25840261554629</cx:pt>
          <cx:pt idx="17117">414.98854746236145</cx:pt>
          <cx:pt idx="17118">0</cx:pt>
          <cx:pt idx="17119">334.22826830939243</cx:pt>
          <cx:pt idx="17120">1661.6859717240827</cx:pt>
          <cx:pt idx="17121">91.693739631534527</cx:pt>
          <cx:pt idx="17122">356.62406241338817</cx:pt>
          <cx:pt idx="17123">964.34444988283894</cx:pt>
          <cx:pt idx="17124">268.58566982283759</cx:pt>
          <cx:pt idx="17125">315.46453038581558</cx:pt>
          <cx:pt idx="17126">53.663275286099342</cx:pt>
          <cx:pt idx="17127">0</cx:pt>
          <cx:pt idx="17128">61.496348751913899</cx:pt>
          <cx:pt idx="17129">90.392254699844131</cx:pt>
          <cx:pt idx="17130">227.41284911660753</cx:pt>
          <cx:pt idx="17131">764.04457603515141</cx:pt>
          <cx:pt idx="17132">28.915058932826572</cx:pt>
          <cx:pt idx="17133">0</cx:pt>
          <cx:pt idx="17134">126.34513193018779</cx:pt>
          <cx:pt idx="17135">43.237562812240512</cx:pt>
          <cx:pt idx="17136">1888.3836978080021</cx:pt>
          <cx:pt idx="17137">0.26050339158298552</cx:pt>
          <cx:pt idx="17138">0</cx:pt>
          <cx:pt idx="17139">9.3783126630743183</cx:pt>
          <cx:pt idx="17140">484.28888266677336</cx:pt>
          <cx:pt idx="17141">39.596965802482117</cx:pt>
          <cx:pt idx="17142">0.78150928174738166</cx:pt>
          <cx:pt idx="17143">95.583175990167419</cx:pt>
          <cx:pt idx="17144">0.26312726184579915</cx:pt>
          <cx:pt idx="17145">1.8235300782217538</cx:pt>
          <cx:pt idx="17146">25.52902961159489</cx:pt>
          <cx:pt idx="17147">395.97380456866841</cx:pt>
          <cx:pt idx="17148">3.3865903990908066</cx:pt>
          <cx:pt idx="17149">0.26050339158298552</cx:pt>
          <cx:pt idx="17150">705.18384134511655</cx:pt>
          <cx:pt idx="17151">46.107994198877115</cx:pt>
          <cx:pt idx="17152">300.10023002873214</cx:pt>
          <cx:pt idx="17153">238.61924956941667</cx:pt>
          <cx:pt idx="17154">451.44543400191606</cx:pt>
          <cx:pt idx="17155">0</cx:pt>
          <cx:pt idx="17156">499.10943057147023</cx:pt>
          <cx:pt idx="17157">250.3406132722898</cx:pt>
          <cx:pt idx="17158">1.8235300782217538</cx:pt>
          <cx:pt idx="17159">103.15584555301285</cx:pt>
          <cx:pt idx="17160">503.5662854310122</cx:pt>
          <cx:pt idx="17161">181.05114445341073</cx:pt>
          <cx:pt idx="17162">23.966124785681401</cx:pt>
          <cx:pt idx="17163">342.55565021821724</cx:pt>
          <cx:pt idx="17164">6.5125360040559697</cx:pt>
          <cx:pt idx="17165">125.03669337188228</cx:pt>
          <cx:pt idx="17166">57.311155236125899</cx:pt>
          <cx:pt idx="17167">150.31382529275413</cx:pt>
          <cx:pt idx="17168">219.86178420291984</cx:pt>
          <cx:pt idx="17169">0.52097875324100928</cx:pt>
          <cx:pt idx="17170">262.06946655145521</cx:pt>
          <cx:pt idx="17171">2524.5817054203349</cx:pt>
          <cx:pt idx="17172">1106.8908208477019</cx:pt>
          <cx:pt idx="17173">3.3865903990908066</cx:pt>
          <cx:pt idx="17174">868.23352024288522</cx:pt>
          <cx:pt idx="17175">792.45247330219127</cx:pt>
          <cx:pt idx="17176">0</cx:pt>
          <cx:pt idx="17177">0.26050339158298552</cx:pt>
          <cx:pt idx="17178">0</cx:pt>
          <cx:pt idx="17179">6.5125360040559697</cx:pt>
          <cx:pt idx="17180">23.184318853059626</cx:pt>
          <cx:pt idx="17181">234.71503939672968</cx:pt>
          <cx:pt idx="17182">2370.5260492877828</cx:pt>
          <cx:pt idx="17183">1650.8878187801315</cx:pt>
          <cx:pt idx="17184">201.36275847090698</cx:pt>
          <cx:pt idx="17185">16.411879066732855</cx:pt>
          <cx:pt idx="17186">0</cx:pt>
          <cx:pt idx="17187">549.23343590470449</cx:pt>
          <cx:pt idx="17188">0</cx:pt>
          <cx:pt idx="17189">1.0420242514143867</cx:pt>
          <cx:pt idx="17190">0</cx:pt>
          <cx:pt idx="17191">42.983789428678463</cx:pt>
          <cx:pt idx="17192">68.252776110859486</cx:pt>
          <cx:pt idx="17193">0</cx:pt>
          <cx:pt idx="17194">1.0420242514143867</cx:pt>
          <cx:pt idx="17195">4588.1142213393423</cx:pt>
          <cx:pt idx="17196">7.0333403459117836</cx:pt>
          <cx:pt idx="17197">91.803029697152425</cx:pt>
          <cx:pt idx="17198">12.503860494990482</cx:pt>
          <cx:pt idx="17199">580.1231025817749</cx:pt>
          <cx:pt idx="17200">1200.8990409660471</cx:pt>
          <cx:pt idx="17201">0</cx:pt>
          <cx:pt idx="17202">1.8235300782217538</cx:pt>
          <cx:pt idx="17203">661.69443768385486</cx:pt>
          <cx:pt idx="17204">289.15902652414638</cx:pt>
          <cx:pt idx="17205">393.88807743464486</cx:pt>
          <cx:pt idx="17206">417.59173036947988</cx:pt>
          <cx:pt idx="17207">5190.3714393340242</cx:pt>
          <cx:pt idx="17208">787.24483423072309</cx:pt>
          <cx:pt idx="17209">0</cx:pt>
          <cx:pt idx="17210">0</cx:pt>
          <cx:pt idx="17211">80.492760697405686</cx:pt>
          <cx:pt idx="17212">233.41157498767922</cx:pt>
          <cx:pt idx="17213">1746.7704497965253</cx:pt>
          <cx:pt idx="17214">0.26050339158298552</cx:pt>
          <cx:pt idx="17215">383.46274620350044</cx:pt>
          <cx:pt idx="17216">0</cx:pt>
          <cx:pt idx="17217">72.419938456438288</cx:pt>
          <cx:pt idx="17218">3137.588120614972</cx:pt>
          <cx:pt idx="17219">702.59430732270778</cx:pt>
          <cx:pt idx="17220">0</cx:pt>
          <cx:pt idx="17221">3408.6312368485369</cx:pt>
          <cx:pt idx="17222">888.71532977977256</cx:pt>
          <cx:pt idx="17223">919.58045336760335</cx:pt>
          <cx:pt idx="17224">920.85753385928103</cx:pt>
          <cx:pt idx="17225">0.26050339158298552</cx:pt>
          <cx:pt idx="17226">326.91998071158002</cx:pt>
          <cx:pt idx="17227">2.344521918329451</cx:pt>
          <cx:pt idx="17228">2814.9382841803599</cx:pt>
          <cx:pt idx="17229">1202.7332435696499</cx:pt>
          <cx:pt idx="17230">1728.4528898288459</cx:pt>
          <cx:pt idx="17231">0</cx:pt>
          <cx:pt idx="17232">0</cx:pt>
          <cx:pt idx="17233">6594.1968244383388</cx:pt>
          <cx:pt idx="17234">5736.0763404013287</cx:pt>
          <cx:pt idx="17235">0.53922058665306216</cx:pt>
          <cx:pt idx="17236">183.65646969226572</cx:pt>
          <cx:pt idx="17237">789.32377575332225</cx:pt>
          <cx:pt idx="17238">2.9514988820383903</cx:pt>
          <cx:pt idx="17239">552.06299289408798</cx:pt>
          <cx:pt idx="17240">1.8235300782217538</cx:pt>
          <cx:pt idx="17241">259.70961854460285</cx:pt>
          <cx:pt idx="17242">1.5629405246920709</cx:pt>
          <cx:pt idx="17243">1103.2108753132061</cx:pt>
          <cx:pt idx="17244">0.26050339158298552</cx:pt>
          <cx:pt idx="17245">182.35553404903666</cx:pt>
          <cx:pt idx="17246">31</cx:pt>
          <cx:pt idx="17247">137.54395943904953</cx:pt>
          <cx:pt idx="17248">64.344776045260403</cx:pt>
          <cx:pt idx="17249">311.04277546066402</cx:pt>
          <cx:pt idx="17250">672.62412620889029</cx:pt>
          <cx:pt idx="17251">741.11553621407893</cx:pt>
          <cx:pt idx="17252">1072.1975865603881</cx:pt>
          <cx:pt idx="17253">530.12219166069872</cx:pt>
          <cx:pt idx="17254">389.45162323360864</cx:pt>
          <cx:pt idx="17255">119.82707830041186</cx:pt>
          <cx:pt idx="17256">858.11056280219123</cx:pt>
          <cx:pt idx="17257">1117.2290388435476</cx:pt>
          <cx:pt idx="17258">420.44483739335698</cx:pt>
          <cx:pt idx="17259">935.47716104866902</cx:pt>
          <cx:pt idx="17260">218.30577607726025</cx:pt>
          <cx:pt idx="17261">1515.9943531728077</cx:pt>
          <cx:pt idx="17262">83.882779900667089</cx:pt>
          <cx:pt idx="17263">4794.282185715133</cx:pt>
          <cx:pt idx="17264">1655.2445592597417</cx:pt>
          <cx:pt idx="17265">1578.1144255530075</cx:pt>
          <cx:pt idx="17266">753.35510123707536</cx:pt>
          <cx:pt idx="17267">1.5629405246920709</cx:pt>
          <cx:pt idx="17268">6582.3217787344984</cx:pt>
          <cx:pt idx="17269">0</cx:pt>
          <cx:pt idx="17270">2326.0717849484399</cx:pt>
          <cx:pt idx="17271">475.15913483245038</cx:pt>
          <cx:pt idx="17272">144.05940236497165</cx:pt>
          <cx:pt idx="17273">504.58154771677408</cx:pt>
          <cx:pt idx="17274">2630.7377175318043</cx:pt>
          <cx:pt idx="17275">231.58270325238738</cx:pt>
          <cx:pt idx="17276">1254.1986583313517</cx:pt>
          <cx:pt idx="17277">4424.730846203156</cx:pt>
          <cx:pt idx="17278">132.59294394971644</cx:pt>
          <cx:pt idx="17279">0</cx:pt>
          <cx:pt idx="17280">1922.7425177846612</cx:pt>
          <cx:pt idx="17281">488.44400260799614</cx:pt>
          <cx:pt idx="17282">1.8235300782217538</cx:pt>
          <cx:pt idx="17283">3618.8143697322262</cx:pt>
          <cx:pt idx="17284">7.2941836972378766</cx:pt>
          <cx:pt idx="17285">2318.0207281918324</cx:pt>
          <cx:pt idx="17286">738.39424280990806</cx:pt>
          <cx:pt idx="17287">1945.8148917164679</cx:pt>
          <cx:pt idx="17288">0</cx:pt>
          <cx:pt idx="17289">39.074149582011614</cx:pt>
          <cx:pt idx="17290">23.445550681689614</cx:pt>
          <cx:pt idx="17291">131.0279896472463</cx:pt>
          <cx:pt idx="17292">0</cx:pt>
          <cx:pt idx="17293">535.33849707509626</cx:pt>
          <cx:pt idx="17294">0</cx:pt>
          <cx:pt idx="17295">861.9899809335144</cx:pt>
          <cx:pt idx="17296">900.32275279091266</cx:pt>
          <cx:pt idx="17297">290.7118130458914</cx:pt>
          <cx:pt idx="17298">12.24338485297506</cx:pt>
          <cx:pt idx="17299">0</cx:pt>
          <cx:pt idx="17300">0.78150928174738166</cx:pt>
          <cx:pt idx="17301">392.30371410623951</cx:pt>
          <cx:pt idx="17302">0</cx:pt>
          <cx:pt idx="17303">0</cx:pt>
          <cx:pt idx="17304">50.275579977787068</cx:pt>
          <cx:pt idx="17305">10051.731923171123</cx:pt>
          <cx:pt idx="17306">0</cx:pt>
          <cx:pt idx="17307">45.327598702076131</cx:pt>
          <cx:pt idx="17308">137.80348687390384</cx:pt>
          <cx:pt idx="17309">0</cx:pt>
          <cx:pt idx="17310">0</cx:pt>
          <cx:pt idx="17311">40.897724878083473</cx:pt>
          <cx:pt idx="17312">138.84646732581635</cx:pt>
          <cx:pt idx="17313">818.21595316763148</cx:pt>
          <cx:pt idx="17314">91894.07985850214</cx:pt>
          <cx:pt idx="17315">98.470719018269477</cx:pt>
          <cx:pt idx="17316">0</cx:pt>
          <cx:pt idx="17317">2.8656204714986138</cx:pt>
          <cx:pt idx="17318">977.95585891368421</cx:pt>
          <cx:pt idx="17319">664.54850362589184</cx:pt>
          <cx:pt idx="17320">35.689618541813786</cx:pt>
          <cx:pt idx="17321">0</cx:pt>
          <cx:pt idx="17322">1.6021425542881658</cx:pt>
          <cx:pt idx="17323">2.344521918329451</cx:pt>
          <cx:pt idx="17324">471.87006343589849</cx:pt>
          <cx:pt idx="17325">0</cx:pt>
          <cx:pt idx="17326">457.18931338600254</cx:pt>
          <cx:pt idx="17327">619.20442112140586</cx:pt>
          <cx:pt idx="17328">387.88505977242085</cx:pt>
          <cx:pt idx="17329">0</cx:pt>
          <cx:pt idx="17330">5416.4566923894063</cx:pt>
          <cx:pt idx="17331">1142.3092730701546</cx:pt>
          <cx:pt idx="17332">336.04560436624774</cx:pt>
          <cx:pt idx="17333">53.40246058802034</cx:pt>
          <cx:pt idx="17334">0</cx:pt>
          <cx:pt idx="17335">0</cx:pt>
          <cx:pt idx="17336">833.3448563741556</cx:pt>
          <cx:pt idx="17337">1165.6855040187545</cx:pt>
          <cx:pt idx="17338">694.30396193620015</cx:pt>
          <cx:pt idx="17339">1855.28176702983</cx:pt>
          <cx:pt idx="17340">682.78549060175737</cx:pt>
          <cx:pt idx="17341">988.05024270430943</cx:pt>
          <cx:pt idx="17342">902.88786820163023</cx:pt>
          <cx:pt idx="17343">360.01125362347921</cx:pt>
          <cx:pt idx="17344">0</cx:pt>
          <cx:pt idx="17345">0</cx:pt>
          <cx:pt idx="17346">1632.7822511288987</cx:pt>
          <cx:pt idx="17347">1454.9044901342204</cx:pt>
          <cx:pt idx="17348">998.73366964217018</cx:pt>
          <cx:pt idx="17349">2307.7560077557141</cx:pt>
          <cx:pt idx="17350">10.420073255760686</cx:pt>
          <cx:pt idx="17351">2.8656204714986138</cx:pt>
          <cx:pt idx="17352">488.7154832558175</cx:pt>
          <cx:pt idx="17353">327.44318031642979</cx:pt>
          <cx:pt idx="17354">12.24338485297506</cx:pt>
          <cx:pt idx="17355">116.4416229413345</cx:pt>
          <cx:pt idx="17356">155.51965227178226</cx:pt>
          <cx:pt idx="17357">991.48397641024212</cx:pt>
          <cx:pt idx="17358">91.693739631534527</cx:pt>
          <cx:pt idx="17359">382.42484155849149</cx:pt>
          <cx:pt idx="17360">2809.6731913785807</cx:pt>
          <cx:pt idx="17361">2117.9003128384552</cx:pt>
          <cx:pt idx="17362">0</cx:pt>
          <cx:pt idx="17363">105.76537253653341</cx:pt>
          <cx:pt idx="17364">0</cx:pt>
          <cx:pt idx="17365">681.45967843630297</cx:pt>
          <cx:pt idx="17366">51.578460672109806</cx:pt>
          <cx:pt idx="17367">0</cx:pt>
          <cx:pt idx="17368">0</cx:pt>
          <cx:pt idx="17369">1260.8283897663428</cx:pt>
          <cx:pt idx="17370">966.21982136037684</cx:pt>
          <cx:pt idx="17371">524.92016356707165</cx:pt>
          <cx:pt idx="17372">1705.4707847811057</cx:pt>
          <cx:pt idx="17373">0</cx:pt>
          <cx:pt idx="17374">246.94906932653086</cx:pt>
          <cx:pt idx="17375">3937.9625905684111</cx:pt>
          <cx:pt idx="17376">294.10815941046303</cx:pt>
          <cx:pt idx="17377">171.93666946161673</cx:pt>
          <cx:pt idx="17378">1173.5561759557559</cx:pt>
          <cx:pt idx="17379">685.39726780709282</cx:pt>
          <cx:pt idx="17380">0</cx:pt>
          <cx:pt idx="17381">169.57944492243388</cx:pt>
          <cx:pt idx="17382">0</cx:pt>
          <cx:pt idx="17383">5.2100289756658134</cx:pt>
          <cx:pt idx="17384">0</cx:pt>
          <cx:pt idx="17385">0</cx:pt>
          <cx:pt idx="17386">0</cx:pt>
          <cx:pt idx="17387">0</cx:pt>
          <cx:pt idx="17388">0</cx:pt>
          <cx:pt idx="17389">5258.0992195434719</cx:pt>
          <cx:pt idx="17390">40.378229182196471</cx:pt>
          <cx:pt idx="17391">273.0128992658357</cx:pt>
          <cx:pt idx="17392">0</cx:pt>
          <cx:pt idx="17393">1498.2237526483211</cx:pt>
          <cx:pt idx="17394">422.52402483194749</cx:pt>
          <cx:pt idx="17395">613.72612982847158</cx:pt>
          <cx:pt idx="17396">157.33100641233764</cx:pt>
          <cx:pt idx="17397">40.378229182196471</cx:pt>
          <cx:pt idx="17398">1040.6825703889992</cx:pt>
          <cx:pt idx="17399">1299.6346061197205</cx:pt>
          <cx:pt idx="17400">498.5897266291214</cx:pt>
          <cx:pt idx="17401">39.074149582011614</cx:pt>
          <cx:pt idx="17402">0</cx:pt>
          <cx:pt idx="17403">3.1258746764764478</cx:pt>
          <cx:pt idx="17404">0</cx:pt>
          <cx:pt idx="17405">0.26050339158298552</cx:pt>
          <cx:pt idx="17406">0</cx:pt>
          <cx:pt idx="17407">122.69985508795561</cx:pt>
          <cx:pt idx="17408">2085.5445374121755</cx:pt>
          <cx:pt idx="17409">3132.5884489429623</cx:pt>
          <cx:pt idx="17410">0</cx:pt>
          <cx:pt idx="17411">0</cx:pt>
          <cx:pt idx="17412">0</cx:pt>
          <cx:pt idx="17413">0</cx:pt>
          <cx:pt idx="17414">0</cx:pt>
          <cx:pt idx="17415">5.9914902418319285</cx:pt>
          <cx:pt idx="17416">1515.8892067810634</cx:pt>
          <cx:pt idx="17417">321.71123610836833</cx:pt>
          <cx:pt idx="17418">0</cx:pt>
          <cx:pt idx="17419">0</cx:pt>
          <cx:pt idx="17420">0</cx:pt>
          <cx:pt idx="17421">0</cx:pt>
          <cx:pt idx="17422">0</cx:pt>
          <cx:pt idx="17423">0</cx:pt>
          <cx:pt idx="17424">2051.4053841733207</cx:pt>
          <cx:pt idx="17425">1971.4868952526133</cx:pt>
          <cx:pt idx="17426">755.71173068331598</cx:pt>
          <cx:pt idx="17427">356.92164949189203</cx:pt>
          <cx:pt idx="17428">0</cx:pt>
          <cx:pt idx="17429">1639.8185592891855</cx:pt>
          <cx:pt idx="17430">0.52097875324100928</cx:pt>
          <cx:pt idx="17431">217.2291480984554</cx:pt>
          <cx:pt idx="17432">376.67461301320691</cx:pt>
          <cx:pt idx="17433">266.2414534199599</cx:pt>
          <cx:pt idx="17434">4113.2108004332649</cx:pt>
          <cx:pt idx="17435">547.55786420176833</cx:pt>
          <cx:pt idx="17436">0</cx:pt>
          <cx:pt idx="17437">994.86060098689165</cx:pt>
          <cx:pt idx="17438">4146.137023311353</cx:pt>
          <cx:pt idx="17439">1679.1799023419194</cx:pt>
          <cx:pt idx="17440">0</cx:pt>
          <cx:pt idx="17441">183.9126354344813</cx:pt>
          <cx:pt idx="17442">0</cx:pt>
          <cx:pt idx="17443">567.88766907140746</cx:pt>
          <cx:pt idx="17444">0</cx:pt>
          <cx:pt idx="17445">5.4706022633779137</cx:pt>
          <cx:pt idx="17446">0</cx:pt>
          <cx:pt idx="17447">959.13935225411979</cx:pt>
          <cx:pt idx="17448">0</cx:pt>
          <cx:pt idx="17449">0</cx:pt>
          <cx:pt idx="17450">1998.8831600612457</cx:pt>
          <cx:pt idx="17451">0</cx:pt>
          <cx:pt idx="17452">14.066788157451537</cx:pt>
          <cx:pt idx="17453">0.52097875324100928</cx:pt>
          <cx:pt idx="17454">10.928163228331041</cx:pt>
          <cx:pt idx="17455">0.26050339158298552</cx:pt>
          <cx:pt idx="17456">0.52097875324100928</cx:pt>
          <cx:pt idx="17457">19.016252654638322</cx:pt>
          <cx:pt idx="17458">1.8235300782217538</cx:pt>
          <cx:pt idx="17459">46.29448316770727</cx:pt>
          <cx:pt idx="17460">331.35931995280322</cx:pt>
          <cx:pt idx="17461">212.57515216017691</cx:pt>
          <cx:pt idx="17462">9.6383315491379005</cx:pt>
          <cx:pt idx="17463">9.1176336397597826</cx:pt>
          <cx:pt idx="17464">14951.509357347184</cx:pt>
          <cx:pt idx="17465">2.0839940888187214</cx:pt>
          <cx:pt idx="17466">0</cx:pt>
          <cx:pt idx="17467">31.892801875925464</cx:pt>
          <cx:pt idx="17468">102.61578556812425</cx:pt>
          <cx:pt idx="17469">240.1856061196309</cx:pt>
          <cx:pt idx="17470">21.621144215483799</cx:pt>
          <cx:pt idx="17471">226.89097792068631</cx:pt>
          <cx:pt idx="17472">1115.4477353295247</cx:pt>
          <cx:pt idx="17473">9816.2279576174569</cx:pt>
          <cx:pt idx="17474">3.6470011439621928</cx:pt>
          <cx:pt idx="17475">2.0839940888187214</cx:pt>
          <cx:pt idx="17476">17.192854276161317</cx:pt>
          <cx:pt idx="17477">0.52097875324100928</cx:pt>
          <cx:pt idx="17478">0</cx:pt>
          <cx:pt idx="17479">0.52097875324100928</cx:pt>
          <cx:pt idx="17480">0.26050339158298552</cx:pt>
          <cx:pt idx="17481">0</cx:pt>
          <cx:pt idx="17482">83.098024137559719</cx:pt>
          <cx:pt idx="17483">854.42644634128749</cx:pt>
          <cx:pt idx="17484">561.37942373000135</cx:pt>
          <cx:pt idx="17485">2298.1741002788726</cx:pt>
          <cx:pt idx="17486">859.66023294452987</cx:pt>
          <cx:pt idx="17487">464.19765043125284</cx:pt>
          <cx:pt idx="17488">99.510331915088912</cx:pt>
          <cx:pt idx="17489">5.7309026923576374</cx:pt>
          <cx:pt idx="17490">0</cx:pt>
          <cx:pt idx="17491">0</cx:pt>
          <cx:pt idx="17492">0</cx:pt>
          <cx:pt idx="17493">0</cx:pt>
          <cx:pt idx="17494">2.8656204714986138</cx:pt>
          <cx:pt idx="17495">1136.5387690099285</cx:pt>
          <cx:pt idx="17496">230.81016171297856</cx:pt>
          <cx:pt idx="17497">696.33109273406433</cx:pt>
          <cx:pt idx="17498">312.08270401398715</cx:pt>
          <cx:pt idx="17499">0</cx:pt>
          <cx:pt idx="17500">0</cx:pt>
          <cx:pt idx="17501">2133.2300822310649</cx:pt>
          <cx:pt idx="17502">0</cx:pt>
          <cx:pt idx="17503">4.4286745626559831</cx:pt>
          <cx:pt idx="17504">845.87192928590434</cx:pt>
          <cx:pt idx="17505">66.429126336009062</cx:pt>
          <cx:pt idx="17506">958.14159421144393</cx:pt>
          <cx:pt idx="17507">0.52097875324100928</cx:pt>
          <cx:pt idx="17508">406.37114940097501</cx:pt>
          <cx:pt idx="17509">143.2772480247618</cx:pt>
          <cx:pt idx="17510">987.29641699664091</cx:pt>
          <cx:pt idx="17511">457.95217005017628</cx:pt>
          <cx:pt idx="17512">703.86345606512475</cx:pt>
          <cx:pt idx="17513">0.26050339158298552</cx:pt>
          <cx:pt idx="17514">522.81007549797141</cx:pt>
          <cx:pt idx="17515">247.74091095240192</cx:pt>
          <cx:pt idx="17516">54.70365159781845</cx:pt>
          <cx:pt idx="17517">84.142054615970125</cx:pt>
          <cx:pt idx="17518">0</cx:pt>
          <cx:pt idx="17519">475.15913483245038</cx:pt>
          <cx:pt idx="17520">33.344329164590512</cx:pt>
          <cx:pt idx="17521">0</cx:pt>
          <cx:pt idx="17522">8.3359704845098666</cx:pt>
          <cx:pt idx="17523">33.344329164590512</cx:pt>
          <cx:pt idx="17524">24.48718261942582</cx:pt>
          <cx:pt idx="17525">0</cx:pt>
          <cx:pt idx="17526">123.7416986840641</cx:pt>
          <cx:pt idx="17527">118.00678344695091</cx:pt>
          <cx:pt idx="17528">71.897629684408201</cx:pt>
          <cx:pt idx="17529">1020.6603938583573</cx:pt>
          <cx:pt idx="17530">997.48711481128328</cx:pt>
          <cx:pt idx="17531">619.20442112140586</cx:pt>
          <cx:pt idx="17532">665.56418860155554</cx:pt>
          <cx:pt idx="17533">80.233336705267519</cx:pt>
          <cx:pt idx="17534">766.91349971962131</cx:pt>
          <cx:pt idx="17535">1727.3743374267788</cx:pt>
          <cx:pt idx="17536">580.08282359374311</cx:pt>
          <cx:pt idx="17537">0</cx:pt>
          <cx:pt idx="17538">0.26050339158298552</cx:pt>
          <cx:pt idx="17539">1349.6142791242835</cx:pt>
          <cx:pt idx="17540">227.41284911660753</cx:pt>
          <cx:pt idx="17541">3.1258746764764478</cx:pt>
          <cx:pt idx="17542">389.18107656698112</cx:pt>
          <cx:pt idx="17543">4060.7901775053679</cx:pt>
          <cx:pt idx="17544">190.68584563654855</cx:pt>
          <cx:pt idx="17545">0</cx:pt>
          <cx:pt idx="17546">1233.4904837838496</cx:pt>
          <cx:pt idx="17547">1.0420242514143867</cx:pt>
          <cx:pt idx="17548">2932.485204037574</cx:pt>
          <cx:pt idx="17549">1.3024981545525187</cx:pt>
          <cx:pt idx="17550">2836.8841881548533</cx:pt>
          <cx:pt idx="17551">578.55428902715141</cx:pt>
          <cx:pt idx="17552">219.49467430577721</cx:pt>
          <cx:pt idx="17553">88.573495398092518</cx:pt>
          <cx:pt idx="17554">309.46783493916826</cx:pt>
          <cx:pt idx="17555">2.344521918329451</cx:pt>
          <cx:pt idx="17556">154.99976007247903</cx:pt>
          <cx:pt idx="17557">450.16145310550701</cx:pt>
          <cx:pt idx="17558">275.09099051377956</cx:pt>
          <cx:pt idx="17559">749.70381270064752</cx:pt>
          <cx:pt idx="17560">605.13695780064609</cx:pt>
          <cx:pt idx="17561">1419.516624159935</cx:pt>
          <cx:pt idx="17562">559.0454102669255</cx:pt>
          <cx:pt idx="17563">0</cx:pt>
          <cx:pt idx="17564">1424.9424089854012</cx:pt>
          <cx:pt idx="17565">86.226826671379143</cx:pt>
          <cx:pt idx="17566">0.26050339158298552</cx:pt>
          <cx:pt idx="17567">160.22146202577653</cx:pt>
          <cx:pt idx="17568">3294.5419048060567</cx:pt>
          <cx:pt idx="17569">45.269833425463922</cx:pt>
          <cx:pt idx="17570">16.791299676456202</cx:pt>
          <cx:pt idx="17571">67.641063476348307</cx:pt>
          <cx:pt idx="17572">344.89731386710264</cx:pt>
          <cx:pt idx="17573">696.86298387058889</cx:pt>
          <cx:pt idx="17574">1713.0577474048473</cx:pt>
          <cx:pt idx="17575">2.344521918329451</cx:pt>
          <cx:pt idx="17576">719.52266361039585</cx:pt>
          <cx:pt idx="17577">2198.4087012003165</cx:pt>
          <cx:pt idx="17578">411.08553131724011</cx:pt>
          <cx:pt idx="17579">1394.2423297944019</cx:pt>
          <cx:pt idx="17580">151.60939812640657</cx:pt>
          <cx:pt idx="17581">546.26659981545447</cx:pt>
          <cx:pt idx="17582">0.52097875324100928</cx:pt>
          <cx:pt idx="17583">949.80125676209104</cx:pt>
          <cx:pt idx="17584">1288.2354067633216</cx:pt>
          <cx:pt idx="17585">0</cx:pt>
          <cx:pt idx="17586">606.35659536072558</cx:pt>
          <cx:pt idx="17587">0</cx:pt>
          <cx:pt idx="17588">28.915058932826572</cx:pt>
          <cx:pt idx="17589">532.74246955065405</cx:pt>
          <cx:pt idx="17590">251.38808614581208</cx:pt>
          <cx:pt idx="17591">2769.0571001164276</cx:pt>
          <cx:pt idx="17592">93.516873340127944</cx:pt>
          <cx:pt idx="17593">9.6383315491379005</cx:pt>
          <cx:pt idx="17594">2387.6835093267796</cx:pt>
          <cx:pt idx="17595">14.848781269711106</cx:pt>
          <cx:pt idx="17596">5.7309026923576374</cx:pt>
          <cx:pt idx="17597">2.0839940888187214</cx:pt>
          <cx:pt idx="17598">0</cx:pt>
          <cx:pt idx="17599">228.71480015413408</cx:pt>
          <cx:pt idx="17600">188.0861652300909</cx:pt>
          <cx:pt idx="17601">2061.3879153987486</cx:pt>
          <cx:pt idx="17602">0.26050339158298552</cx:pt>
          <cx:pt idx="17603">879.69581493785665</cx:pt>
          <cx:pt idx="17604">0.78150928174738166</cx:pt>
          <cx:pt idx="17605">164.37530419427185</cx:pt>
          <cx:pt idx="17606">746.32915708866221</cx:pt>
          <cx:pt idx="17607">49.234269767131032</cx:pt>
          <cx:pt idx="17608">387.88505977242085</cx:pt>
          <cx:pt idx="17609">168.80086522772521</cx:pt>
          <cx:pt idx="17610">1794.910824673681</cx:pt>
          <cx:pt idx="17611">2.6050018504433208</cx:pt>
          <cx:pt idx="17612">1543.688264447926</cx:pt>
          <cx:pt idx="17613">347.06187820563952</cx:pt>
          <cx:pt idx="17614">252.42235789973779</cx:pt>
          <cx:pt idx="17615">2055.6776816464817</cx:pt>
          <cx:pt idx="17616">103.4160732854598</cx:pt>
          <cx:pt idx="17617">0</cx:pt>
          <cx:pt idx="17618">0</cx:pt>
          <cx:pt idx="17619">0</cx:pt>
          <cx:pt idx="17620">3.907539909015215</cx:pt>
          <cx:pt idx="17621">419.39450451896778</cx:pt>
          <cx:pt idx="17622">2.8656204714986138</cx:pt>
          <cx:pt idx="17623">0.26050339158298552</cx:pt>
          <cx:pt idx="17624">1631.9897273192082</cx:pt>
          <cx:pt idx="17625">210.48330971961914</cx:pt>
          <cx:pt idx="17626">159.42998475643344</cx:pt>
          <cx:pt idx="17627">293.33187932744102</cx:pt>
          <cx:pt idx="17628">256.47704386174428</cx:pt>
          <cx:pt idx="17629">420.44483739335698</cx:pt>
          <cx:pt idx="17630">16.150752834980093</cx:pt>
          <cx:pt idx="17631">1157.1448594977362</cx:pt>
          <cx:pt idx="17632">0</cx:pt>
          <cx:pt idx="17633">2949.6150551648311</cx:pt>
          <cx:pt idx="17634">465.23063703390261</cx:pt>
          <cx:pt idx="17635">500.42843478933207</cx:pt>
          <cx:pt idx="17636">1676.0383906265513</cx:pt>
          <cx:pt idx="17637">4.1679782560709953</cx:pt>
          <cx:pt idx="17638">693.96668018128776</cx:pt>
          <cx:pt idx="17639">811.20494459611302</cx:pt>
          <cx:pt idx="17640">262.32487465884293</cx:pt>
          <cx:pt idx="17641">2.6050018504433208</cx:pt>
          <cx:pt idx="17642">362.62308922171491</cx:pt>
          <cx:pt idx="17643">188.59800845965734</cx:pt>
          <cx:pt idx="17644">1660.4187201981745</cx:pt>
          <cx:pt idx="17645">21.100391170301712</cx:pt>
          <cx:pt idx="17646">3.1258746764764478</cx:pt>
          <cx:pt idx="17647">0.52097875324100928</cx:pt>
          <cx:pt idx="17648">206.57659879283048</cx:pt>
          <cx:pt idx="17649">114.62423418334457</cx:pt>
          <cx:pt idx="17650">6.7731534672625635</cx:pt>
          <cx:pt idx="17651">0</cx:pt>
          <cx:pt idx="17652">1055.8097745012853</cx:pt>
          <cx:pt idx="17653">408.97723712590232</cx:pt>
          <cx:pt idx="17654">324.76775488668352</cx:pt>
          <cx:pt idx="17655">1660.3035634190885</cx:pt>
          <cx:pt idx="17656">3564.7751072609281</cx:pt>
          <cx:pt idx="17657">0</cx:pt>
          <cx:pt idx="17658">821.57305267920242</cx:pt>
          <cx:pt idx="17659">955.28709723099337</cx:pt>
          <cx:pt idx="17660">963.34128280447499</cx:pt>
          <cx:pt idx="17661">84.746150555381817</cx:pt>
          <cx:pt idx="17662">699.18871514945897</cx:pt>
          <cx:pt idx="17663">372.76819472755722</cx:pt>
          <cx:pt idx="17664">0</cx:pt>
          <cx:pt idx="17665">142.48936475906274</cx:pt>
          <cx:pt idx="17666">955.75120320837641</cx:pt>
          <cx:pt idx="17667">4.4286745626559831</cx:pt>
          <cx:pt idx="17668">0</cx:pt>
          <cx:pt idx="17669">0</cx:pt>
          <cx:pt idx="17670">0</cx:pt>
          <cx:pt idx="17671">118.78471366377207</cx:pt>
          <cx:pt idx="17672">1456.2169843042254</cx:pt>
          <cx:pt idx="17673">30.739335084779661</cx:pt>
          <cx:pt idx="17674">3195.771697246495</cx:pt>
          <cx:pt idx="17675">0</cx:pt>
          <cx:pt idx="17676">0.26050339158298552</cx:pt>
          <cx:pt idx="17677">341.50945402524451</cx:pt>
          <cx:pt idx="17678">0</cx:pt>
          <cx:pt idx="17679">0</cx:pt>
          <cx:pt idx="17680">0</cx:pt>
          <cx:pt idx="17681">0</cx:pt>
          <cx:pt idx="17682">0</cx:pt>
          <cx:pt idx="17683">0</cx:pt>
          <cx:pt idx="17684">0</cx:pt>
          <cx:pt idx="17685">9.6383315491379005</cx:pt>
          <cx:pt idx="17686">301.39699647612838</cx:pt>
          <cx:pt idx="17687">32.041333319388684</cx:pt>
          <cx:pt idx="17688">9.3783126630743183</cx:pt>
          <cx:pt idx="17689">379.30154768917191</cx:pt>
          <cx:pt idx="17690">18.235507655093588</cx:pt>
          <cx:pt idx="17691">224.5494565913524</cx:pt>
          <cx:pt idx="17692">73.983434373334219</cx:pt>
          <cx:pt idx="17693">2333.3416315802647</cx:pt>
          <cx:pt idx="17694">80.753013177088818</cx:pt>
          <cx:pt idx="17695">466.00688200102093</cx:pt>
          <cx:pt idx="17696">0.78150928174738166</cx:pt>
          <cx:pt idx="17697">70.076463750774778</cx:pt>
          <cx:pt idx="17698">272.21634796774879</cx:pt>
          <cx:pt idx="17699">1982.4550672185896</cx:pt>
          <cx:pt idx="17700">32.563005339370015</cx:pt>
          <cx:pt idx="17701">82.320523575194485</cx:pt>
          <cx:pt idx="17702">0</cx:pt>
          <cx:pt idx="17703">0</cx:pt>
          <cx:pt idx="17704">159.10782404118569</cx:pt>
          <cx:pt idx="17705">179.74350565412328</cx:pt>
          <cx:pt idx="17706">158.12315761970433</cx:pt>
          <cx:pt idx="17707">65.38567229394971</cx:pt>
          <cx:pt idx="17708">0</cx:pt>
          <cx:pt idx="17709">408.72155977470288</cx:pt>
          <cx:pt idx="17710">947.69464925498471</cx:pt>
          <cx:pt idx="17711">1097.2570156215734</cx:pt>
          <cx:pt idx="17712">0</cx:pt>
          <cx:pt idx="17713">1.3024981545525187</cx:pt>
          <cx:pt idx="17714">1080.5615096309441</cx:pt>
          <cx:pt idx="17715">43.465052995280459</cx:pt>
          <cx:pt idx="17716">1818.8451728544137</cx:pt>
          <cx:pt idx="17717">7.0333403459117836</cx:pt>
          <cx:pt idx="17718">307.13099486570349</cx:pt>
          <cx:pt idx="17719">17.192854276161317</cx:pt>
          <cx:pt idx="17720">55.748092731005485</cx:pt>
          <cx:pt idx="17721">461.33667528231825</cx:pt>
          <cx:pt idx="17722">16.150752834980093</cx:pt>
          <cx:pt idx="17723">44.807121428563669</cx:pt>
          <cx:pt idx="17724">1.3024981545525187</cx:pt>
          <cx:pt idx="17725">0</cx:pt>
          <cx:pt idx="17726">124.00136163768687</cx:pt>
          <cx:pt idx="17727">98.250330412416574</cx:pt>
          <cx:pt idx="17728">207.09521766943917</cx:pt>
          <cx:pt idx="17729">791.40820034116484</cx:pt>
          <cx:pt idx="17730">175.83989836242006</cx:pt>
          <cx:pt idx="17731">4811.5973209064678</cx:pt>
          <cx:pt idx="17732">147.446575285173</cx:pt>
          <cx:pt idx="17733">150.05184546807837</cx:pt>
          <cx:pt idx="17734">0.52097875324100928</cx:pt>
          <cx:pt idx="17735">751.26648157046486</cx:pt>
          <cx:pt idx="17736">1163.6655427680023</cx:pt>
          <cx:pt idx="17737">2408.302788573917</cx:pt>
          <cx:pt idx="17738">73.713653168568825</cx:pt>
          <cx:pt idx="17739">2617.4548258924451</cx:pt>
          <cx:pt idx="17740">0</cx:pt>
          <cx:pt idx="17741">102.89626636509159</cx:pt>
          <cx:pt idx="17742">395.17663834685209</cx:pt>
          <cx:pt idx="17743">753.87816160660645</cx:pt>
          <cx:pt idx="17744">4889.9533874528033</cx:pt>
          <cx:pt idx="17745">294.66097069091512</cx:pt>
          <cx:pt idx="17746">61.479023486643584</cx:pt>
          <cx:pt idx="17747">0</cx:pt>
          <cx:pt idx="17748">0.52097875324100928</cx:pt>
          <cx:pt idx="17749">672.85762700107625</cx:pt>
          <cx:pt idx="17750">445.99038859948161</cx:pt>
          <cx:pt idx="17751">0</cx:pt>
          <cx:pt idx="17752">346.45925521562413</cx:pt>
          <cx:pt idx="17753">265.79725261432338</cx:pt>
          <cx:pt idx="17754">7.0333403459117836</cx:pt>
          <cx:pt idx="17755">37.306040385062701</cx:pt>
          <cx:pt idx="17756">602.78872234219375</cx:pt>
          <cx:pt idx="17757">21.621144215483799</cx:pt>
          <cx:pt idx="17758">77.629566748521569</cx:pt>
          <cx:pt idx="17759">4.4286745626559831</cx:pt>
          <cx:pt idx="17760">0.52097875324100928</cx:pt>
          <cx:pt idx="17761">0.26050339158298552</cx:pt>
          <cx:pt idx="17762">81.796621791365013</cx:pt>
          <cx:pt idx="17763">0</cx:pt>
          <cx:pt idx="17764">0.52097875324100928</cx:pt>
          <cx:pt idx="17765">0</cx:pt>
          <cx:pt idx="17766">0</cx:pt>
          <cx:pt idx="17767">119.02573829364735</cx:pt>
          <cx:pt idx="17768">174.0107825341575</cx:pt>
          <cx:pt idx="17769">29.957133820195743</cx:pt>
          <cx:pt idx="17770">1274.9004019894883</cx:pt>
          <cx:pt idx="17771">1666.9958684973974</cx:pt>
          <cx:pt idx="17772">3972.2393791825243</cx:pt>
          <cx:pt idx="17773">0</cx:pt>
          <cx:pt idx="17774">17.192854276161317</cx:pt>
          <cx:pt idx="17775">1798.0255989521654</cx:pt>
          <cx:pt idx="17776">1133.7037731600014</cx:pt>
          <cx:pt idx="17777">406.90800234651346</cx:pt>
          <cx:pt idx="17778">12370.218630847377</cx:pt>
          <cx:pt idx="17779">25.008296443282887</cx:pt>
          <cx:pt idx="17780">435.82148302605628</cx:pt>
          <cx:pt idx="17781">616.58761024712078</cx:pt>
          <cx:pt idx="17782">25.52902961159489</cx:pt>
          <cx:pt idx="17783">5192.1709433845072</cx:pt>
          <cx:pt idx="17784">20317.411560529363</cx:pt>
          <cx:pt idx="17785">32.822232838179126</cx:pt>
          <cx:pt idx="17786">1161.0850947950807</cx:pt>
          <cx:pt idx="17787">1177.9607716322632</cx:pt>
          <cx:pt idx="17788">2.6050018504433208</cx:pt>
          <cx:pt idx="17789">158.64239305083609</cx:pt>
          <cx:pt idx="17790">931.26739435564923</cx:pt>
          <cx:pt idx="17791">2968.4911137358858</cx:pt>
          <cx:pt idx="17792">772.36196380816682</cx:pt>
          <cx:pt idx="17793">5696.0525561241129</cx:pt>
          <cx:pt idx="17794">91.437093965258143</cx:pt>
          <cx:pt idx="17795">15.10905545683319</cx:pt>
          <cx:pt idx="17796">226.37029908126405</cx:pt>
          <cx:pt idx="17797">1383.5486189115131</cx:pt>
          <cx:pt idx="17798">8.0442445369967324</cx:pt>
          <cx:pt idx="17799">2208.4935435409211</cx:pt>
          <cx:pt idx="17800">0.26050339158298552</cx:pt>
          <cx:pt idx="17801">836.82202463931037</cx:pt>
          <cx:pt idx="17802">186.26013591677071</cx:pt>
          <cx:pt idx="17803">0</cx:pt>
          <cx:pt idx="17804">591.34751255608512</cx:pt>
          <cx:pt idx="17805">0</cx:pt>
          <cx:pt idx="17806">482.97878541947142</cx:pt>
          <cx:pt idx="17807">791.90268452169789</cx:pt>
          <cx:pt idx="17808">56.008297015916185</cx:pt>
          <cx:pt idx="17809">882.07979786772762</cx:pt>
          <cx:pt idx="17810">7935.0202959089556</cx:pt>
          <cx:pt idx="17811">0.78150928174738166</cx:pt>
          <cx:pt idx="17812">1190.2000464899565</cx:pt>
          <cx:pt idx="17813">272.21634796774879</cx:pt>
          <cx:pt idx="17814">44.286213130452985</cx:pt>
          <cx:pt idx="17815">699.96568004466963</cx:pt>
          <cx:pt idx="17816">932.36657931795162</cx:pt>
          <cx:pt idx="17817">58.350982194783171</cx:pt>
          <cx:pt idx="17818">3.1258746764764478</cx:pt>
          <cx:pt idx="17819">192.76980983771972</cx:pt>
          <cx:pt idx="17820">0</cx:pt>
          <cx:pt idx="17821">19.277389114676343</cx:pt>
          <cx:pt idx="17822">264.41387831161182</cx:pt>
          <cx:pt idx="17823">0.52097875324100928</cx:pt>
          <cx:pt idx="17824">3450.2421834750307</cx:pt>
          <cx:pt idx="17825">285.50172199844201</cx:pt>
          <cx:pt idx="17826">284.98585854000078</cx:pt>
          <cx:pt idx="17827">671.55106426767281</cx:pt>
          <cx:pt idx="17828">8279.4875506785629</cx:pt>
          <cx:pt idx="17829">1808.4054416008107</cx:pt>
          <cx:pt idx="17830">73.202711430162509</cx:pt>
          <cx:pt idx="17831">1108.4277487164586</cx:pt>
          <cx:pt idx="17832">676.79256446577165</cx:pt>
          <cx:pt idx="17833">53.925340374436388</cx:pt>
          <cx:pt idx="17834">217.25940317927342</cx:pt>
          <cx:pt idx="17835">612.7043503155212</cx:pt>
          <cx:pt idx="17836">673.41835918781442</cx:pt>
          <cx:pt idx="17837">552.79184543369502</cx:pt>
          <cx:pt idx="17838">800.5229392101362</cx:pt>
          <cx:pt idx="17839">161.77101406291908</cx:pt>
          <cx:pt idx="17840">28.915058932826572</cx:pt>
          <cx:pt idx="17841">1.5629405246920709</cx:pt>
          <cx:pt idx="17842">606.98840502412736</cx:pt>
          <cx:pt idx="17843">10.680256085236168</cx:pt>
          <cx:pt idx="17844">289.15902652414638</cx:pt>
          <cx:pt idx="17845">0</cx:pt>
          <cx:pt idx="17846">63.302369687957864</cx:pt>
          <cx:pt idx="17847">202.92572910479686</cx:pt>
          <cx:pt idx="17848">261.28654669639724</cx:pt>
          <cx:pt idx="17849">19.277389114676343</cx:pt>
          <cx:pt idx="17850">156.56464029679563</cx:pt>
          <cx:pt idx="17851">97.948093154019659</cx:pt>
          <cx:pt idx="17852">586.92976151704295</cx:pt>
          <cx:pt idx="17853">476.1833847917145</cx:pt>
          <cx:pt idx="17854">598.61804898754917</cx:pt>
          <cx:pt idx="17855">10425.736109780526</cx:pt>
          <cx:pt idx="17856">17.714699784013558</cx:pt>
          <cx:pt idx="17857">37.773525133767777</cx:pt>
          <cx:pt idx="17858">1175.348650966205</cx:pt>
          <cx:pt idx="17859">12.24338485297506</cx:pt>
          <cx:pt idx="17860">101.85727302275095</cx:pt>
          <cx:pt idx="17861">1344.7549345178302</cx:pt>
          <cx:pt idx="17862">0</cx:pt>
          <cx:pt idx="17863">0</cx:pt>
          <cx:pt idx="17864">376.67461301320691</cx:pt>
          <cx:pt idx="17865">45.327598702076131</cx:pt>
          <cx:pt idx="17866">0</cx:pt>
          <cx:pt idx="17867">144.83568800234426</cx:pt>
          <cx:pt idx="17868">449.63014001179579</cx:pt>
          <cx:pt idx="17869">5072.9725529566513</cx:pt>
          <cx:pt idx="17870">575.94900569059769</cx:pt>
          <cx:pt idx="17871">1687.8201711367019</cx:pt>
          <cx:pt idx="17872">0</cx:pt>
          <cx:pt idx="17873">26.107121186434249</cx:pt>
          <cx:pt idx="17874">4074.8916915000377</cx:pt>
          <cx:pt idx="17875">5951.1699318135043</cx:pt>
          <cx:pt idx="17876">0.52097875324100928</cx:pt>
          <cx:pt idx="17877">267.54126785918629</cx:pt>
          <cx:pt idx="17878">13591.281348158467</cx:pt>
          <cx:pt idx="17879">0</cx:pt>
          <cx:pt idx="17880">68.51247461186631</cx:pt>
          <cx:pt idx="17881">1164.150014286397</cx:pt>
          <cx:pt idx="17882">189.12441517711761</cx:pt>
          <cx:pt idx="17883">1.3024981545525187</cx:pt>
          <cx:pt idx="17884">0.51582163161809547</cx:pt>
          <cx:pt idx="17885">12986.174764708268</cx:pt>
          <cx:pt idx="17886">0</cx:pt>
          <cx:pt idx="17887">1901.9210608658707</cx:pt>
          <cx:pt idx="17888">1808.4054416008107</cx:pt>
          <cx:pt idx="17889">0</cx:pt>
          <cx:pt idx="17890">0</cx:pt>
          <cx:pt idx="17891">235.23845235359684</cx:pt>
          <cx:pt idx="17892">498.07056275294849</cx:pt>
          <cx:pt idx="17893">522.81007549797141</cx:pt>
          <cx:pt idx="17894">105.27806088422527</cx:pt>
          <cx:pt idx="17895">92.740461996986539</cx:pt>
          <cx:pt idx="17896">121.91353661774014</cx:pt>
          <cx:pt idx="17897">563.21452634427976</cx:pt>
          <cx:pt idx="17898">1.5629405246920709</cx:pt>
          <cx:pt idx="17899">0.26050339158298552</cx:pt>
          <cx:pt idx="17900">52.620025488536022</cx:pt>
          <cx:pt idx="17901">164.11186656185384</cx:pt>
          <cx:pt idx="17902">0.78150928174738166</cx:pt>
          <cx:pt idx="17903">233.93209355918066</cx:pt>
          <cx:pt idx="17904">148.22029962423693</cx:pt>
          <cx:pt idx="17905">0</cx:pt>
          <cx:pt idx="17906">627.55710039631902</cx:pt>
          <cx:pt idx="17907">238.10491899037211</cx:pt>
          <cx:pt idx="17908">603.333036329381</cx:pt>
          <cx:pt idx="17909">1633.348575040196</cx:pt>
          <cx:pt idx="17910">0.26050339158298552</cx:pt>
          <cx:pt idx="17911">29.435855226365593</cx:pt>
          <cx:pt idx="17912">13.285701732654831</cx:pt>
          <cx:pt idx="17913">1.0420242514143867</cx:pt>
          <cx:pt idx="17914">2047.2839327654201</cx:pt>
          <cx:pt idx="17915">703.61921133333021</cx:pt>
          <cx:pt idx="17916">10.941399322961292</cx:pt>
          <cx:pt idx="17917">696.04114118346581</cx:pt>
          <cx:pt idx="17918">366.78019950067426</cx:pt>
          <cx:pt idx="17919">1154.5788588346313</cx:pt>
          <cx:pt idx="17920">0</cx:pt>
          <cx:pt idx="17921">0</cx:pt>
          <cx:pt idx="17922">2705.4762260557031</cx:pt>
          <cx:pt idx="17923">4079.6973501365992</cx:pt>
          <cx:pt idx="17924">568.1637620652798</cx:pt>
          <cx:pt idx="17925">2104.8690321935956</cx:pt>
          <cx:pt idx="17926">383.19634927174604</cx:pt>
          <cx:pt idx="17927">118.27104190313867</cx:pt>
          <cx:pt idx="17928">185.74165966863981</cx:pt>
          <cx:pt idx="17929">24.227056902860816</cx:pt>
          <cx:pt idx="17930">78.671951064458881</cx:pt>
          <cx:pt idx="17931">26.571388147548156</cx:pt>
          <cx:pt idx="17932">1.8235300782217538</cx:pt>
          <cx:pt idx="17933">36.209523228758428</cx:pt>
          <cx:pt idx="17934">342.50802659324881</cx:pt>
          <cx:pt idx="17935">10535.440889382326</cx:pt>
          <cx:pt idx="17936">32.822232838179126</cx:pt>
          <cx:pt idx="17937">15.629812530935851</cx:pt>
          <cx:pt idx="17938">15.10905545683319</cx:pt>
          <cx:pt idx="17939">1452.5852802994971</cx:pt>
          <cx:pt idx="17940">757.02414898525853</cx:pt>
          <cx:pt idx="17941">0.78150928174738166</cx:pt>
          <cx:pt idx="17942">62.782997768270484</cx:pt>
          <cx:pt idx="17943">1256.3756375229932</cx:pt>
          <cx:pt idx="17944">192.24670431532749</cx:pt>
          <cx:pt idx="17945">694.49676785588065</cx:pt>
          <cx:pt idx="17946">0.78150928174738166</cx:pt>
          <cx:pt idx="17947">484.01985596708403</cx:pt>
          <cx:pt idx="17948">12.24338485297506</cx:pt>
          <cx:pt idx="17949">1318.6137497915108</cx:pt>
          <cx:pt idx="17950">1.0420242514143867</cx:pt>
          <cx:pt idx="17951">612.95963586104995</cx:pt>
          <cx:pt idx="17952">503.04195001223167</cx:pt>
          <cx:pt idx="17953">102.89626636509159</cx:pt>
          <cx:pt idx="17954">18.235507655093588</cx:pt>
          <cx:pt idx="17955">0.52097875324100928</cx:pt>
          <cx:pt idx="17956">20.319474903650551</cx:pt>
          <cx:pt idx="17957">0</cx:pt>
          <cx:pt idx="17958">788.61194260886589</cx:pt>
          <cx:pt idx="17959">222.72768773862171</cx:pt>
          <cx:pt idx="17960">136.14897216331866</cx:pt>
          <cx:pt idx="17961">2046.4322525398313</cx:pt>
          <cx:pt idx="17962">2067.400724600649</cx:pt>
          <cx:pt idx="17963">0</cx:pt>
          <cx:pt idx="17964">0</cx:pt>
          <cx:pt idx="17965">1652.1478005857587</cx:pt>
          <cx:pt idx="17966">1049.5288011938599</cx:pt>
          <cx:pt idx="17967">202.92572910479686</cx:pt>
          <cx:pt idx="17968">0</cx:pt>
          <cx:pt idx="17969">120.87006589519532</cx:pt>
          <cx:pt idx="17970">39.074149582011614</cx:pt>
          <cx:pt idx="17971">138.52695008573565</cx:pt>
          <cx:pt idx="17972">841.94810147176531</cx:pt>
          <cx:pt idx="17973">0.26050339158298552</cx:pt>
          <cx:pt idx="17974">1097.4854154941318</cx:pt>
          <cx:pt idx="17975">188.0861652300909</cx:pt>
          <cx:pt idx="17976">3.907539909015215</cx:pt>
          <cx:pt idx="17977">76.848643732928991</cx:pt>
          <cx:pt idx="17978">977.41316100060328</cx:pt>
          <cx:pt idx="17979">0</cx:pt>
          <cx:pt idx="17980">860.97367541039159</cx:pt>
          <cx:pt idx="17981">1439.7457014229003</cx:pt>
          <cx:pt idx="17982">7.8152409270128853</cx:pt>
          <cx:pt idx="17983">661.92414987817256</cx:pt>
          <cx:pt idx="17984">7.5545976395450314</cx:pt>
          <cx:pt idx="17985">0</cx:pt>
          <cx:pt idx="17986">866.96917645728263</cx:pt>
          <cx:pt idx="17987">25.52902961159489</cx:pt>
          <cx:pt idx="17988">253.72557387548497</cx:pt>
          <cx:pt idx="17989">10.448605689556855</cx:pt>
          <cx:pt idx="17990">2.0839940888187214</cx:pt>
          <cx:pt idx="17991">425.44030777274162</cx:pt>
          <cx:pt idx="17992">12.503860494990482</cx:pt>
          <cx:pt idx="17993">962.53949977336231</cx:pt>
          <cx:pt idx="17994">6.252105938134398</cx:pt>
          <cx:pt idx="17995">913.03145242505207</cx:pt>
          <cx:pt idx="17996">2410.9762730905222</cx:pt>
          <cx:pt idx="17997">65.907683939652316</cx:pt>
          <cx:pt idx="17998">1089.0661716169086</cx:pt>
          <cx:pt idx="17999">5.9914902418319285</cx:pt>
          <cx:pt idx="18000">0</cx:pt>
          <cx:pt idx="18001">9141.0373640724702</cx:pt>
          <cx:pt idx="18002">195.63822665749188</cx:pt>
          <cx:pt idx="18003">2.0839940888187214</cx:pt>
          <cx:pt idx="18004">55.227344192007578</cx:pt>
          <cx:pt idx="18005">179.74350565412328</cx:pt>
          <cx:pt idx="18006">0.26050339158298552</cx:pt>
          <cx:pt idx="18007">1406.4812617177108</cx:pt>
          <cx:pt idx="18008">135.97796290456034</cx:pt>
          <cx:pt idx="18009">4221.553538531527</cx:pt>
          <cx:pt idx="18010">552.79184543369502</cx:pt>
          <cx:pt idx="18011">4.6890982641690844</cx:pt>
          <cx:pt idx="18012">0</cx:pt>
          <cx:pt idx="18013">759.60309537834394</cx:pt>
          <cx:pt idx="18014">9.6383315491379005</cx:pt>
          <cx:pt idx="18015">7175.1781970298898</cx:pt>
          <cx:pt idx="18016">240.70441239503725</cx:pt>
          <cx:pt idx="18017">465.52157757994127</cx:pt>
          <cx:pt idx="18018">0</cx:pt>
          <cx:pt idx="18019">4079.4145075529932</cx:pt>
          <cx:pt idx="18020">1643.2340955369575</cx:pt>
          <cx:pt idx="18021">0</cx:pt>
          <cx:pt idx="18022">646.84281199174495</cx:pt>
          <cx:pt idx="18023">146.92273557251511</cx:pt>
          <cx:pt idx="18024">258.933721822574</cx:pt>
          <cx:pt idx="18025">1.3024981545525187</cx:pt>
          <cx:pt idx="18026">2318.1814760308039</cx:pt>
          <cx:pt idx="18027">52.098529398284626</cx:pt>
          <cx:pt idx="18028">220.90525152747074</cx:pt>
          <cx:pt idx="18029">1954.6059709049528</cx:pt>
          <cx:pt idx="18030">111.49366896354172</cx:pt>
          <cx:pt idx="18031">864.32603538988872</cx:pt>
          <cx:pt idx="18032">0</cx:pt>
          <cx:pt idx="18033">118.00678344695091</cx:pt>
          <cx:pt idx="18034">1137.3275241305596</cx:pt>
          <cx:pt idx="18035">0.26050339158298552</cx:pt>
          <cx:pt idx="18036">0</cx:pt>
          <cx:pt idx="18037">0</cx:pt>
          <cx:pt idx="18038">1175.6748492851132</cx:pt>
          <cx:pt idx="18039">0.26050339158298552</cx:pt>
          <cx:pt idx="18040">612.95963586104995</cx:pt>
          <cx:pt idx="18041">196.6768340714969</cx:pt>
          <cx:pt idx="18042">2454.3279192680029</cx:pt>
          <cx:pt idx="18043">1.3024981545525187</cx:pt>
          <cx:pt idx="18044">6.5125360040559697</cx:pt>
          <cx:pt idx="18045">1169.8982523921522</cx:pt>
          <cx:pt idx="18046">1541.334527644909</cx:pt>
          <cx:pt idx="18047">226.37029908126405</cx:pt>
          <cx:pt idx="18048">0</cx:pt>
          <cx:pt idx="18049">4704.3946038648255</cx:pt>
          <cx:pt idx="18050">426.95046351333741</cx:pt>
          <cx:pt idx="18051">9.6383315491379005</cx:pt>
          <cx:pt idx="18052">616.58761024712078</cx:pt>
          <cx:pt idx="18053">217.77438179188829</cx:pt>
          <cx:pt idx="18054">667.36853196317577</cx:pt>
          <cx:pt idx="18055">531.15400098994724</cx:pt>
          <cx:pt idx="18056">0</cx:pt>
          <cx:pt idx="18057">3067.4619960983623</cx:pt>
          <cx:pt idx="18058">992.79191868086764</cx:pt>
          <cx:pt idx="18059">276.91502051948601</cx:pt>
          <cx:pt idx="18060">1.0420242514143867</cx:pt>
          <cx:pt idx="18061">1121.4224072755244</cx:pt>
          <cx:pt idx="18062">657.93849461825062</cx:pt>
          <cx:pt idx="18063">161.5117249823642</cx:pt>
          <cx:pt idx="18064">5.2100289756658134</cx:pt>
          <cx:pt idx="18065">582.74723456000743</cx:pt>
          <cx:pt idx="18066">337.61451343044314</cx:pt>
          <cx:pt idx="18067">598.36872670021341</cx:pt>
          <cx:pt idx="18068">4121.7749625341276</cx:pt>
          <cx:pt idx="18069">597.08221209498504</cx:pt>
          <cx:pt idx="18070">2572.114605094202</cx:pt>
          <cx:pt idx="18071">0</cx:pt>
          <cx:pt idx="18072">675.05649459967958</cx:pt>
          <cx:pt idx="18073">892.73294745497185</cx:pt>
          <cx:pt idx="18074">323.79823893798078</cx:pt>
          <cx:pt idx="18075">3.907539909015215</cx:pt>
          <cx:pt idx="18076">0.52097875324100928</cx:pt>
          <cx:pt idx="18077">394.40847959822605</cx:pt>
          <cx:pt idx="18078">297.75105550431556</cx:pt>
          <cx:pt idx="18079">695.26852632851001</cx:pt>
          <cx:pt idx="18080">0</cx:pt>
          <cx:pt idx="18081">393.88807743464486</cx:pt>
          <cx:pt idx="18082">0</cx:pt>
          <cx:pt idx="18083">203.3502219383692</cx:pt>
          <cx:pt idx="18084">76.848643732928991</cx:pt>
          <cx:pt idx="18085">303.75371554349016</cx:pt>
          <cx:pt idx="18086">100.0972539217474</cx:pt>
          <cx:pt idx="18087">7.5545976395450314</cx:pt>
          <cx:pt idx="18088">108.38719089594413</cx:pt>
          <cx:pt idx="18089">2.6050018504433208</cx:pt>
          <cx:pt idx="18090">3.907539909015215</cx:pt>
          <cx:pt idx="18091">2.6050018504433208</cx:pt>
          <cx:pt idx="18092">10.420073255760686</cx:pt>
          <cx:pt idx="18093">48.453475177471184</cx:pt>
          <cx:pt idx="18094">4.9496301986855045</cx:pt>
          <cx:pt idx="18095">1030.5514042287555</cx:pt>
          <cx:pt idx="18096">203.71883041698624</cx:pt>
          <cx:pt idx="18097">2.344521918329451</cx:pt>
          <cx:pt idx="18098">1396.8559671144094</cx:pt>
          <cx:pt idx="18099">0</cx:pt>
          <cx:pt idx="18100">32.563005339370015</cx:pt>
          <cx:pt idx="18101">7.0311133397701546</cx:pt>
          <cx:pt idx="18102">234.1927861203493</cx:pt>
          <cx:pt idx="18103">254.7694245186953</cx:pt>
          <cx:pt idx="18104">148.48946433128495</cx:pt>
          <cx:pt idx="18105">485.29906247002185</cx:pt>
          <cx:pt idx="18106">797.91599314180485</cx:pt>
          <cx:pt idx="18107">6.5125360040559697</cx:pt>
          <cx:pt idx="18108">5090.5881096046396</cx:pt>
          <cx:pt idx="18109">0</cx:pt>
          <cx:pt idx="18110">48.453475177471184</cx:pt>
          <cx:pt idx="18111">203.71883041698624</cx:pt>
          <cx:pt idx="18112">0.52097875324100928</cx:pt>
          <cx:pt idx="18113">391.26913125888899</cx:pt>
          <cx:pt idx="18114">13.0247193878945</cx:pt>
          <cx:pt idx="18115">0</cx:pt>
          <cx:pt idx="18116">95.082381164022067</cx:pt>
          <cx:pt idx="18117">0</cx:pt>
          <cx:pt idx="18118">0</cx:pt>
          <cx:pt idx="18119">3288.3800744639548</cx:pt>
          <cx:pt idx="18120">3166.4365405789017</cx:pt>
          <cx:pt idx="18121">0.52097875324100928</cx:pt>
          <cx:pt idx="18122">8.5964446083272144</cx:pt>
          <cx:pt idx="18123">759.44494885441111</cx:pt>
          <cx:pt idx="18124">375.65503377173468</cx:pt>
          <cx:pt idx="18125">1361.6506284616767</cx:pt>
          <cx:pt idx="18126">358.96179944278805</cx:pt>
          <cx:pt idx="18127">205.27140115697219</cx:pt>
          <cx:pt idx="18128">7038.2206800837148</cx:pt>
          <cx:pt idx="18129">440.50929478093008</cx:pt>
          <cx:pt idx="18130">14.328025912536493</cx:pt>
          <cx:pt idx="18131">270.14109895887685</cx:pt>
          <cx:pt idx="18132">1236.8321645214112</cx:pt>
          <cx:pt idx="18133">1365.8128490459383</cx:pt>
          <cx:pt idx="18134">342.03215327944037</cx:pt>
          <cx:pt idx="18135">2198.103819545564</cx:pt>
          <cx:pt idx="18136">910.18488173210073</cx:pt>
          <cx:pt idx="18137">3.3865903990908066</cx:pt>
          <cx:pt idx="18138">0.26050339158298552</cx:pt>
          <cx:pt idx="18139">0.52097875324100928</cx:pt>
          <cx:pt idx="18140">1038.374605073225</cx:pt>
          <cx:pt idx="18141">3303.4627098246333</cx:pt>
          <cx:pt idx="18142">461.88179090479701</cx:pt>
          <cx:pt idx="18143">1491.8981205094483</cx:pt>
          <cx:pt idx="18144">3.6470011439621928</cx:pt>
          <cx:pt idx="18145">370.7528519716081</cx:pt>
          <cx:pt idx="18146">14.848781269711106</cx:pt>
          <cx:pt idx="18147">256.60200281543206</cx:pt>
          <cx:pt idx="18148">773.32746258898067</cx:pt>
          <cx:pt idx="18149">1939.7519206877798</cx:pt>
          <cx:pt idx="18150">2290.3783829211379</cx:pt>
          <cx:pt idx="18151">10.159496258249503</cx:pt>
          <cx:pt idx="18152">665.0561525084596</cx:pt>
          <cx:pt idx="18153">0.26050339158298552</cx:pt>
          <cx:pt idx="18154">0.52097875324100928</cx:pt>
          <cx:pt idx="18155">30.243842759415401</cx:pt>
          <cx:pt idx="18156">384.77076365112993</cx:pt>
          <cx:pt idx="18157">1449.6663242559257</cx:pt>
          <cx:pt idx="18158">178.44525937601216</cx:pt>
          <cx:pt idx="18159">509.01646057173258</cx:pt>
          <cx:pt idx="18160">11.462313417332782</cx:pt>
          <cx:pt idx="18161">40.938402417576199</cx:pt>
          <cx:pt idx="18162">293.06677887924064</cx:pt>
          <cx:pt idx="18163">0.26050339158298552</cx:pt>
          <cx:pt idx="18164">291.23800502445431</cx:pt>
          <cx:pt idx="18165">144.83568800234426</cx:pt>
          <cx:pt idx="18166">730.39147464819052</cx:pt>
          <cx:pt idx="18167">7.0333403459117836</cx:pt>
          <cx:pt idx="18168">1165.6046383446064</cx:pt>
          <cx:pt idx="18169">316.25519985525312</cx:pt>
          <cx:pt idx="18170">168.80086522772521</cx:pt>
          <cx:pt idx="18171">13.38706097806261</cx:pt>
          <cx:pt idx="18172">1008.9022894012002</cx:pt>
          <cx:pt idx="18173">14.066788157451537</cx:pt>
          <cx:pt idx="18174">0</cx:pt>
          <cx:pt idx="18175">3230.5262601316927</cx:pt>
          <cx:pt idx="18176">1041.2603620414181</cx:pt>
          <cx:pt idx="18177">98.209061942531491</cx:pt>
          <cx:pt idx="18178">1009.9528518391634</cx:pt>
          <cx:pt idx="18179">643.43900217859743</cx:pt>
          <cx:pt idx="18180">0</cx:pt>
          <cx:pt idx="18181">1125.0849884564905</cx:pt>
          <cx:pt idx="18182">397.26917142567873</cx:pt>
          <cx:pt idx="18183">0</cx:pt>
          <cx:pt idx="18184">6.252105938134398</cx:pt>
          <cx:pt idx="18185">583.27348119727594</cx:pt>
          <cx:pt idx="18186">4.6890982641690844</cx:pt>
          <cx:pt idx="18187">0</cx:pt>
          <cx:pt idx="18188">1168.43827468277</cx:pt>
          <cx:pt idx="18189">167.49944158135617</cx:pt>
          <cx:pt idx="18190">524.92016356707165</cx:pt>
          <cx:pt idx="18191">46.891575768645019</cx:pt>
          <cx:pt idx="18192">370.16066142873871</cx:pt>
          <cx:pt idx="18193">0.26050339158298552</cx:pt>
          <cx:pt idx="18194">1.5629405246920709</cx:pt>
          <cx:pt idx="18195">0</cx:pt>
          <cx:pt idx="18196">49.755772305425154</cx:pt>
          <cx:pt idx="18197">50.535690622376137</cx:pt>
          <cx:pt idx="18198">8390.4243652044152</cx:pt>
          <cx:pt idx="18199">261.19566085645204</cx:pt>
          <cx:pt idx="18200">688.78359135523328</cx:pt>
          <cx:pt idx="18201">5257.7346991973</cx:pt>
          <cx:pt idx="18202">586.40022172120268</cx:pt>
          <cx:pt idx="18203">42.722379084048335</cx:pt>
          <cx:pt idx="18204">0</cx:pt>
          <cx:pt idx="18205">302.69934778547878</cx:pt>
          <cx:pt idx="18206">385.2791505878908</cx:pt>
          <cx:pt idx="18207">349.3371086129921</cx:pt>
          <cx:pt idx="18208">1.0420242514143867</cx:pt>
          <cx:pt idx="18209">1018.3261331824345</cx:pt>
          <cx:pt idx="18210">39.431280756487823</cx:pt>
          <cx:pt idx="18211">205.52891936403933</cx:pt>
          <cx:pt idx="18212">937.0363371845616</cx:pt>
          <cx:pt idx="18213">2420.5246942377353</cx:pt>
          <cx:pt idx="18214">560.09451518147341</cx:pt>
          <cx:pt idx="18215">13956.955336100054</cx:pt>
          <cx:pt idx="18216">745.55254724003896</cx:pt>
          <cx:pt idx="18217">3.6470011439621928</cx:pt>
          <cx:pt idx="18218">40.637166837069415</cx:pt>
          <cx:pt idx="18219">368.08262183137299</cx:pt>
          <cx:pt idx="18220">478.80354276773073</cx:pt>
          <cx:pt idx="18221">507.18148386876959</cx:pt>
          <cx:pt idx="18222">0.52097875324100928</cx:pt>
          <cx:pt idx="18223">101.33813237937311</cx:pt>
          <cx:pt idx="18224">0</cx:pt>
          <cx:pt idx="18225">0</cx:pt>
          <cx:pt idx="18226">1.3024981545525187</cx:pt>
          <cx:pt idx="18227">760.92226274738516</cx:pt>
          <cx:pt idx="18228">2944.0981508437985</cx:pt>
          <cx:pt idx="18229">4090.1763201025724</cx:pt>
          <cx:pt idx="18230">3.907539909015215</cx:pt>
          <cx:pt idx="18231">43.243695865729173</cx:pt>
          <cx:pt idx="18232">5.2100289756658134</cx:pt>
          <cx:pt idx="18233">3.1258746764764478</cx:pt>
          <cx:pt idx="18234">513.70429104762422</cx:pt>
          <cx:pt idx="18235">38.81389190037816</cx:pt>
          <cx:pt idx="18236">7.5545976395450314</cx:pt>
          <cx:pt idx="18237">1008.6923079568012</cx:pt>
          <cx:pt idx="18238">684.06639158859855</cx:pt>
          <cx:pt idx="18239">3140.635303787783</cx:pt>
          <cx:pt idx="18240">0</cx:pt>
          <cx:pt idx="18241">2.6050018504433208</cx:pt>
          <cx:pt idx="18242">0</cx:pt>
          <cx:pt idx="18243">0</cx:pt>
          <cx:pt idx="18244">825.51660854163106</cx:pt>
          <cx:pt idx="18245">1997.4974270013627</cx:pt>
          <cx:pt idx="18246">2021.8869764838464</cx:pt>
          <cx:pt idx="18247">5216.7062164729887</cx:pt>
          <cx:pt idx="18248">95.082381164022067</cx:pt>
          <cx:pt idx="18249">1155.8611477198067</cx:pt>
          <cx:pt idx="18250">478.27171857156725</cx:pt>
          <cx:pt idx="18251">0</cx:pt>
          <cx:pt idx="18252">4.1679782560709953</cx:pt>
          <cx:pt idx="18253">2160.3245321889185</cx:pt>
          <cx:pt idx="18254">294.61998621816048</cx:pt>
          <cx:pt idx="18255">16581.79993671237</cx:pt>
          <cx:pt idx="18256">1391.6335793155281</cx:pt>
          <cx:pt idx="18257">0</cx:pt>
          <cx:pt idx="18258">598.90905607264699</cx:pt>
          <cx:pt idx="18259">7.5545976395450314</cx:pt>
          <cx:pt idx="18260">3285.8730033816573</cx:pt>
          <cx:pt idx="18261">2024.8336532173812</cx:pt>
          <cx:pt idx="18262">464.74613927141604</cx:pt>
          <cx:pt idx="18263">515.27645690603254</cx:pt>
          <cx:pt idx="18264">736.44927109058574</cx:pt>
          <cx:pt idx="18265">452.76452050771417</cx:pt>
          <cx:pt idx="18266">562.43290083464285</cx:pt>
          <cx:pt idx="18267">88.573495398092518</cx:pt>
          <cx:pt idx="18268">166.71872991447952</cx:pt>
          <cx:pt idx="18269">3505.218040146558</cx:pt>
          <cx:pt idx="18270">1366.5709812035147</cx:pt>
          <cx:pt idx="18271">0</cx:pt>
          <cx:pt idx="18272">0</cx:pt>
          <cx:pt idx="18273">10.435915817608599</cx:pt>
          <cx:pt idx="18274">13.0247193878945</cx:pt>
          <cx:pt idx="18275">255.28407057821732</cx:pt>
          <cx:pt idx="18276">1583.3770571831494</cx:pt>
          <cx:pt idx="18277">95.864760363798695</cx:pt>
          <cx:pt idx="18278">1234.7746766665646</cx:pt>
          <cx:pt idx="18279">3142.1600046098133</cx:pt>
          <cx:pt idx="18280">814.87255470922867</cx:pt>
          <cx:pt idx="18281">0</cx:pt>
          <cx:pt idx="18282">0</cx:pt>
          <cx:pt idx="18283">987.6389937947456</cx:pt>
          <cx:pt idx="18284">0.26050339158298552</cx:pt>
          <cx:pt idx="18285">1306.1418550593087</cx:pt>
          <cx:pt idx="18286">0</cx:pt>
          <cx:pt idx="18287">0.52097875324100928</cx:pt>
          <cx:pt idx="18288">115.40425623049389</cx:pt>
          <cx:pt idx="18289">985.17508880896423</cx:pt>
          <cx:pt idx="18290">1.3024981545525187</cx:pt>
          <cx:pt idx="18291">0</cx:pt>
          <cx:pt idx="18292">1.0420242514143867</cx:pt>
          <cx:pt idx="18293">15.369064859311607</cx:pt>
          <cx:pt idx="18294">0</cx:pt>
          <cx:pt idx="18295">1549.1584787017582</cx:pt>
          <cx:pt idx="18296">2077.1729383767311</cx:pt>
          <cx:pt idx="18297">772.36196380816682</cx:pt>
          <cx:pt idx="18298">1.0420242514143867</cx:pt>
          <cx:pt idx="18299">458.2067377469516</cx:pt>
          <cx:pt idx="18300">13.806923381770556</cx:pt>
          <cx:pt idx="18301">249.03738341433012</cx:pt>
          <cx:pt idx="18302">511.10647847733867</cx:pt>
          <cx:pt idx="18303">155.2594899550933</cx:pt>
          <cx:pt idx="18304">121.13221651018372</cx:pt>
          <cx:pt idx="18305">549.65312791417784</cx:pt>
          <cx:pt idx="18306">257.89082009875597</cx:pt>
          <cx:pt idx="18307">19.537661288071376</cx:pt>
          <cx:pt idx="18308">647.06737611278345</cx:pt>
          <cx:pt idx="18309">1109.7358136617001</cx:pt>
          <cx:pt idx="18310">2404.9650997480189</cx:pt>
          <cx:pt idx="18311">89.874272224407051</cx:pt>
          <cx:pt idx="18312">857.8128693593153</cx:pt>
          <cx:pt idx="18313">1776.5815100087104</cx:pt>
          <cx:pt idx="18314">601.49272044025611</cx:pt>
          <cx:pt idx="18315">1083.1885795867074</cx:pt>
          <cx:pt idx="18316">795.31752614184541</cx:pt>
          <cx:pt idx="18317">0</cx:pt>
          <cx:pt idx="18318">2.0839940888187214</cx:pt>
          <cx:pt idx="18319">0.26050339158298552</cx:pt>
          <cx:pt idx="18320">0.78150928174738166</cx:pt>
          <cx:pt idx="18321">236.00932302064905</cx:pt>
          <cx:pt idx="18322">21090.878927730966</cx:pt>
          <cx:pt idx="18323">690.07572828270258</cx:pt>
          <cx:pt idx="18324">101.33813237937311</cx:pt>
          <cx:pt idx="18325">740.85838313209763</cx:pt>
          <cx:pt idx="18326">0.78150928174738166</cx:pt>
          <cx:pt idx="18327">7.2941836972378766</cx:pt>
          <cx:pt idx="18328">90.652352073648146</cx:pt>
          <cx:pt idx="18329">233.34659130782893</cx:pt>
          <cx:pt idx="18330">461.30462965665419</cx:pt>
          <cx:pt idx="18331">0.78150928174738166</cx:pt>
          <cx:pt idx="18332">425.91350755713296</cx:pt>
          <cx:pt idx="18333">308.95178452618285</cx:pt>
          <cx:pt idx="18334">217.77438179188829</cx:pt>
          <cx:pt idx="18335">107.58642915734623</cx:pt>
          <cx:pt idx="18336">337.61451343044314</cx:pt>
          <cx:pt idx="18337">5412.702898673333</cx:pt>
          <cx:pt idx="18338">1372.0800298951449</cx:pt>
          <cx:pt idx="18339">1468.9995519539734</cx:pt>
          <cx:pt idx="18340">1648.4850650326648</cx:pt>
          <cx:pt idx="18341">266.76062250972893</cx:pt>
          <cx:pt idx="18342">383.19634927174604</cx:pt>
          <cx:pt idx="18343">265.44611733356516</cx:pt>
          <cx:pt idx="18344">23.184318853059626</cx:pt>
          <cx:pt idx="18345">124.26156510703289</cx:pt>
          <cx:pt idx="18346">69.678523663195762</cx:pt>
          <cx:pt idx="18347">1017.54923206001</cx:pt>
          <cx:pt idx="18348">0.78150928174738166</cx:pt>
          <cx:pt idx="18349">1016.9845850051128</cx:pt>
          <cx:pt idx="18350">218.30577607726025</cx:pt>
          <cx:pt idx="18351">170.37347289324052</cx:pt>
          <cx:pt idx="18352">389.18107656698112</cx:pt>
          <cx:pt idx="18353">0.26050339158298552</cx:pt>
          <cx:pt idx="18354">298.78824403597525</cx:pt>
          <cx:pt idx="18355">140.99536224897827</cx:pt>
          <cx:pt idx="18356">116.96376795059813</cx:pt>
          <cx:pt idx="18357">1.0420242514143867</cx:pt>
          <cx:pt idx="18358">623.38843259297209</cx:pt>
          <cx:pt idx="18359">174.53318605893236</cx:pt>
          <cx:pt idx="18360">387.61559858859613</cx:pt>
          <cx:pt idx="18361">1.5629405246920709</cx:pt>
          <cx:pt idx="18362">1229.0489383575834</cx:pt>
          <cx:pt idx="18363">12.764687961250678</cx:pt>
          <cx:pt idx="18364">567.76938450496414</cx:pt>
          <cx:pt idx="18365">281.08770966441233</cx:pt>
          <cx:pt idx="18366">493.11395794161808</cx:pt>
          <cx:pt idx="18367">753.35510123707536</cx:pt>
          <cx:pt idx="18368">888.03721429166296</cx:pt>
          <cx:pt idx="18369">1462.69576547833</cx:pt>
          <cx:pt idx="18370">650.49035033832854</cx:pt>
          <cx:pt idx="18371">269.6153753620834</cx:pt>
          <cx:pt idx="18372">0.52097875324100928</cx:pt>
          <cx:pt idx="18373">2459.9506294309917</cx:pt>
          <cx:pt idx="18374">839.08995117095969</cx:pt>
          <cx:pt idx="18375">84.142054615970125</cx:pt>
          <cx:pt idx="18376">42.983789428678463</cx:pt>
          <cx:pt idx="18377">645.85565393257548</cx:pt>
          <cx:pt idx="18378">1361.6506284616767</cx:pt>
          <cx:pt idx="18379">25.52902961159489</cx:pt>
          <cx:pt idx="18380">0</cx:pt>
          <cx:pt idx="18381">3344.253904219087</cx:pt>
          <cx:pt idx="18382">0</cx:pt>
          <cx:pt idx="18383">1061.3180150431865</cx:pt>
          <cx:pt idx="18384">172.71758600499143</cx:pt>
          <cx:pt idx="18385">2626.3633212718255</cx:pt>
          <cx:pt idx="18386">1093.0780907138949</cx:pt>
          <cx:pt idx="18387">592.9097883696179</cx:pt>
          <cx:pt idx="18388">1369.702723890214</cx:pt>
          <cx:pt idx="18389">696.86298387058889</cx:pt>
          <cx:pt idx="18390">471.77174309345014</cx:pt>
          <cx:pt idx="18391">413.92305158685303</cx:pt>
          <cx:pt idx="18392">292.80191720316384</cx:pt>
          <cx:pt idx="18393">1302.2516760692533</cx:pt>
          <cx:pt idx="18394">360.26157430059203</cx:pt>
          <cx:pt idx="18395">0</cx:pt>
          <cx:pt idx="18396">0</cx:pt>
          <cx:pt idx="18397">0</cx:pt>
          <cx:pt idx="18398">0</cx:pt>
          <cx:pt idx="18399">0</cx:pt>
          <cx:pt idx="18400">1037.5824235809484</cx:pt>
          <cx:pt idx="18401">0</cx:pt>
          <cx:pt idx="18402">104.46350212835861</cx:pt>
          <cx:pt idx="18403">50.016782162163963</cx:pt>
          <cx:pt idx="18404">68.773146984466692</cx:pt>
          <cx:pt idx="18405">132.05694457819143</cx:pt>
          <cx:pt idx="18406">13612.967968824058</cx:pt>
          <cx:pt idx="18407">0</cx:pt>
          <cx:pt idx="18408">1874.2925999014326</cx:pt>
          <cx:pt idx="18409">8.0756438794876306</cx:pt>
          <cx:pt idx="18410">1363.6355593794715</cx:pt>
          <cx:pt idx="18411">0</cx:pt>
          <cx:pt idx="18412">0.52097875324100928</cx:pt>
          <cx:pt idx="18413">284.21380441013582</cx:pt>
          <cx:pt idx="18414">116.51490969512571</cx:pt>
          <cx:pt idx="18415">271.17674559283392</cx:pt>
          <cx:pt idx="18416">476.9778654015555</cx:pt>
          <cx:pt idx="18417">437.64195544427974</cx:pt>
          <cx:pt idx="18418">143.79821424902775</cx:pt>
          <cx:pt idx="18419">234.71503939672968</cx:pt>
          <cx:pt idx="18420">22872.666207177321</cx:pt>
          <cx:pt idx="18421">0</cx:pt>
          <cx:pt idx="18422">273.0128992658357</cx:pt>
          <cx:pt idx="18423">388.93774485216659</cx:pt>
          <cx:pt idx="18424">17.192854276161317</cx:pt>
          <cx:pt idx="18425">468.89675675078087</cx:pt>
          <cx:pt idx="18426">0</cx:pt>
          <cx:pt idx="18427">0.37249414997584407</cx:pt>
          <cx:pt idx="18428">795.59355659555354</cx:pt>
          <cx:pt idx="18429">0.26050339158298552</cx:pt>
          <cx:pt idx="18430">2.6050018504433208</cx:pt>
          <cx:pt idx="18431">674.44758033549419</cx:pt>
          <cx:pt idx="18432">0</cx:pt>
          <cx:pt idx="18433">0.26050339158298552</cx:pt>
          <cx:pt idx="18434">87.788443142610447</cx:pt>
          <cx:pt idx="18435">0</cx:pt>
          <cx:pt idx="18436">746.84734575660798</cx:pt>
          <cx:pt idx="18437">149.00845415626355</cx:pt>
          <cx:pt idx="18438">228.20584108507933</cx:pt>
          <cx:pt idx="18439">0</cx:pt>
          <cx:pt idx="18440">1.0420242514143867</cx:pt>
          <cx:pt idx="18441">4948.6129556617061</cx:pt>
          <cx:pt idx="18442">3128.8981589996051</cx:pt>
          <cx:pt idx="18443">4.6890982641690844</cx:pt>
          <cx:pt idx="18444">187.56263316576783</cx:pt>
          <cx:pt idx="18445">862.16945331462512</cx:pt>
          <cx:pt idx="18446">3441.1637134860248</cx:pt>
          <cx:pt idx="18447">676.69860897740762</cx:pt>
          <cx:pt idx="18448">0</cx:pt>
          <cx:pt idx="18449">339.6862708698302</cx:pt>
          <cx:pt idx="18450">29.696451818408466</cx:pt>
          <cx:pt idx="18451">1.8235300782217538</cx:pt>
          <cx:pt idx="18452">60.138107928475982</cx:pt>
          <cx:pt idx="18453">219.60168494789792</cx:pt>
          <cx:pt idx="18454">1179.1053975872042</cx:pt>
          <cx:pt idx="18455">458.74816303306051</cx:pt>
          <cx:pt idx="18456">229.24084790982454</cx:pt>
          <cx:pt idx="18457">935.73684364819258</cx:pt>
          <cx:pt idx="18458">0</cx:pt>
          <cx:pt idx="18459">811.99349573596896</cx:pt>
          <cx:pt idx="18460">2912.4240777751693</cx:pt>
          <cx:pt idx="18461">307.92225556546504</cx:pt>
          <cx:pt idx="18462">3.6470011439621928</cx:pt>
          <cx:pt idx="18463">151.35573531800631</cx:pt>
          <cx:pt idx="18464">5756.7921707924952</cx:pt>
          <cx:pt idx="18465">4.4286745626559831</cx:pt>
          <cx:pt idx="18466">2103.8475060098281</cx:pt>
          <cx:pt idx="18467">11096.907015560131</cx:pt>
          <cx:pt idx="18468">37.25297372878191</cx:pt>
          <cx:pt idx="18469">0.26050339158298552</cx:pt>
          <cx:pt idx="18470">20.57965656867443</cx:pt>
          <cx:pt idx="18471">2355.1244031403603</cx:pt>
          <cx:pt idx="18472">0</cx:pt>
          <cx:pt idx="18473">0.26050339158298552</cx:pt>
          <cx:pt idx="18474">0</cx:pt>
          <cx:pt idx="18475">2.0839940888187214</cx:pt>
          <cx:pt idx="18476">6825.829473048314</cx:pt>
          <cx:pt idx="18477">1708.3119523342464</cx:pt>
          <cx:pt idx="18478">32.563005339370015</cx:pt>
          <cx:pt idx="18479">276.91502051948601</cx:pt>
          <cx:pt idx="18480">19204.075299948352</cx:pt>
          <cx:pt idx="18481">4.0116997998249566</cx:pt>
          <cx:pt idx="18482">135.72184873808783</cx:pt>
          <cx:pt idx="18483">0.26050339158298552</cx:pt>
          <cx:pt idx="18484">19.798390738309131</cx:pt>
          <cx:pt idx="18485">0</cx:pt>
          <cx:pt idx="18486">0</cx:pt>
          <cx:pt idx="18487">0</cx:pt>
          <cx:pt idx="18488">16.77404326578014</cx:pt>
          <cx:pt idx="18489">0</cx:pt>
          <cx:pt idx="18490">345.68942001584446</cx:pt>
          <cx:pt idx="18491">636.90598318891841</cx:pt>
          <cx:pt idx="18492">1.8235300782217538</cx:pt>
          <cx:pt idx="18493">0.52097875324100928</cx:pt>
          <cx:pt idx="18494">4.9496301986855045</cx:pt>
          <cx:pt idx="18495">2436.3538526761354</cx:pt>
          <cx:pt idx="18496">255.8175528013619</cx:pt>
          <cx:pt idx="18497">321.97977143372088</cx:pt>
          <cx:pt idx="18498">370.44376520554971</cx:pt>
          <cx:pt idx="18499">0</cx:pt>
          <cx:pt idx="18500">0.52097875324100928</cx:pt>
          <cx:pt idx="18501">543.91976114744102</cx:pt>
          <cx:pt idx="18502">6.252105938134398</cx:pt>
          <cx:pt idx="18503">257.37093940500216</cx:pt>
          <cx:pt idx="18504">95.082381164022067</cx:pt>
          <cx:pt idx="18505">0</cx:pt>
          <cx:pt idx="18506">43.505138126702725</cx:pt>
          <cx:pt idx="18507">1505.7245696562045</cx:pt>
          <cx:pt idx="18508">0.52097875324100928</cx:pt>
          <cx:pt idx="18509">5.7309026923576374</cx:pt>
          <cx:pt idx="18510">442.07281441987328</cx:pt>
          <cx:pt idx="18511">122.95734933465654</cx:pt>
          <cx:pt idx="18512">2415.1595329453639</cx:pt>
          <cx:pt idx="18513">145.61612793361971</cx:pt>
          <cx:pt idx="18514">995.13675045469029</cx:pt>
          <cx:pt idx="18515">0.52097875324100928</cx:pt>
          <cx:pt idx="18516">1919.6780567592609</cx:pt>
          <cx:pt idx="18517">647.60664764789715</cx:pt>
          <cx:pt idx="18518">435.82148302605628</cx:pt>
          <cx:pt idx="18519">10.420073255760686</cx:pt>
          <cx:pt idx="18520">832.82452728379008</cx:pt>
          <cx:pt idx="18521">281.87090810877748</cx:pt>
          <cx:pt idx="18522">2560.5476255538638</cx:pt>
          <cx:pt idx="18523">0.26050339158298552</cx:pt>
          <cx:pt idx="18524">150.31382529275413</cx:pt>
          <cx:pt idx="18525">2911.4145368827353</cx:pt>
          <cx:pt idx="18526">0</cx:pt>
          <cx:pt idx="18527">2505.5720694005731</cx:pt>
          <cx:pt idx="18528">2276.7599562112496</cx:pt>
          <cx:pt idx="18529">409.51752449696039</cx:pt>
          <cx:pt idx="18530">379.53886615594644</cx:pt>
          <cx:pt idx="18531">7.0333403459117836</cx:pt>
          <cx:pt idx="18532">140.92648238119287</cx:pt>
          <cx:pt idx="18533">388.74859177079469</cx:pt>
          <cx:pt idx="18534">271.97026597191666</cx:pt>
          <cx:pt idx="18535">1005.2687847663834</cx:pt>
          <cx:pt idx="18536">1494.4873585730925</cx:pt>
          <cx:pt idx="18537">886.49796423913392</cx:pt>
          <cx:pt idx="18538">762.50828399980617</cx:pt>
          <cx:pt idx="18539">1759.537204627856</cx:pt>
          <cx:pt idx="18540">427.98993819437936</cx:pt>
          <cx:pt idx="18541">1679.0634451818496</cx:pt>
          <cx:pt idx="18542">721.57323182525056</cx:pt>
          <cx:pt idx="18543">32.563005339370015</cx:pt>
          <cx:pt idx="18544">207.35501280852731</cx:pt>
          <cx:pt idx="18545">641.87747831381853</cx:pt>
          <cx:pt idx="18546">353.24409637345639</cx:pt>
          <cx:pt idx="18547">54.4455588096056</cx:pt>
          <cx:pt idx="18548">1180.5786925977211</cx:pt>
          <cx:pt idx="18549">107.85018128156922</cx:pt>
          <cx:pt idx="18550">562.9408341520724</cx:pt>
          <cx:pt idx="18551">1190.2000464899565</cx:pt>
          <cx:pt idx="18552">2.0839940888187214</cx:pt>
          <cx:pt idx="18553">316.5191950893215</cx:pt>
          <cx:pt idx="18554">1007.5032375250436</cx:pt>
          <cx:pt idx="18555">111.49366896354172</cx:pt>
          <cx:pt idx="18556">0</cx:pt>
          <cx:pt idx="18557">3250.7485810960493</cx:pt>
          <cx:pt idx="18558">1683.3777407231269</cx:pt>
          <cx:pt idx="18559">486.61544054753386</cx:pt>
          <cx:pt idx="18560">1059.4787522607369</cx:pt>
          <cx:pt idx="18561">2125.4039878261592</cx:pt>
          <cx:pt idx="18562">1912.900349429681</cx:pt>
          <cx:pt idx="18563">0.26050339158298552</cx:pt>
          <cx:pt idx="18564">0</cx:pt>
          <cx:pt idx="18565">1.0420242514143867</cx:pt>
          <cx:pt idx="18566">0</cx:pt>
          <cx:pt idx="18567">1782.1347314593386</cx:pt>
          <cx:pt idx="18568">474.10415052223732</cx:pt>
          <cx:pt idx="18569">10.680256085236168</cx:pt>
          <cx:pt idx="18570">603.83591553026872</cx:pt>
          <cx:pt idx="18571">0</cx:pt>
          <cx:pt idx="18572">481.13722103844873</cx:pt>
          <cx:pt idx="18573">4.6890982641690844</cx:pt>
          <cx:pt idx="18574">2614.3711862669616</cx:pt>
          <cx:pt idx="18575">96.904278290254069</cx:pt>
          <cx:pt idx="18576">2.6050018504433208</cx:pt>
          <cx:pt idx="18577">40.118051651498462</cx:pt>
          <cx:pt idx="18578">11.983433024557984</cx:pt>
          <cx:pt idx="18579">90.652352073648146</cx:pt>
          <cx:pt idx="18580">468.11570831969459</cx:pt>
          <cx:pt idx="18581">594.60002324497816</cx:pt>
          <cx:pt idx="18582">0</cx:pt>
          <cx:pt idx="18583">37.25297372878191</cx:pt>
          <cx:pt idx="18584">127.90817963688406</cx:pt>
          <cx:pt idx="18585">342.29380196221587</cx:pt>
          <cx:pt idx="18586">1304.0596194001873</cx:pt>
          <cx:pt idx="18587">277.68663375990513</cx:pt>
          <cx:pt idx="18588">44.686626095270931</cx:pt>
          <cx:pt idx="18589">88.573495398092518</cx:pt>
          <cx:pt idx="18590">397.04838532361924</cx:pt>
          <cx:pt idx="18591">0.26050339158298552</cx:pt>
          <cx:pt idx="18592">1507.2919571686894</cx:pt>
          <cx:pt idx="18593">311.9959110891694</cx:pt>
          <cx:pt idx="18594">458.74816303306051</cx:pt>
          <cx:pt idx="18595">4494.2947533078222</cx:pt>
          <cx:pt idx="18596">46.630044781378118</cx:pt>
          <cx:pt idx="18597">15.890030169313221</cx:pt>
          <cx:pt idx="18598">57.570406410695774</cx:pt>
          <cx:pt idx="18599">0.52097875324100928</cx:pt>
          <cx:pt idx="18600">28.646707789218301</cx:pt>
          <cx:pt idx="18601">581.45387667072202</cx:pt>
          <cx:pt idx="18602">3365.4212471597102</cx:pt>
          <cx:pt idx="18603">228.71480015413408</cx:pt>
          <cx:pt idx="18604">220.2295053151725</cx:pt>
          <cx:pt idx="18605">1998.3287515725938</cx:pt>
          <cx:pt idx="18606">1232.4640903901213</cx:pt>
          <cx:pt idx="18607">0</cx:pt>
          <cx:pt idx="18608">311.56230724329833</cx:pt>
          <cx:pt idx="18609">23.445550681689614</cx:pt>
          <cx:pt idx="18610">4.9496301986855045</cx:pt>
          <cx:pt idx="18611">2088.4391082386555</cx:pt>
          <cx:pt idx="18612">5377.5441297373263</cx:pt>
          <cx:pt idx="18613">63.561401862862951</cx:pt>
          <cx:pt idx="18614">2.8656204714986138</cx:pt>
          <cx:pt idx="18615">1.8235300782217538</cx:pt>
          <cx:pt idx="18616">1070.9337287419664</cx:pt>
          <cx:pt idx="18617">4954.1052971236813</cx:pt>
          <cx:pt idx="18618">869.01713203570716</cx:pt>
          <cx:pt idx="18619">1953.2509178197975</cx:pt>
          <cx:pt idx="18620">0.26050339158298552</cx:pt>
          <cx:pt idx="18621">0</cx:pt>
          <cx:pt idx="18622">0.52097875324100928</cx:pt>
          <cx:pt idx="18623">271.17674559283392</cx:pt>
          <cx:pt idx="18624">740.60131915714192</cx:pt>
          <cx:pt idx="18625">330.3242523988402</cx:pt>
          <cx:pt idx="18626">805.5387282931365</cx:pt>
          <cx:pt idx="18627">323.28084560953766</cx:pt>
          <cx:pt idx="18628">1440.8446340197102</cx:pt>
          <cx:pt idx="18629">0</cx:pt>
          <cx:pt idx="18630">304.7905472810175</cx:pt>
          <cx:pt idx="18631">0</cx:pt>
          <cx:pt idx="18632">4.6890982641690844</cx:pt>
          <cx:pt idx="18633">1.3024981545525187</cx:pt>
          <cx:pt idx="18634">1.3024981545525187</cx:pt>
          <cx:pt idx="18635">1902.4487357610283</cx:pt>
          <cx:pt idx="18636">2252.575391981848</cx:pt>
          <cx:pt idx="18637">0.26050339158298552</cx:pt>
          <cx:pt idx="18638">776.28507260564743</cx:pt>
          <cx:pt idx="18639">78.931928936183525</cx:pt>
          <cx:pt idx="18640">236.23942993278749</cx:pt>
          <cx:pt idx="18641">5.7309026923576374</cx:pt>
          <cx:pt idx="18642">427.98993819437936</cx:pt>
          <cx:pt idx="18643">637.70237281999152</cx:pt>
          <cx:pt idx="18644">610.36917343160076</cx:pt>
          <cx:pt idx="18645">177.21809313683107</cx:pt>
          <cx:pt idx="18646">604.38117355943427</cx:pt>
          <cx:pt idx="18647">165.42172873423729</cx:pt>
          <cx:pt idx="18648">843.99558893496089</cx:pt>
          <cx:pt idx="18649">0.78150928174738166</cx:pt>
          <cx:pt idx="18650">74.243757999857209</cx:pt>
          <cx:pt idx="18651">97.16929843029169</cx:pt>
          <cx:pt idx="18652">0</cx:pt>
          <cx:pt idx="18653">9.6383315491379005</cx:pt>
          <cx:pt idx="18654">0</cx:pt>
          <cx:pt idx="18655">28.91298545081326</cx:pt>
          <cx:pt idx="18656">118.78471366377207</cx:pt>
          <cx:pt idx="18657">113.57909201274987</cx:pt>
          <cx:pt idx="18658">3807.4810449435095</cx:pt>
          <cx:pt idx="18659">0.26050339158298552</cx:pt>
          <cx:pt idx="18660">820.83217307947757</cx:pt>
          <cx:pt idx="18661">0.26050339158298552</cx:pt>
          <cx:pt idx="18662">0</cx:pt>
          <cx:pt idx="18663">435.82148302605628</cx:pt>
          <cx:pt idx="18664">8.0756438794876306</cx:pt>
          <cx:pt idx="18665">0</cx:pt>
          <cx:pt idx="18666">1529.1952134442438</cx:pt>
          <cx:pt idx="18667">382.42484155849149</cx:pt>
          <cx:pt idx="18668">1042.0553488909911</cx:pt>
          <cx:pt idx="18669">530.60099695653969</cx:pt>
          <cx:pt idx="18670">0.26050339158298552</cx:pt>
          <cx:pt idx="18671">9.1176336397597826</cx:pt>
          <cx:pt idx="18672">1036.5031490322312</cx:pt>
          <cx:pt idx="18673">11.722409290778206</cx:pt>
          <cx:pt idx="18674">708.02859399100032</cx:pt>
          <cx:pt idx="18675">262.58053073610051</cx:pt>
          <cx:pt idx="18676">224.8153894904772</cx:pt>
          <cx:pt idx="18677">0</cx:pt>
          <cx:pt idx="18678">1995.4206275488914</cx:pt>
          <cx:pt idx="18679">3329.6776076013998</cx:pt>
          <cx:pt idx="18680">486.88590694406207</cx:pt>
          <cx:pt idx="18681">419.16145292813644</cx:pt>
          <cx:pt idx="18682">3.1258746764764478</cx:pt>
          <cx:pt idx="18683">29.696451818408466</cx:pt>
          <cx:pt idx="18684">3.907539909015215</cx:pt>
          <cx:pt idx="18685">409.34683055542246</cx:pt>
          <cx:pt idx="18686">0</cx:pt>
          <cx:pt idx="18687">132.33391658990581</cx:pt>
          <cx:pt idx="18688">130.50738424050732</cx:pt>
          <cx:pt idx="18689">1430.3889180603917</cx:pt>
          <cx:pt idx="18690">414.72912123009075</cx:pt>
          <cx:pt idx="18691">322.4950888853196</cx:pt>
          <cx:pt idx="18692">7.4035563520860279</cx:pt>
          <cx:pt idx="18693">0.78150928174738166</cx:pt>
          <cx:pt idx="18694">5.9914902418319285</cx:pt>
          <cx:pt idx="18695">0</cx:pt>
          <cx:pt idx="18696">572.83812034622497</cx:pt>
          <cx:pt idx="18697">3.1258746764764478</cx:pt>
          <cx:pt idx="18698">0</cx:pt>
          <cx:pt idx="18699">0.26050339158298552</cx:pt>
          <cx:pt idx="18700">2773.8614046992761</cx:pt>
          <cx:pt idx="18701">0.78150928174738166</cx:pt>
          <cx:pt idx="18702">0</cx:pt>
          <cx:pt idx="18703">0</cx:pt>
          <cx:pt idx="18704">1.0420242514143867</cx:pt>
          <cx:pt idx="18705">0</cx:pt>
          <cx:pt idx="18706">311.82239741518237</cx:pt>
          <cx:pt idx="18707">3571.2070794159331</cx:pt>
          <cx:pt idx="18708">457.44345794791366</cx:pt>
          <cx:pt idx="18709">770.80896956096251</cx:pt>
          <cx:pt idx="18710">3299.3424185115559</cx:pt>
          <cx:pt idx="18711">0.52097875324100928</cx:pt>
          <cx:pt idx="18712">524.92016356707165</cx:pt>
          <cx:pt idx="18713">41.42080225449542</cx:pt>
          <cx:pt idx="18714">71.897629684408201</cx:pt>
          <cx:pt idx="18715">1509.5937420445705</cx:pt>
          <cx:pt idx="18716">732.01555334657473</cx:pt>
          <cx:pt idx="18717">0</cx:pt>
          <cx:pt idx="18718">584.04346439280062</cx:pt>
          <cx:pt idx="18719">0.26050339158298552</cx:pt>
          <cx:pt idx="18720">790.63961560723101</cx:pt>
          <cx:pt idx="18721">0.52097875324100928</cx:pt>
          <cx:pt idx="18722">333.69426027383207</cx:pt>
          <cx:pt idx="18723">342.03215327944037</cx:pt>
          <cx:pt idx="18724">257.89082009875597</cx:pt>
          <cx:pt idx="18725">39.071371949898491</cx:pt>
          <cx:pt idx="18726">317.55529328282819</cx:pt>
          <cx:pt idx="18727">522.55598291231559</cx:pt>
          <cx:pt idx="18728">563.21452634427976</cx:pt>
          <cx:pt idx="18729">14521.477759608706</cx:pt>
          <cx:pt idx="18730">10.159496258249503</cx:pt>
          <cx:pt idx="18731">1557.2381217792329</cx:pt>
          <cx:pt idx="18732">892.23749405835542</cx:pt>
          <cx:pt idx="18733">414.46985678585588</cx:pt>
          <cx:pt idx="18734">643.17104325650962</cx:pt>
          <cx:pt idx="18735">122.69985508795561</cx:pt>
          <cx:pt idx="18736">500.9500514689301</cx:pt>
          <cx:pt idx="18737">249.03738341433012</cx:pt>
          <cx:pt idx="18738">0</cx:pt>
          <cx:pt idx="18739">754.50631281439416</cx:pt>
          <cx:pt idx="18740">3233.8878923824741</cx:pt>
          <cx:pt idx="18741">215.96221467994263</cx:pt>
          <cx:pt idx="18742">0</cx:pt>
          <cx:pt idx="18743">16.411879066732855</cx:pt>
          <cx:pt idx="18744">0.52097875324100928</cx:pt>
          <cx:pt idx="18745">1272.2499983253317</cx:pt>
          <cx:pt idx="18746">2268.2502484273682</cx:pt>
          <cx:pt idx="18747">714.79368222694848</cx:pt>
          <cx:pt idx="18748">604.63299687316044</cx:pt>
          <cx:pt idx="18749">1.3024981545525187</cx:pt>
          <cx:pt idx="18750">2750.3043033856247</cx:pt>
          <cx:pt idx="18751">0</cx:pt>
          <cx:pt idx="18752">60.176259763837272</cx:pt>
          <cx:pt idx="18753">7.4163809109009851</cx:pt>
          <cx:pt idx="18754">683.307049794406</cx:pt>
          <cx:pt idx="18755">560.60034045022405</cx:pt>
          <cx:pt idx="18756">830.45824246018162</cx:pt>
          <cx:pt idx="18757">1.0420242514143867</cx:pt>
          <cx:pt idx="18758">0</cx:pt>
          <cx:pt idx="18759">13.806923381770556</cx:pt>
          <cx:pt idx="18760">0</cx:pt>
          <cx:pt idx="18761">0.26050339158298552</cx:pt>
          <cx:pt idx="18762">896.39541329169685</cx:pt>
          <cx:pt idx="18763">501.71607095967107</cx:pt>
          <cx:pt idx="18764">823.57104995801774</cx:pt>
          <cx:pt idx="18765">0</cx:pt>
          <cx:pt idx="18766">342.55565021821724</cx:pt>
          <cx:pt idx="18767">986.26939868279817</cx:pt>
          <cx:pt idx="18768">900.57268716752242</cx:pt>
          <cx:pt idx="18769">8.856667776036133</cx:pt>
          <cx:pt idx="18770">3897.7609927027775</cx:pt>
          <cx:pt idx="18771">5143.8025702648147</cx:pt>
          <cx:pt idx="18772">5240.2674028633555</cx:pt>
          <cx:pt idx="18773">326.14808148218918</cx:pt>
          <cx:pt idx="18774">0</cx:pt>
          <cx:pt idx="18775">158.3880877646645</cx:pt>
          <cx:pt idx="18776">610.62348760238729</cx:pt>
          <cx:pt idx="18777">44.286213130452985</cx:pt>
          <cx:pt idx="18778">44.023303169465677</cx:pt>
          <cx:pt idx="18779">5121.0300441546242</cx:pt>
          <cx:pt idx="18780">1061.8335800258051</cx:pt>
          <cx:pt idx="18781">0</cx:pt>
          <cx:pt idx="18782">31</cx:pt>
          <cx:pt idx="18783">2520.2089955829456</cx:pt>
          <cx:pt idx="18784">652.02752853941513</cx:pt>
          <cx:pt idx="18785">1600.0470614907679</cx:pt>
          <cx:pt idx="18786">0</cx:pt>
          <cx:pt idx="18787">1394.435764859408</cx:pt>
          <cx:pt idx="18788">896.14663694078774</cx:pt>
          <cx:pt idx="18789">132.59294394971644</cx:pt>
          <cx:pt idx="18790">0.26050339158298552</cx:pt>
          <cx:pt idx="18791">1281.372786624371</cx:pt>
          <cx:pt idx="18792">755.18739982091915</cx:pt>
          <cx:pt idx="18793">800.02307911190383</cx:pt>
          <cx:pt idx="18794">0</cx:pt>
          <cx:pt idx="18795">0</cx:pt>
          <cx:pt idx="18796">196.71794408770211</cx:pt>
          <cx:pt idx="18797">2090.4676967142905</cx:pt>
          <cx:pt idx="18798">159.69709068716844</cx:pt>
          <cx:pt idx="18799">834.61813928370339</cx:pt>
          <cx:pt idx="18800">6.5125360040559697</cx:pt>
          <cx:pt idx="18801">25.789578922044477</cx:pt>
          <cx:pt idx="18802">714.79368222694848</cx:pt>
          <cx:pt idx="18803">493.38802888065248</cx:pt>
          <cx:pt idx="18804">1853.2242258268018</cx:pt>
          <cx:pt idx="18805">42.983789428678463</cx:pt>
          <cx:pt idx="18806">1198.3192255680606</cx:pt>
          <cx:pt idx="18807">1.3024981545525187</cx:pt>
          <cx:pt idx="18808">0</cx:pt>
          <cx:pt idx="18809">0</cx:pt>
          <cx:pt idx="18810">0</cx:pt>
          <cx:pt idx="18811">141.19234612624115</cx:pt>
          <cx:pt idx="18812">0</cx:pt>
          <cx:pt idx="18813">348.56089720416998</cx:pt>
          <cx:pt idx="18814">0</cx:pt>
          <cx:pt idx="18815">373.02736090769315</cx:pt>
          <cx:pt idx="18816">0.78150928174738166</cx:pt>
          <cx:pt idx="18817">1202.9835788878086</cx:pt>
          <cx:pt idx="18818">1728.9324624664575</cx:pt>
          <cx:pt idx="18819">148.74873440862183</cx:pt>
          <cx:pt idx="18820">332.92956032567861</cx:pt>
          <cx:pt idx="18821">563.72316429510499</cx:pt>
          <cx:pt idx="18822">0</cx:pt>
          <cx:pt idx="18823">435.54906458519343</cx:pt>
          <cx:pt idx="18824">379.80272703476373</cx:pt>
          <cx:pt idx="18825">1982.1801210193266</cx:pt>
          <cx:pt idx="18826">0.26050339158298552</cx:pt>
          <cx:pt idx="18827">0.26050339158298552</cx:pt>
          <cx:pt idx="18828">364.97467271558207</cx:pt>
          <cx:pt idx="18829">0</cx:pt>
          <cx:pt idx="18830">0</cx:pt>
          <cx:pt idx="18831">0</cx:pt>
          <cx:pt idx="18832">291.50145683770637</cx:pt>
          <cx:pt idx="18833">8.0756438794876306</cx:pt>
          <cx:pt idx="18834">2.344521918329451</cx:pt>
          <cx:pt idx="18835">3.1258746764764478</cx:pt>
          <cx:pt idx="18836">0.52097875324100928</cx:pt>
          <cx:pt idx="18837">274.57477014952087</cx:pt>
          <cx:pt idx="18838">1369.702723890214</cx:pt>
          <cx:pt idx="18839">367.571319163829</cx:pt>
          <cx:pt idx="18840">286.03841127232045</cx:pt>
          <cx:pt idx="18841">477.24298610964883</cx:pt>
          <cx:pt idx="18842">398.04288763087817</cx:pt>
          <cx:pt idx="18843">33.864816902122534</cx:pt>
          <cx:pt idx="18844">0</cx:pt>
          <cx:pt idx="18845">244.09546838954429</cx:pt>
          <cx:pt idx="18846">31815.775248850157</cx:pt>
          <cx:pt idx="18847">1518.9414130972423</cx:pt>
          <cx:pt idx="18848">35.428608930396095</cx:pt>
          <cx:pt idx="18849">34.38583358032222</cx:pt>
          <cx:pt idx="18850">2848.9087269900056</cx:pt>
          <cx:pt idx="18851">143.01746822441254</cx:pt>
          <cx:pt idx="18852">768.99218868793298</cx:pt>
          <cx:pt idx="18853">364.18912662247106</cx:pt>
          <cx:pt idx="18854">0</cx:pt>
          <cx:pt idx="18855">1115.9895705889385</cx:pt>
          <cx:pt idx="18856">13.0247193878945</cx:pt>
          <cx:pt idx="18857">22.402650039319241</cx:pt>
          <cx:pt idx="18858">28.915058932826572</cx:pt>
          <cx:pt idx="18859">1532.8056778575569</cx:pt>
          <cx:pt idx="18860">0</cx:pt>
          <cx:pt idx="18861">147.17928836212678</cx:pt>
          <cx:pt idx="18862">0</cx:pt>
          <cx:pt idx="18863">0.52097875324100928</cx:pt>
          <cx:pt idx="18864">5.7309026923576374</cx:pt>
          <cx:pt idx="18865">1728.4528898288459</cx:pt>
          <cx:pt idx="18866">295.153227789102</cx:pt>
          <cx:pt idx="18867">561.6523581373217</cx:pt>
          <cx:pt idx="18868">372.5092081254848</cx:pt>
          <cx:pt idx="18869">600.99178944390417</cx:pt>
          <cx:pt idx="18870">3.6470011439621928</cx:pt>
          <cx:pt idx="18871">0</cx:pt>
          <cx:pt idx="18872">0</cx:pt>
          <cx:pt idx="18873">0</cx:pt>
          <cx:pt idx="18874">2197.3418002949252</cx:pt>
          <cx:pt idx="18875">1046.4023271581366</cx:pt>
          <cx:pt idx="18876">1491.2773707258268</cx:pt>
          <cx:pt idx="18877">0</cx:pt>
          <cx:pt idx="18878">1.0420242514143867</cx:pt>
          <cx:pt idx="18879">2.6050018504433208</cx:pt>
          <cx:pt idx="18880">346.45925521562413</cx:pt>
          <cx:pt idx="18881">2046.4322525398313</cx:pt>
          <cx:pt idx="18882">0</cx:pt>
          <cx:pt idx="18883">2.6050018504433208</cx:pt>
          <cx:pt idx="18884">0</cx:pt>
          <cx:pt idx="18885">0</cx:pt>
          <cx:pt idx="18886">1337.3131367227577</cx:pt>
          <cx:pt idx="18887">1663.3002353738532</cx:pt>
          <cx:pt idx="18888">949.53767521978057</cx:pt>
          <cx:pt idx="18889">39.074149582011614</cx:pt>
          <cx:pt idx="18890">48.973799326635991</cx:pt>
          <cx:pt idx="18891">974.5689289387243</cx:pt>
          <cx:pt idx="18892">1406.4812617177108</cx:pt>
          <cx:pt idx="18893">842.18184871447363</cx:pt>
          <cx:pt idx="18894">575.4293561020221</cx:pt>
          <cx:pt idx="18895">0.26050339158298552</cx:pt>
          <cx:pt idx="18896">4681.6191850358327</cx:pt>
          <cx:pt idx="18897">940.94564417950619</cx:pt>
          <cx:pt idx="18898">324.83550343064161</cx:pt>
          <cx:pt idx="18899">357.41817834436017</cx:pt>
          <cx:pt idx="18900">773.97179800042477</cx:pt>
          <cx:pt idx="18901">687.44614929259876</cx:pt>
          <cx:pt idx="18902">0</cx:pt>
          <cx:pt idx="18903">381.89367012777268</cx:pt>
          <cx:pt idx="18904">2494.8231578853897</cx:pt>
          <cx:pt idx="18905">853.95222869092242</cx:pt>
          <cx:pt idx="18906">1073.7608802073235</cx:pt>
          <cx:pt idx="18907">424.31855933249835</cx:pt>
          <cx:pt idx="18908">730.6957150719461</cx:pt>
          <cx:pt idx="18909">9.1176336397597826</cx:pt>
          <cx:pt idx="18910">352.45922859224504</cx:pt>
          <cx:pt idx="18911">133.11250928171677</cx:pt>
          <cx:pt idx="18912">5.2100289756658134</cx:pt>
          <cx:pt idx="18913">2.6050018504433208</cx:pt>
          <cx:pt idx="18914">739.57395371019209</cx:pt>
          <cx:pt idx="18915">1.8235300782217538</cx:pt>
          <cx:pt idx="18916">709.25831207996748</cx:pt>
          <cx:pt idx="18917">0</cx:pt>
          <cx:pt idx="18918">361.06376744571799</cx:pt>
          <cx:pt idx="18919">1312.1354293858467</cx:pt>
          <cx:pt idx="18920">1.5629405246920709</cx:pt>
          <cx:pt idx="18921">129.21032129862499</cx:pt>
          <cx:pt idx="18922">11.20161322605027</cx:pt>
          <cx:pt idx="18923">214.46354719205007</cx:pt>
          <cx:pt idx="18924">1461.3774359642321</cx:pt>
          <cx:pt idx="18925">1225.3881952498509</cx:pt>
          <cx:pt idx="18926">0.52097875324100928</cx:pt>
          <cx:pt idx="18927">431.93301113728808</cx:pt>
          <cx:pt idx="18928">0.78150928174738166</cx:pt>
          <cx:pt idx="18929">10.941399322961292</cx:pt>
          <cx:pt idx="18930">370.44376520554971</cx:pt>
          <cx:pt idx="18931">109.92955621249052</cx:pt>
          <cx:pt idx="18932">2.344521918329451</cx:pt>
          <cx:pt idx="18933">185.74165966863981</cx:pt>
          <cx:pt idx="18934">586.40022172120268</cx:pt>
          <cx:pt idx="18935">35.949937014038149</cx:pt>
          <cx:pt idx="18936">0</cx:pt>
          <cx:pt idx="18937">332.14351499313506</cx:pt>
          <cx:pt idx="18938">0</cx:pt>
          <cx:pt idx="18939">0</cx:pt>
          <cx:pt idx="18940">0</cx:pt>
          <cx:pt idx="18941">0</cx:pt>
          <cx:pt idx="18942">2473.4634205838088</cx:pt>
          <cx:pt idx="18943">638.81011920424032</cx:pt>
          <cx:pt idx="18944">2.8656204714986138</cx:pt>
          <cx:pt idx="18945">85.444363941048451</cx:pt>
          <cx:pt idx="18946">172.97063502593912</cx:pt>
          <cx:pt idx="18947">0.78150928174738166</cx:pt>
          <cx:pt idx="18948">360.23653442425092</cx:pt>
          <cx:pt idx="18949">175.05714894730039</cx:pt>
          <cx:pt idx="18950">249.55786250174347</cx:pt>
          <cx:pt idx="18951">358.96179944278805</cx:pt>
          <cx:pt idx="18952">0</cx:pt>
          <cx:pt idx="18953">0</cx:pt>
          <cx:pt idx="18954">16.150752834980093</cx:pt>
          <cx:pt idx="18955">14.328025912536493</cx:pt>
          <cx:pt idx="18956">10.680256085236168</cx:pt>
          <cx:pt idx="18957">0.52097875324100928</cx:pt>
          <cx:pt idx="18958">0.78150928174738166</cx:pt>
          <cx:pt idx="18959">255.55067302166503</cx:pt>
          <cx:pt idx="18960">0</cx:pt>
          <cx:pt idx="18961">0</cx:pt>
          <cx:pt idx="18962">699.72278594504439</cx:pt>
          <cx:pt idx="18963">309.46783493916826</cx:pt>
          <cx:pt idx="18964">701.81442880251473</cx:pt>
          <cx:pt idx="18965">284.72827523148806</cx:pt>
          <cx:pt idx="18966">430.07646821736734</cx:pt>
          <cx:pt idx="18967">0</cx:pt>
          <cx:pt idx="18968">1240.0108384004004</cx:pt>
          <cx:pt idx="18969">438.951292505232</cx:pt>
          <cx:pt idx="18970">692.95581626172566</cx:pt>
          <cx:pt idx="18971">0</cx:pt>
          <cx:pt idx="18972">23.706179017857256</cx:pt>
          <cx:pt idx="18973">147.70403660679017</cx:pt>
          <cx:pt idx="18974">874.52223016137964</cx:pt>
          <cx:pt idx="18975">64.558002853159465</cx:pt>
          <cx:pt idx="18976">1277.2018808016132</cx:pt>
          <cx:pt idx="18977">0.26050339158298552</cx:pt>
          <cx:pt idx="18978">1032.3404962798079</cx:pt>
          <cx:pt idx="18979">390.48141252857914</cx:pt>
          <cx:pt idx="18980">226.89097792068631</cx:pt>
          <cx:pt idx="18981">127.3820773223394</cx:pt>
          <cx:pt idx="18982">1193.0934240977685</cx:pt>
          <cx:pt idx="18983">1466.8613638203278</cx:pt>
          <cx:pt idx="18984">7.2941836972378766</cx:pt>
          <cx:pt idx="18985">3544.3196672125778</cx:pt>
          <cx:pt idx="18986">21.360801563243381</cx:pt>
          <cx:pt idx="18987">2385.2012361262882</cx:pt>
          <cx:pt idx="18988">50.79712075564688</cx:pt>
          <cx:pt idx="18989">0</cx:pt>
          <cx:pt idx="18990">1541.6552804418841</cx:pt>
          <cx:pt idx="18991">1420.7972162593737</cx:pt>
          <cx:pt idx="18992">208.5281104872459</cx:pt>
          <cx:pt idx="18993">11.20161322605027</cx:pt>
          <cx:pt idx="18994">178.96842482842621</cx:pt>
          <cx:pt idx="18995">292.02907318172379</cx:pt>
          <cx:pt idx="18996">795.31752614184541</cx:pt>
          <cx:pt idx="18997">1.0420242514143867</cx:pt>
          <cx:pt idx="18998">50.275579977787068</cx:pt>
          <cx:pt idx="18999">149.00845415626355</cx:pt>
          <cx:pt idx="19000">0.52097875324100928</cx:pt>
          <cx:pt idx="19001">2189.280612044136</cx:pt>
          <cx:pt idx="19002">1175.1040615723211</cx:pt>
          <cx:pt idx="19003">64.603459950409686</cx:pt>
          <cx:pt idx="19004">143.01746822441254</cx:pt>
          <cx:pt idx="19005">25.719109109921096</cx:pt>
          <cx:pt idx="19006">2669.3256944037739</cx:pt>
          <cx:pt idx="19007">4291.1952803842823</cx:pt>
          <cx:pt idx="19008">53.894891741512794</cx:pt>
          <cx:pt idx="19009">69.55615317126086</cx:pt>
          <cx:pt idx="19010">2.344521918329451</cx:pt>
          <cx:pt idx="19011">2.6050018504433208</cx:pt>
          <cx:pt idx="19012">8.0756438794876306</cx:pt>
          <cx:pt idx="19013">534.03890881313282</cx:pt>
          <cx:pt idx="19014">2824.7145137213115</cx:pt>
          <cx:pt idx="19015">14.588389716940828</cx:pt>
          <cx:pt idx="19016">2926.3915309566605</cx:pt>
          <cx:pt idx="19017">1.5629405246920709</cx:pt>
          <cx:pt idx="19018">636.68494012812039</cx:pt>
          <cx:pt idx="19019">17572.330298165263</cx:pt>
          <cx:pt idx="19020">2422.8756969871483</cx:pt>
          <cx:pt idx="19021">59.392605040855337</cx:pt>
          <cx:pt idx="19022">71.640387822721777</cx:pt>
          <cx:pt idx="19023">0.78150928174738166</cx:pt>
          <cx:pt idx="19024">5.4706022633779137</cx:pt>
          <cx:pt idx="19025">0</cx:pt>
          <cx:pt idx="19026">370.9590526902706</cx:pt>
          <cx:pt idx="19027">418.89942431378284</cx:pt>
          <cx:pt idx="19028">70.854171012710921</cx:pt>
          <cx:pt idx="19029">0</cx:pt>
          <cx:pt idx="19030">3142.5957693130717</cx:pt>
          <cx:pt idx="19031">2768.6731152790539</cx:pt>
          <cx:pt idx="19032">378.24858829320186</cx:pt>
          <cx:pt idx="19033">868.77594550396088</cx:pt>
          <cx:pt idx="19034">925.27707650067271</cx:pt>
          <cx:pt idx="19035">276.12633408272416</cx:pt>
          <cx:pt idx="19036">122.17793180763401</cx:pt>
          <cx:pt idx="19037">1291.0086378456651</cx:pt>
          <cx:pt idx="19038">45.327598702076131</cx:pt>
          <cx:pt idx="19039">615.56107446641704</cx:pt>
          <cx:pt idx="19040">31</cx:pt>
          <cx:pt idx="19041">180.78634192590675</cx:pt>
          <cx:pt idx="19042">8.856667776036133</cx:pt>
          <cx:pt idx="19043">0.26050339158298552</cx:pt>
          <cx:pt idx="19044">801.80177706613631</cx:pt>
          <cx:pt idx="19045">296.96519280694667</cx:pt>
          <cx:pt idx="19046">0</cx:pt>
          <cx:pt idx="19047">628.08013698932041</cx:pt>
          <cx:pt idx="19048">2874.1071333912528</cx:pt>
          <cx:pt idx="19049">1.3024981545525187</cx:pt>
          <cx:pt idx="19050">763.7794777304</cx:pt>
          <cx:pt idx="19051">221.42883244494308</cx:pt>
          <cx:pt idx="19052">1.0420242514143867</cx:pt>
          <cx:pt idx="19053">5.9914902418319285</cx:pt>
          <cx:pt idx="19054">180.27045609146151</cx:pt>
          <cx:pt idx="19055">307.13099486570349</cx:pt>
          <cx:pt idx="19056">15.10905545683319</cx:pt>
          <cx:pt idx="19057">0</cx:pt>
          <cx:pt idx="19058">67.936684067608667</cx:pt>
          <cx:pt idx="19059">140.92648238119287</cx:pt>
          <cx:pt idx="19060">0.52097875324100928</cx:pt>
          <cx:pt idx="19061">286.29717566511886</cx:pt>
          <cx:pt idx="19062">1820.1070306811096</cx:pt>
          <cx:pt idx="19063">1157.3857139922213</cx:pt>
          <cx:pt idx="19064">537.68571585214215</cx:pt>
          <cx:pt idx="19065">171.93666946161673</cx:pt>
          <cx:pt idx="19066">271.70550245842304</cx:pt>
          <cx:pt idx="19067">1134.7267057060901</cx:pt>
          <cx:pt idx="19068">75.803491899774414</cx:pt>
          <cx:pt idx="19069">0</cx:pt>
          <cx:pt idx="19070">1.8235300782217538</cx:pt>
          <cx:pt idx="19071">0</cx:pt>
          <cx:pt idx="19072">0.26050339158298552</cx:pt>
          <cx:pt idx="19073">279.00329611128041</cx:pt>
          <cx:pt idx="19074">4339.964773581999</cx:pt>
          <cx:pt idx="19075">3.1258746764764478</cx:pt>
          <cx:pt idx="19076">0.26050339158298552</cx:pt>
          <cx:pt idx="19077">572.59951740062252</cx:pt>
          <cx:pt idx="19078">1424.1519178080066</cx:pt>
          <cx:pt idx="19079">131.81736760419986</cx:pt>
          <cx:pt idx="19080">207.42723566791423</cx:pt>
          <cx:pt idx="19081">1.5629405246920709</cx:pt>
          <cx:pt idx="19082">2.6050018504433208</cx:pt>
          <cx:pt idx="19083">947.95771973114927</cx:pt>
          <cx:pt idx="19084">32.30114782734293</cx:pt>
          <cx:pt idx="19085">0.26050339158298552</cx:pt>
          <cx:pt idx="19086">727.55799061017626</cx:pt>
          <cx:pt idx="19087">268.82870061390736</cx:pt>
          <cx:pt idx="19088">646.03502526667421</cx:pt>
          <cx:pt idx="19089">0</cx:pt>
          <cx:pt idx="19090">82.055281084107705</cx:pt>
          <cx:pt idx="19091">2.0839940888187214</cx:pt>
          <cx:pt idx="19092">0</cx:pt>
          <cx:pt idx="19093">727.55799061017626</cx:pt>
          <cx:pt idx="19094">19.277389114676343</cx:pt>
          <cx:pt idx="19095">0</cx:pt>
          <cx:pt idx="19096">558.77374045178487</cx:pt>
          <cx:pt idx="19097">0</cx:pt>
          <cx:pt idx="19098">0</cx:pt>
          <cx:pt idx="19099">0.26050339158298552</cx:pt>
          <cx:pt idx="19100">0</cx:pt>
          <cx:pt idx="19101">37.25297372878191</cx:pt>
          <cx:pt idx="19102">46.107994198877115</cx:pt>
          <cx:pt idx="19103">6.252105938134398</cx:pt>
          <cx:pt idx="19104">226.89097792068631</cx:pt>
          <cx:pt idx="19105">5105.4324304082638</cx:pt>
          <cx:pt idx="19106">1858.1146146601666</cx:pt>
          <cx:pt idx="19107">50.016782162163963</cx:pt>
          <cx:pt idx="19108">260.75984701733233</cx:pt>
          <cx:pt idx="19109">332.14351499313506</cx:pt>
          <cx:pt idx="19110">247.22420618392164</cx:pt>
          <cx:pt idx="19111">1738.3107546248707</cx:pt>
          <cx:pt idx="19112">2.8656204714986138</cx:pt>
          <cx:pt idx="19113">0</cx:pt>
          <cx:pt idx="19114">1472.4679859310802</cx:pt>
          <cx:pt idx="19115">10.159496258249503</cx:pt>
          <cx:pt idx="19116">1906.6754059539032</cx:pt>
          <cx:pt idx="19117">75.024894283307077</cx:pt>
          <cx:pt idx="19118">289.15902652414638</cx:pt>
          <cx:pt idx="19119">1.5629405246920709</cx:pt>
          <cx:pt idx="19120">465.52157757994127</cx:pt>
          <cx:pt idx="19121">1.3024981545525187</cx:pt>
          <cx:pt idx="19122">191.471363125891</cx:pt>
          <cx:pt idx="19123">613.21502759893235</cx:pt>
          <cx:pt idx="19124">1997.2203956327796</cx:pt>
          <cx:pt idx="19125">995.34391280705256</cx:pt>
          <cx:pt idx="19126">1.0498239378158831</cx:pt>
          <cx:pt idx="19127">228.68295712816351</cx:pt>
          <cx:pt idx="19128">0.78150928174738166</cx:pt>
          <cx:pt idx="19129">0</cx:pt>
          <cx:pt idx="19130">2.0839940888187214</cx:pt>
          <cx:pt idx="19131">59.392605040855337</cx:pt>
          <cx:pt idx="19132">9.3783126630743183</cx:pt>
          <cx:pt idx="19133">139.62409485082327</cx:pt>
          <cx:pt idx="19134">4.1679782560709953</cx:pt>
          <cx:pt idx="19135">14.066788157451537</cx:pt>
          <cx:pt idx="19136">1189.4571689712673</cx:pt>
          <cx:pt idx="19137">178.44525937601216</cx:pt>
          <cx:pt idx="19138">69.292555488719771</cx:pt>
          <cx:pt idx="19139">191.99236985307027</cx:pt>
          <cx:pt idx="19140">0.26050339158298552</cx:pt>
          <cx:pt idx="19141">1855.28176702983</cx:pt>
          <cx:pt idx="19142">12.24338485297506</cx:pt>
          <cx:pt idx="19143">6.5125360040559697</cx:pt>
          <cx:pt idx="19144">0</cx:pt>
          <cx:pt idx="19145">5637.9076485209989</cx:pt>
          <cx:pt idx="19146">464.19765043125284</cx:pt>
          <cx:pt idx="19147">91.417874210326829</cx:pt>
          <cx:pt idx="19148">520.74461681654225</cx:pt>
          <cx:pt idx="19149">700.9867550154438</cx:pt>
          <cx:pt idx="19150">0</cx:pt>
          <cx:pt idx="19151">0</cx:pt>
          <cx:pt idx="19152">531.4122663722402</cx:pt>
          <cx:pt idx="19153">0</cx:pt>
          <cx:pt idx="19154">0</cx:pt>
          <cx:pt idx="19155">0</cx:pt>
          <cx:pt idx="19156">2.344521918329451</cx:pt>
          <cx:pt idx="19157">1.3024981545525187</cx:pt>
          <cx:pt idx="19158">2.8656204714986138</cx:pt>
          <cx:pt idx="19159">351.16311468480905</cx:pt>
          <cx:pt idx="19160">0</cx:pt>
          <cx:pt idx="19161">412.88897243163268</cx:pt>
          <cx:pt idx="19162">126.08060030706582</cx:pt>
          <cx:pt idx="19163">247.18979738728018</cx:pt>
          <cx:pt idx="19164">2.8656204714986138</cx:pt>
          <cx:pt idx="19165">1.8235300782217538</cx:pt>
          <cx:pt idx="19166">0</cx:pt>
          <cx:pt idx="19167">2002.4905644577232</cx:pt>
          <cx:pt idx="19168">153.43971640784449</cx:pt>
          <cx:pt idx="19169">321.3535362824224</cx:pt>
          <cx:pt idx="19170">0</cx:pt>
          <cx:pt idx="19171">0</cx:pt>
          <cx:pt idx="19172">0</cx:pt>
          <cx:pt idx="19173">302.69934778547878</cx:pt>
          <cx:pt idx="19174">0</cx:pt>
          <cx:pt idx="19175">1121.4224072755244</cx:pt>
          <cx:pt idx="19176">3418.5718798880557</cx:pt>
          <cx:pt idx="19177">0</cx:pt>
          <cx:pt idx="19178">1.8235300782217538</cx:pt>
          <cx:pt idx="19179">1471.0388172280816</cx:pt>
          <cx:pt idx="19180">1.0420242514143867</cx:pt>
          <cx:pt idx="19181">99.775421000858017</cx:pt>
          <cx:pt idx="19182">235.23845235359684</cx:pt>
          <cx:pt idx="19183">23.706179017857256</cx:pt>
          <cx:pt idx="19184">7540.312925700302</cx:pt>
          <cx:pt idx="19185">131.55065600281404</cx:pt>
          <cx:pt idx="19186">6.5125360040559697</cx:pt>
          <cx:pt idx="19187">386.83521654600105</cx:pt>
          <cx:pt idx="19188">114.62423418334457</cx:pt>
          <cx:pt idx="19189">295.11217507975363</cx:pt>
          <cx:pt idx="19190">219.0824049996495</cx:pt>
          <cx:pt idx="19191">211.52665727551789</cx:pt>
          <cx:pt idx="19192">0</cx:pt>
          <cx:pt idx="19193">7.5545976395450314</cx:pt>
          <cx:pt idx="19194">39.856677994675195</cx:pt>
          <cx:pt idx="19195">0.52097875324100928</cx:pt>
          <cx:pt idx="19196">0</cx:pt>
          <cx:pt idx="19197">398.56876519961571</cx:pt>
          <cx:pt idx="19198">65.431703286813288</cx:pt>
          <cx:pt idx="19199">841.42240707152632</cx:pt>
          <cx:pt idx="19200">88.306916121700539</cx:pt>
          <cx:pt idx="19201">0</cx:pt>
          <cx:pt idx="19202">495.48282474220417</cx:pt>
          <cx:pt idx="19203">124.26156510703289</cx:pt>
          <cx:pt idx="19204">421.49779446748039</cx:pt>
          <cx:pt idx="19205">1.5629405246920709</cx:pt>
          <cx:pt idx="19206">1038.374605073225</cx:pt>
          <cx:pt idx="19207">0</cx:pt>
          <cx:pt idx="19208">0</cx:pt>
          <cx:pt idx="19209">0</cx:pt>
          <cx:pt idx="19210">46.630044781378118</cx:pt>
          <cx:pt idx="19211">64.344776045260403</cx:pt>
          <cx:pt idx="19212">316.25519985525312</cx:pt>
          <cx:pt idx="19213">745.29385667365739</cx:pt>
          <cx:pt idx="19214">736.19373493265368</cx:pt>
          <cx:pt idx="19215">246.69140550146867</cx:pt>
          <cx:pt idx="19216">0.78150928174738166</cx:pt>
          <cx:pt idx="19217">14.588389716940828</cx:pt>
          <cx:pt idx="19218">361.56604247497461</cx:pt>
          <cx:pt idx="19219">573.87321389546014</cx:pt>
          <cx:pt idx="19220">1416.4675571957405</cx:pt>
          <cx:pt idx="19221">1318.8881842890742</cx:pt>
          <cx:pt idx="19222">50.535690622376137</cx:pt>
          <cx:pt idx="19223">1276.9361138259551</cx:pt>
          <cx:pt idx="19224">0</cx:pt>
          <cx:pt idx="19225">0</cx:pt>
          <cx:pt idx="19226">882.32467352197318</cx:pt>
          <cx:pt idx="19227">9093.6348535894831</cx:pt>
          <cx:pt idx="19228">145.61612793361971</cx:pt>
          <cx:pt idx="19229">3748.5454609252674</cx:pt>
          <cx:pt idx="19230">331.35931995280322</cx:pt>
          <cx:pt idx="19231">0</cx:pt>
          <cx:pt idx="19232">283.4241190748038</cx:pt>
          <cx:pt idx="19233">1220.4677010795372</cx:pt>
          <cx:pt idx="19234">964.34444988283894</cx:pt>
          <cx:pt idx="19235">230.53716903302873</cx:pt>
          <cx:pt idx="19236">231.58270325238738</cx:pt>
          <cx:pt idx="19237">686.44476981250716</cx:pt>
          <cx:pt idx="19238">455.35097389924891</cx:pt>
          <cx:pt idx="19239">15.10905545683319</cx:pt>
          <cx:pt idx="19240">392.57642597058731</cx:pt>
          <cx:pt idx="19241">1275.9621075988034</cx:pt>
          <cx:pt idx="19242">1089.6708002748587</cx:pt>
          <cx:pt idx="19243">2.344521918329451</cx:pt>
          <cx:pt idx="19244">1.0420242514143867</cx:pt>
          <cx:pt idx="19245">369.13301084924308</cx:pt>
          <cx:pt idx="19246">8.856667776036133</cx:pt>
          <cx:pt idx="19247">18.755740247601778</cx:pt>
          <cx:pt idx="19248">0</cx:pt>
          <cx:pt idx="19249">1591.635052283691</cx:pt>
          <cx:pt idx="19250">436.85215441071335</cx:pt>
          <cx:pt idx="19251">475.95191012991421</cx:pt>
          <cx:pt idx="19252">3202.2040765673437</cx:pt>
          <cx:pt idx="19253">312.3432272198055</cx:pt>
          <cx:pt idx="19254">24.227056902860816</cx:pt>
          <cx:pt idx="19255">0</cx:pt>
          <cx:pt idx="19256">1.3024981545525187</cx:pt>
          <cx:pt idx="19257">0</cx:pt>
          <cx:pt idx="19258">0</cx:pt>
          <cx:pt idx="19259">4143.8379997268685</cx:pt>
          <cx:pt idx="19260">183.38787758842997</cx:pt>
          <cx:pt idx="19261">0</cx:pt>
          <cx:pt idx="19262">0</cx:pt>
          <cx:pt idx="19263">0</cx:pt>
          <cx:pt idx="19264">680.41977252215747</cx:pt>
          <cx:pt idx="19265">0</cx:pt>
          <cx:pt idx="19266">182.08883422139314</cx:pt>
          <cx:pt idx="19267">362.87522091288616</cx:pt>
          <cx:pt idx="19268">0.26050339158298552</cx:pt>
          <cx:pt idx="19269">3672.1446607054436</cx:pt>
          <cx:pt idx="19270">57.311155236125899</cx:pt>
          <cx:pt idx="19271">2.344521918329451</cx:pt>
          <cx:pt idx="19272">1804.2713633938827</cx:pt>
          <cx:pt idx="19273">4084.7918705562788</cx:pt>
          <cx:pt idx="19274">623.90800034312019</cx:pt>
          <cx:pt idx="19275">300.81066988360021</cx:pt>
          <cx:pt idx="19276">1191.5218624508107</cx:pt>
          <cx:pt idx="19277">0</cx:pt>
          <cx:pt idx="19278">81.515886608421425</cx:pt>
          <cx:pt idx="19279">1059.4787522607369</cx:pt>
          <cx:pt idx="19280">192.76980983771972</cx:pt>
          <cx:pt idx="19281">384.23634233501252</cx:pt>
          <cx:pt idx="19282">6.5125360040559697</cx:pt>
          <cx:pt idx="19283">7209.082240188729</cx:pt>
          <cx:pt idx="19284">2296.2624961486231</cx:pt>
          <cx:pt idx="19285">0.53145184126275113</cx:pt>
          <cx:pt idx="19286">206.05927242809318</cx:pt>
          <cx:pt idx="19287">556.6824265961061</cx:pt>
          <cx:pt idx="19288">1987.6862935056288</cx:pt>
          <cx:pt idx="19289">250.3406132722898</cx:pt>
          <cx:pt idx="19290">25.52902961159489</cx:pt>
          <cx:pt idx="19291">0.52097875324100928</cx:pt>
          <cx:pt idx="19292">3804.5783300005387</cx:pt>
          <cx:pt idx="19293">2581.226792008214</cx:pt>
          <cx:pt idx="19294">22.402650039319241</cx:pt>
          <cx:pt idx="19295">2.0839940888187214</cx:pt>
          <cx:pt idx="19296">352.18983211305579</cx:pt>
          <cx:pt idx="19297">127.3820773223394</cx:pt>
          <cx:pt idx="19298">349.60432916978169</cx:pt>
          <cx:pt idx="19299">1569.2733423077118</cx:pt>
          <cx:pt idx="19300">13.069508249706564</cx:pt>
          <cx:pt idx="19301">1375.9877407944066</cx:pt>
          <cx:pt idx="19302">3498.419728985742</cx:pt>
          <cx:pt idx="19303">19.798390738309131</cx:pt>
          <cx:pt idx="19304">561.10662171915931</cx:pt>
          <cx:pt idx="19305">19.798390738309131</cx:pt>
          <cx:pt idx="19306">656.70644619434916</cx:pt>
          <cx:pt idx="19307">10.941399322961292</cx:pt>
          <cx:pt idx="19308">257.89082009875597</cx:pt>
          <cx:pt idx="19309">1.5629405246920709</cx:pt>
          <cx:pt idx="19310">21.881345740850026</cx:pt>
          <cx:pt idx="19311">553.06061211102019</cx:pt>
          <cx:pt idx="19312">0</cx:pt>
          <cx:pt idx="19313">0.52097875324100928</cx:pt>
          <cx:pt idx="19314">0</cx:pt>
          <cx:pt idx="19315">0</cx:pt>
          <cx:pt idx="19316">1848.9877469335138</cx:pt>
          <cx:pt idx="19317">380.33099779273437</cx:pt>
          <cx:pt idx="19318">2.344521918329451</cx:pt>
          <cx:pt idx="19319">17.453211345350883</cx:pt>
          <cx:pt idx="19320">464.48794636567152</cx:pt>
          <cx:pt idx="19321">0</cx:pt>
          <cx:pt idx="19322">1180.3330157603236</cx:pt>
          <cx:pt idx="19323">155.51965227178226</cx:pt>
          <cx:pt idx="19324">429.30028929531375</cx:pt>
          <cx:pt idx="19325">830.17013092073296</cx:pt>
          <cx:pt idx="19326">50.275579977787068</cx:pt>
          <cx:pt idx="19327">1566.1200640482857</cx:pt>
          <cx:pt idx="19328">4.4286745626559831</cx:pt>
          <cx:pt idx="19329">1434.3630776408997</cx:pt>
          <cx:pt idx="19330">0</cx:pt>
          <cx:pt idx="19331">1511.1651545080033</cx:pt>
          <cx:pt idx="19332">789.5977285714315</cx:pt>
          <cx:pt idx="19333">154.74046190516069</cx:pt>
          <cx:pt idx="19334">497.31009814795982</cx:pt>
          <cx:pt idx="19335">2441.4274608367286</cx:pt>
          <cx:pt idx="19336">2.344521918329451</cx:pt>
          <cx:pt idx="19337">112.79552384314211</cx:pt>
          <cx:pt idx="19338">3464.8656116747884</cx:pt>
          <cx:pt idx="19339">11.983433024557984</cx:pt>
          <cx:pt idx="19340">881.16211860733847</cx:pt>
          <cx:pt idx="19341">128.16756203497607</cx:pt>
          <cx:pt idx="19342">1.3024981545525187</cx:pt>
          <cx:pt idx="19343">181.30369594330867</cx:pt>
          <cx:pt idx="19344">2736.0384755521395</cx:pt>
          <cx:pt idx="19345">3942.0601415747078</cx:pt>
          <cx:pt idx="19346">872.40077436506738</cx:pt>
          <cx:pt idx="19347">0</cx:pt>
          <cx:pt idx="19348">93.779293380527022</cx:pt>
          <cx:pt idx="19349">33.604793726823402</cx:pt>
          <cx:pt idx="19350">676.88653298003487</cx:pt>
          <cx:pt idx="19351">354.10454121575367</cx:pt>
          <cx:pt idx="19352">2.0839940888187214</cx:pt>
          <cx:pt idx="19353">840.89704051424781</cx:pt>
          <cx:pt idx="19354">218.03232657474626</cx:pt>
          <cx:pt idx="19355">1586.1249535916636</cx:pt>
          <cx:pt idx="19356">2849.3038356160137</cx:pt>
          <cx:pt idx="19357">2.6050018504433208</cx:pt>
          <cx:pt idx="19358">73.983434373334219</cx:pt>
          <cx:pt idx="19359">1882.1079628972482</cx:pt>
          <cx:pt idx="19360">9.1176336397597826</cx:pt>
          <cx:pt idx="19361">1556.2663453988953</cx:pt>
          <cx:pt idx="19362">9.3783126630743183</cx:pt>
          <cx:pt idx="19363">7.0333403459117836</cx:pt>
          <cx:pt idx="19364">174.95954919706989</cx:pt>
          <cx:pt idx="19365">97.428213201297254</cx:pt>
          <cx:pt idx="19366">0</cx:pt>
          <cx:pt idx="19367">1532.8056778575569</cx:pt>
          <cx:pt idx="19368">0</cx:pt>
          <cx:pt idx="19369">139.10843468322</cx:pt>
          <cx:pt idx="19370">812.50082569841084</cx:pt>
          <cx:pt idx="19371">0</cx:pt>
          <cx:pt idx="19372">5.2100289756658134</cx:pt>
          <cx:pt idx="19373">0</cx:pt>
          <cx:pt idx="19374">645.27304044140305</cx:pt>
          <cx:pt idx="19375">1883.4136863494075</cx:pt>
          <cx:pt idx="19376">227.68215808361151</cx:pt>
          <cx:pt idx="19377">698.02488226579942</cx:pt>
          <cx:pt idx="19378">1955.8263220012068</cx:pt>
          <cx:pt idx="19379">310.78333349047415</cx:pt>
          <cx:pt idx="19380">266.2414534199599</cx:pt>
          <cx:pt idx="19381">4.1679782560709953</cx:pt>
          <cx:pt idx="19382">449.8800917155379</cx:pt>
          <cx:pt idx="19383">1076.1474219047655</cx:pt>
          <cx:pt idx="19384">393.36836017901618</cx:pt>
          <cx:pt idx="19385">4.0301450416449649</cx:pt>
          <cx:pt idx="19386">785.17136135020132</cx:pt>
          <cx:pt idx="19387">272.21634796774879</cx:pt>
          <cx:pt idx="19388">0</cx:pt>
          <cx:pt idx="19389">147.446575285173</cx:pt>
          <cx:pt idx="19390">682.26432892655453</cx:pt>
          <cx:pt idx="19391">526.49002425347771</cx:pt>
          <cx:pt idx="19392">0.26050339158298552</cx:pt>
          <cx:pt idx="19393">995.06770590961742</cx:pt>
          <cx:pt idx="19394">1526.016567999611</cx:pt>
          <cx:pt idx="19395">0</cx:pt>
          <cx:pt idx="19396">90.392254699844131</cx:pt>
          <cx:pt idx="19397">141.54760599290807</cx:pt>
          <cx:pt idx="19398">36.470933127314673</cx:pt>
          <cx:pt idx="19399">52.360489649157273</cx:pt>
          <cx:pt idx="19400">1103.9765212901927</cx:pt>
          <cx:pt idx="19401">1247.6037599523106</cx:pt>
          <cx:pt idx="19402">2025.6763489698965</cx:pt>
          <cx:pt idx="19403">1302.2516760692533</cx:pt>
          <cx:pt idx="19404">537.42440731151009</cx:pt>
          <cx:pt idx="19405">0</cx:pt>
          <cx:pt idx="19406">289.68241757461595</cx:pt>
          <cx:pt idx="19407">317.82037035406961</cx:pt>
          <cx:pt idx="19408">745.81132747727611</cx:pt>
          <cx:pt idx="19409">0.52097875324100928</cx:pt>
          <cx:pt idx="19410">704.64560828984622</cx:pt>
          <cx:pt idx="19411">17.714699784013558</cx:pt>
          <cx:pt idx="19412">1299.0937998589141</cx:pt>
          <cx:pt idx="19413">557.99826691338285</cx:pt>
          <cx:pt idx="19414">991.48397641024212</cx:pt>
          <cx:pt idx="19415">121.91353661774014</cx:pt>
          <cx:pt idx="19416">0</cx:pt>
          <cx:pt idx="19417">3007.6488100822357</cx:pt>
          <cx:pt idx="19418">170.62310731730375</cx:pt>
          <cx:pt idx="19419">0</cx:pt>
          <cx:pt idx="19420">7.8152409270128853</cx:pt>
          <cx:pt idx="19421">12142.52798991334</cx:pt>
          <cx:pt idx="19422">201.36275847090698</cx:pt>
          <cx:pt idx="19423">30.739335084779661</cx:pt>
          <cx:pt idx="19424">9.1176336397597826</cx:pt>
          <cx:pt idx="19425">593.93984782866085</cx:pt>
          <cx:pt idx="19426">0.26050339158298552</cx:pt>
          <cx:pt idx="19427">362.62308922171491</cx:pt>
          <cx:pt idx="19428">1118.314701752972</cx:pt>
          <cx:pt idx="19429">0.26050339158298552</cx:pt>
          <cx:pt idx="19430">443.6418709607355</cx:pt>
          <cx:pt idx="19431">478.80354276773073</cx:pt>
          <cx:pt idx="19432">118.27104190313867</cx:pt>
          <cx:pt idx="19433">292.53729408415052</cx:pt>
          <cx:pt idx="19434">1334.5330842705225</cx:pt>
          <cx:pt idx="19435">933.92057652903429</cx:pt>
          <cx:pt idx="19436">700.20865833956282</cx:pt>
          <cx:pt idx="19437">52.360489649157273</cx:pt>
          <cx:pt idx="19438">52.098529398284626</cx:pt>
          <cx:pt idx="19439">107.06833109995897</cx:pt>
          <cx:pt idx="19440">5017.0112853892279</cx:pt>
          <cx:pt idx="19441">17.714699784013558</cx:pt>
          <cx:pt idx="19442">34.126793912263913</cx:pt>
          <cx:pt idx="19443">5239.1776252568588</cx:pt>
          <cx:pt idx="19444">382.15916379814053</cx:pt>
          <cx:pt idx="19445">2.6050018504433208</cx:pt>
          <cx:pt idx="19446">0</cx:pt>
          <cx:pt idx="19447">885.20705390297121</cx:pt>
          <cx:pt idx="19448">146.92273557251511</cx:pt>
          <cx:pt idx="19449">3440.9251291475207</cx:pt>
          <cx:pt idx="19450">263.36731310644785</cx:pt>
          <cx:pt idx="19451">0</cx:pt>
          <cx:pt idx="19452">14.127482388849192</cx:pt>
          <cx:pt idx="19453">0.52097875324100928</cx:pt>
          <cx:pt idx="19454">377.98580428801273</cx:pt>
          <cx:pt idx="19455">2.0839940888187214</cx:pt>
          <cx:pt idx="19456">726.80088739075245</cx:pt>
          <cx:pt idx="19457">1241.3018141567795</cx:pt>
          <cx:pt idx="19458">1701.2178856934654</cx:pt>
          <cx:pt idx="19459">244.87819685354035</cx:pt>
          <cx:pt idx="19460">144.58319284600012</cx:pt>
          <cx:pt idx="19461">280.56027695114318</cx:pt>
          <cx:pt idx="19462">19.016252654638322</cx:pt>
          <cx:pt idx="19463">404.28697472671456</cx:pt>
          <cx:pt idx="19464">1869.1003860509825</cx:pt>
          <cx:pt idx="19465">559.82233646092436</cx:pt>
          <cx:pt idx="19466">78.671951064458881</cx:pt>
          <cx:pt idx="19467">562.66727472393404</cx:pt>
          <cx:pt idx="19468">37.511035225043649</cx:pt>
          <cx:pt idx="19469">47.931784755658235</cx:pt>
          <cx:pt idx="19470">2.0839940888187214</cx:pt>
          <cx:pt idx="19471">18.235507655093588</cx:pt>
          <cx:pt idx="19472">0</cx:pt>
          <cx:pt idx="19473">125.03669337188228</cx:pt>
          <cx:pt idx="19474">150.05184546807837</cx:pt>
          <cx:pt idx="19475">132.85247452112418</cx:pt>
          <cx:pt idx="19476">1240.5270676380203</cx:pt>
          <cx:pt idx="19477">1008.4124006113947</cx:pt>
          <cx:pt idx="19478">0</cx:pt>
          <cx:pt idx="19479">277.68663375990513</cx:pt>
          <cx:pt idx="19480">264.15644400571205</cx:pt>
          <cx:pt idx="19481">23.184318853059626</cx:pt>
          <cx:pt idx="19482">343.07994605891099</cx:pt>
          <cx:pt idx="19483">3988.2449609799387</cx:pt>
          <cx:pt idx="19484">388.15470779725206</cx:pt>
          <cx:pt idx="19485">8.5964446083272144</cx:pt>
          <cx:pt idx="19486">0.26050339158298552</cx:pt>
          <cx:pt idx="19487">300.87343617378309</cx:pt>
          <cx:pt idx="19488">42.462522388368534</cx:pt>
          <cx:pt idx="19489">274.04044997487836</cx:pt>
          <cx:pt idx="19490">2.0839940888187214</cx:pt>
          <cx:pt idx="19491">636.90598318891841</cx:pt>
          <cx:pt idx="19492">0.78150928174738166</cx:pt>
          <cx:pt idx="19493">173.75622056645</cx:pt>
          <cx:pt idx="19494">0</cx:pt>
          <cx:pt idx="19495">1.5629405246920709</cx:pt>
          <cx:pt idx="19496">1800.5213074891467</cx:pt>
          <cx:pt idx="19497">117.75134141568468</cx:pt>
          <cx:pt idx="19498">153.17232451718797</cx:pt>
          <cx:pt idx="19499">628.60360881291115</cx:pt>
          <cx:pt idx="19500">82.320523575194485</cx:pt>
          <cx:pt idx="19501">314.43523237961205</cx:pt>
          <cx:pt idx="19502">0</cx:pt>
          <cx:pt idx="19503">1807.6530874910916</cx:pt>
          <cx:pt idx="19504">977.41316100060328</cx:pt>
          <cx:pt idx="19505">306.61882867887385</cx:pt>
          <cx:pt idx="19506">1535.3593687637335</cx:pt>
          <cx:pt idx="19507">2053.825261934237</cx:pt>
          <cx:pt idx="19508">424.34804119027399</cx:pt>
          <cx:pt idx="19509">621.35761489602089</cx:pt>
          <cx:pt idx="19510">125.82540875324756</cx:pt>
          <cx:pt idx="19511">151.87407932405193</cx:pt>
          <cx:pt idx="19512">123.21537958268938</cx:pt>
          <cx:pt idx="19513">2457.5636663935911</cx:pt>
          <cx:pt idx="19514">29.696451818408466</cx:pt>
          <cx:pt idx="19515">1267.3172999391604</cx:pt>
          <cx:pt idx="19516">3711.0488991430029</cx:pt>
          <cx:pt idx="19517">2263.6933491406194</cx:pt>
          <cx:pt idx="19518">1097.2570156215734</cx:pt>
          <cx:pt idx="19519">4230.9298568130807</cx:pt>
          <cx:pt idx="19520">5484.8520546022892</cx:pt>
          <cx:pt idx="19521">5788.8088370758505</cx:pt>
          <cx:pt idx="19522">168.02583922227424</cx:pt>
          <cx:pt idx="19523">0</cx:pt>
          <cx:pt idx="19524">0</cx:pt>
          <cx:pt idx="19525">0</cx:pt>
          <cx:pt idx="19526">277.68663375990513</cx:pt>
          <cx:pt idx="19527">227.68215808361151</cx:pt>
          <cx:pt idx="19528">0</cx:pt>
          <cx:pt idx="19529">240.70441239503725</cx:pt>
          <cx:pt idx="19530">600.99178944390417</cx:pt>
          <cx:pt idx="19531">0.55487650517038878</cx:pt>
          <cx:pt idx="19532">0.78150928174738166</cx:pt>
          <cx:pt idx="19533">1400.445571890089</cx:pt>
          <cx:pt idx="19534">2.344521918329451</cx:pt>
          <cx:pt idx="19535">60.176259763837272</cx:pt>
          <cx:pt idx="19536">0</cx:pt>
          <cx:pt idx="19537">303.22607489457459</cx:pt>
          <cx:pt idx="19538">0</cx:pt>
          <cx:pt idx="19539">494.17682991922197</cx:pt>
          <cx:pt idx="19540">0</cx:pt>
          <cx:pt idx="19541">4187.1575522773192</cx:pt>
          <cx:pt idx="19542">367.31593351326245</cx:pt>
          <cx:pt idx="19543">146.92273557251511</cx:pt>
          <cx:pt idx="19544">907.34717612217105</cx:pt>
          <cx:pt idx="19545">1189.7047433202692</cx:pt>
          <cx:pt idx="19546">231.58270325238738</cx:pt>
          <cx:pt idx="19547">816.40088775347624</cx:pt>
          <cx:pt idx="19548">0.26050339158298552</cx:pt>
          <cx:pt idx="19549">38.292988672593502</cx:pt>
          <cx:pt idx="19550">160.46750001675991</cx:pt>
          <cx:pt idx="19551">1043.8643930412475</cx:pt>
          <cx:pt idx="19552">1.8235300782217538</cx:pt>
          <cx:pt idx="19553">52.360489649157273</cx:pt>
          <cx:pt idx="19554">2113.2056500221347</cx:pt>
          <cx:pt idx="19555">1495.005744820475</cx:pt>
          <cx:pt idx="19556">0</cx:pt>
          <cx:pt idx="19557">3023.330309016007</cx:pt>
          <cx:pt idx="19558">5.7309026923576374</cx:pt>
          <cx:pt idx="19559">0</cx:pt>
          <cx:pt idx="19560">513.45461554446388</cx:pt>
          <cx:pt idx="19561">1716.3876417350275</cx:pt>
          <cx:pt idx="19562">95.082381164022067</cx:pt>
          <cx:pt idx="19563">1171.76643225006</cx:pt>
          <cx:pt idx="19564">283.68052668988054</cx:pt>
          <cx:pt idx="19565">2.6050018504433208</cx:pt>
          <cx:pt idx="19566">41.159913445329153</cx:pt>
          <cx:pt idx="19567">0</cx:pt>
          <cx:pt idx="19568">548.62354575453116</cx:pt>
          <cx:pt idx="19569">460.05658123774197</cx:pt>
          <cx:pt idx="19570">1852.9671935844794</cx:pt>
          <cx:pt idx="19571">0.26050339158298552</cx:pt>
          <cx:pt idx="19572">23.445550681689614</cx:pt>
          <cx:pt idx="19573">663.25805170063938</cx:pt>
          <cx:pt idx="19574">6.252105938134398</cx:pt>
          <cx:pt idx="19575">957.8757005571216</cx:pt>
          <cx:pt idx="19576">1183.2024267423333</cx:pt>
          <cx:pt idx="19577">511.10647847733867</cx:pt>
          <cx:pt idx="19578">401.96200381169018</cx:pt>
          <cx:pt idx="19579">5.7309026923576374</cx:pt>
          <cx:pt idx="19580">18.772179446307533</cx:pt>
          <cx:pt idx="19581">26.832527073584465</cx:pt>
          <cx:pt idx="19582">1466.3527299820546</cx:pt>
          <cx:pt idx="19583">5.7309026923576374</cx:pt>
          <cx:pt idx="19584">0</cx:pt>
          <cx:pt idx="19585">2.6050018504433208</cx:pt>
          <cx:pt idx="19586">0</cx:pt>
          <cx:pt idx="19587">52.098529398284626</cx:pt>
          <cx:pt idx="19588">30.217865666659993</cx:pt>
          <cx:pt idx="19589">645.27304044140305</cx:pt>
          <cx:pt idx="19590">13701.010734287753</cx:pt>
          <cx:pt idx="19591">157.34198146176831</cx:pt>
          <cx:pt idx="19592">1099.0855451373559</cx:pt>
          <cx:pt idx="19593">496.24050076884799</cx:pt>
          <cx:pt idx="19594">452.48153574620642</cx:pt>
          <cx:pt idx="19595">990.65879467725176</cx:pt>
          <cx:pt idx="19596">941.72945847452092</cx:pt>
          <cx:pt idx="19597">70.076463750774778</cx:pt>
          <cx:pt idx="19598">585.62713676717692</cx:pt>
          <cx:pt idx="19599">2.344521918329451</cx:pt>
          <cx:pt idx="19600">160.21028739287939</cx:pt>
          <cx:pt idx="19601">260.17988852983189</cx:pt>
          <cx:pt idx="19602">49.49609781603862</cx:pt>
          <cx:pt idx="19603">0.78150928174738166</cx:pt>
          <cx:pt idx="19604">1.8235300782217538</cx:pt>
          <cx:pt idx="19605">536.64124198533773</cx:pt>
          <cx:pt idx="19606">1438.8471977711524</cx:pt>
          <cx:pt idx="19607">6565.4595303741135</cx:pt>
          <cx:pt idx="19608">28.133356073614049</cx:pt>
          <cx:pt idx="19609">1058.9643295705312</cx:pt>
          <cx:pt idx="19610">3.3865903990908066</cx:pt>
          <cx:pt idx="19611">735.6318670265249</cx:pt>
          <cx:pt idx="19612">851.28964858866516</cx:pt>
          <cx:pt idx="19613">0</cx:pt>
          <cx:pt idx="19614">687.73252554314831</cx:pt>
          <cx:pt idx="19615">920.3464892036634</cx:pt>
          <cx:pt idx="19616">133.11250928171677</cx:pt>
          <cx:pt idx="19617">516.06433973908213</cx:pt>
          <cx:pt idx="19618">631.70974228184127</cx:pt>
          <cx:pt idx="19619">196.6768340714969</cx:pt>
          <cx:pt idx="19620">42.722379084048335</cx:pt>
          <cx:pt idx="19621">3.1258746764764478</cx:pt>
          <cx:pt idx="19622">5.7309026923576374</cx:pt>
          <cx:pt idx="19623">39.856677994675195</cx:pt>
          <cx:pt idx="19624">248.7775494540976</cx:pt>
          <cx:pt idx="19625">678.86288396275359</cx:pt>
          <cx:pt idx="19626">725.49043843356185</cx:pt>
          <cx:pt idx="19627">686.44476981250716</cx:pt>
          <cx:pt idx="19628">5.4706022633779137</cx:pt>
          <cx:pt idx="19629">0</cx:pt>
          <cx:pt idx="19630">93.779293380527022</cx:pt>
          <cx:pt idx="19631">640.36419257555303</cx:pt>
          <cx:pt idx="19632">60.435472706490117</cx:pt>
          <cx:pt idx="19633">235.23845235359684</cx:pt>
          <cx:pt idx="19634">143.01746822441254</cx:pt>
          <cx:pt idx="19635">982.10384098869031</cx:pt>
          <cx:pt idx="19636">852.64948523659223</cx:pt>
          <cx:pt idx="19637">9.6383315491379005</cx:pt>
          <cx:pt idx="19638">2.0839940888187214</cx:pt>
          <cx:pt idx="19639">448.071078165514</cx:pt>
          <cx:pt idx="19640">737.21641115179943</cx:pt>
          <cx:pt idx="19641">3121.5306116736997</cx:pt>
          <cx:pt idx="19642">662.33783250395368</cx:pt>
          <cx:pt idx="19643">28.654928741598429</cx:pt>
          <cx:pt idx="19644">215.43649901898351</cx:pt>
          <cx:pt idx="19645">4490.868568668986</cx:pt>
          <cx:pt idx="19646">1.5629405246920709</cx:pt>
          <cx:pt idx="19647">820.31964737288843</cx:pt>
          <cx:pt idx="19648">2021.1860187554091</cx:pt>
          <cx:pt idx="19649">3372.4288067279817</cx:pt>
          <cx:pt idx="19650">272.76609982782043</cx:pt>
          <cx:pt idx="19651">754.92537064765668</cx:pt>
          <cx:pt idx="19652">0</cx:pt>
          <cx:pt idx="19653">893.41464462597855</cx:pt>
          <cx:pt idx="19654">289.42060414360418</cx:pt>
          <cx:pt idx="19655">7.8152409270128853</cx:pt>
          <cx:pt idx="19656">395.56127715240314</cx:pt>
          <cx:pt idx="19657">695.02725985624977</cx:pt>
          <cx:pt idx="19658">2368.2258223128165</cx:pt>
          <cx:pt idx="19659">125.5619567412068</cx:pt>
          <cx:pt idx="19660">1278.7976437370837</cx:pt>
          <cx:pt idx="19661">823.68536770142669</cx:pt>
          <cx:pt idx="19662">0</cx:pt>
          <cx:pt idx="19663">34.38583358032222</cx:pt>
          <cx:pt idx="19664">226.26000508369279</cx:pt>
          <cx:pt idx="19665">475.68750514790088</cx:pt>
          <cx:pt idx="19666">2198.8661029377154</cx:pt>
          <cx:pt idx="19667">129.98883165597863</cx:pt>
          <cx:pt idx="19668">1973.2650871381225</cx:pt>
          <cx:pt idx="19669">0</cx:pt>
          <cx:pt idx="19670">291.23800502445431</cx:pt>
          <cx:pt idx="19671">629.65185960082658</cx:pt>
          <cx:pt idx="19672">1670.1204413106129</cx:pt>
          <cx:pt idx="19673">475.95191012991421</cx:pt>
          <cx:pt idx="19674">1196.9898752689737</cx:pt>
          <cx:pt idx="19675">0</cx:pt>
          <cx:pt idx="19676">58.871603319265908</cx:pt>
          <cx:pt idx="19677">5750.8087857422188</cx:pt>
          <cx:pt idx="19678">999.28819343414125</cx:pt>
          <cx:pt idx="19679">775.26207776771662</cx:pt>
          <cx:pt idx="19680">957.94216705948315</cx:pt>
          <cx:pt idx="19681">12.764687961250678</cx:pt>
          <cx:pt idx="19682">881.77379876034388</cx:pt>
          <cx:pt idx="19683">1229.5606077210061</cx:pt>
          <cx:pt idx="19684">2146.7345818470162</cx:pt>
          <cx:pt idx="19685">410.03003246600053</cx:pt>
          <cx:pt idx="19686">405.86320364535078</cx:pt>
          <cx:pt idx="19687">3243.3190782138131</cx:pt>
          <cx:pt idx="19688">820.60434440323195</cx:pt>
          <cx:pt idx="19689">1882.1079628972482</cx:pt>
          <cx:pt idx="19690">4457.059016455436</cx:pt>
          <cx:pt idx="19691">0.26050339158298552</cx:pt>
          <cx:pt idx="19692">2302.3213679409314</cx:pt>
          <cx:pt idx="19693">394.40847959822605</cx:pt>
          <cx:pt idx="19694">125.29905199302532</cx:pt>
          <cx:pt idx="19695">28.133356073614049</cx:pt>
          <cx:pt idx="19696">47.931784755658235</cx:pt>
          <cx:pt idx="19697">16.932441260819541</cx:pt>
          <cx:pt idx="19698">460.05658123774197</cx:pt>
          <cx:pt idx="19699">342.12727517347997</cx:pt>
          <cx:pt idx="19700">112.01731423473103</cx:pt>
          <cx:pt idx="19701">956.2818858504495</cx:pt>
          <cx:pt idx="19702">0</cx:pt>
          <cx:pt idx="19703">14.848781269711106</cx:pt>
          <cx:pt idx="19704">995.34391280705256</cx:pt>
          <cx:pt idx="19705">1573.4148302203334</cx:pt>
          <cx:pt idx="19706">40.637166837069415</cx:pt>
          <cx:pt idx="19707">788.01012304933181</cx:pt>
          <cx:pt idx="19708">2.8656204714986138</cx:pt>
          <cx:pt idx="19709">2.344521918329451</cx:pt>
          <cx:pt idx="19710">239.40115212979092</cx:pt>
          <cx:pt idx="19711">694.49676785588065</cx:pt>
          <cx:pt idx="19712">5.4706022633779137</cx:pt>
          <cx:pt idx="19713">0</cx:pt>
          <cx:pt idx="19714">3893.7094765058728</cx:pt>
          <cx:pt idx="19715">10.941399322961292</cx:pt>
          <cx:pt idx="19716">4646.0517642173008</cx:pt>
          <cx:pt idx="19717">712.46556978707645</cx:pt>
          <cx:pt idx="19718">0.26050339158298552</cx:pt>
          <cx:pt idx="19719">1389.2224189325254</cx:pt>
          <cx:pt idx="19720">838.56603922162788</cx:pt>
          <cx:pt idx="19721">772.63003709142583</cx:pt>
          <cx:pt idx="19722">6752.8761094603451</cx:pt>
          <cx:pt idx="19723">143.79821424902775</cx:pt>
          <cx:pt idx="19724">2578.901017846475</cx:pt>
          <cx:pt idx="19725">115.66273568985065</cx:pt>
          <cx:pt idx="19726">466.03925357327722</cx:pt>
          <cx:pt idx="19727">248.51798550823642</cx:pt>
          <cx:pt idx="19728">1430.1904991754923</cx:pt>
          <cx:pt idx="19729">89.352962503096066</cx:pt>
          <cx:pt idx="19730">1.3024981545525187</cx:pt>
          <cx:pt idx="19731">536.64124198533773</cx:pt>
          <cx:pt idx="19732">2356.7581102617792</cx:pt>
          <cx:pt idx="19733">215.18161122860587</cx:pt>
          <cx:pt idx="19734">145.61612793361971</cx:pt>
          <cx:pt idx="19735">0</cx:pt>
          <cx:pt idx="19736">44.023303169465677</cx:pt>
          <cx:pt idx="19737">107.32331612423199</cx:pt>
          <cx:pt idx="19738">928.42845225649467</cx:pt>
          <cx:pt idx="19739">304.7905472810175</cx:pt>
          <cx:pt idx="19740">1364.7711035221048</cx:pt>
          <cx:pt idx="19741">159.42998475643344</cx:pt>
          <cx:pt idx="19742">1024.0652277430843</cx:pt>
          <cx:pt idx="19743">1324.3888753677097</cx:pt>
          <cx:pt idx="19744">149.52924578339335</cx:pt>
          <cx:pt idx="19745">4632.2216943829699</cx:pt>
          <cx:pt idx="19746">466.29830694494478</cx:pt>
          <cx:pt idx="19747">0</cx:pt>
          <cx:pt idx="19748">4.9496301986855045</cx:pt>
          <cx:pt idx="19749">0.78150928174738166</cx:pt>
          <cx:pt idx="19750">7.8152409270128853</cx:pt>
          <cx:pt idx="19751">0.26050339158298552</cx:pt>
          <cx:pt idx="19752">97.16929843029169</cx:pt>
          <cx:pt idx="19753">3.3865903990908066</cx:pt>
          <cx:pt idx="19754">0.26050339158298552</cx:pt>
          <cx:pt idx="19755">444.16612361735349</cx:pt>
          <cx:pt idx="19756">10.159496258249503</cx:pt>
          <cx:pt idx="19757">343.6050420207161</cx:pt>
          <cx:pt idx="19758">59.652701500696551</cx:pt>
          <cx:pt idx="19759">9.1253508915956321</cx:pt>
          <cx:pt idx="19760">341.24840314995453</cx:pt>
          <cx:pt idx="19761">107.32331612423199</cx:pt>
          <cx:pt idx="19762">3.3865903990908066</cx:pt>
          <cx:pt idx="19763">714.29770376714407</cx:pt>
          <cx:pt idx="19764">0.78150928174738166</cx:pt>
          <cx:pt idx="19765">0</cx:pt>
          <cx:pt idx="19766">617.14436389642231</cx:pt>
          <cx:pt idx="19767">0</cx:pt>
          <cx:pt idx="19768">2907.3798702969393</cx:pt>
          <cx:pt idx="19769">1398.4070989614515</cx:pt>
          <cx:pt idx="19770">598.82589678278111</cx:pt>
          <cx:pt idx="19771">94.299715359638071</cx:pt>
          <cx:pt idx="19772">2713.3668488794897</cx:pt>
          <cx:pt idx="19773">95.864760363798695</cx:pt>
          <cx:pt idx="19774">86.226826671379143</cx:pt>
          <cx:pt idx="19775">58.350982194783171</cx:pt>
          <cx:pt idx="19776">2.344521918329451</cx:pt>
          <cx:pt idx="19777">14.066788157451537</cx:pt>
          <cx:pt idx="19778">11.462313417332782</cx:pt>
          <cx:pt idx="19779">547.32977283315518</cx:pt>
          <cx:pt idx="19780">1824.024352991112</cx:pt>
          <cx:pt idx="19781">1935.049333740802</cx:pt>
          <cx:pt idx="19782">125.29905199302532</cx:pt>
          <cx:pt idx="19783">355.31267630876198</cx:pt>
          <cx:pt idx="19784">0</cx:pt>
          <cx:pt idx="19785">0</cx:pt>
          <cx:pt idx="19786">144.58319284600012</cx:pt>
          <cx:pt idx="19787">0</cx:pt>
          <cx:pt idx="19788">0</cx:pt>
          <cx:pt idx="19789">216.21802283670937</cx:pt>
          <cx:pt idx="19790">0</cx:pt>
          <cx:pt idx="19791">207.61513228718965</cx:pt>
          <cx:pt idx="19792">56.788078707081702</cx:pt>
          <cx:pt idx="19793">7066.0872243575959</cx:pt>
          <cx:pt idx="19794">229.49633482699249</cx:pt>
          <cx:pt idx="19795">2.6050018504433208</cx:pt>
          <cx:pt idx="19796">0</cx:pt>
          <cx:pt idx="19797">0.78150928174738166</cx:pt>
          <cx:pt idx="19798">1.5629405246920709</cx:pt>
          <cx:pt idx="19799">54.966824968939449</cx:pt>
          <cx:pt idx="19800">0.52097875324100928</cx:pt>
          <cx:pt idx="19801">0</cx:pt>
          <cx:pt idx="19802">3.1258746764764478</cx:pt>
          <cx:pt idx="19803">0</cx:pt>
          <cx:pt idx="19804">22.924220261015304</cx:pt>
          <cx:pt idx="19805">0</cx:pt>
          <cx:pt idx="19806">8508.743903271954</cx:pt>
          <cx:pt idx="19807">111.88421869109436</cx:pt>
          <cx:pt idx="19808">276.91502051948601</cx:pt>
          <cx:pt idx="19809">2748.0167842850537</cx:pt>
          <cx:pt idx="19810">121.65821066336461</cx:pt>
          <cx:pt idx="19811">0</cx:pt>
          <cx:pt idx="19812">41.941479697559778</cx:pt>
          <cx:pt idx="19813">1053.9800485069554</cx:pt>
          <cx:pt idx="19814">414.72912123009075</cx:pt>
          <cx:pt idx="19815">171.14733063257691</cx:pt>
          <cx:pt idx="19816">4694.2947127434327</cx:pt>
          <cx:pt idx="19817">793.77352224261858</cx:pt>
          <cx:pt idx="19818">111.49366896354172</cx:pt>
          <cx:pt idx="19819">42.462522388368534</cx:pt>
          <cx:pt idx="19820">514.09688310782622</cx:pt>
          <cx:pt idx="19821">34.126793912263913</cx:pt>
          <cx:pt idx="19822">422.25989919024732</cx:pt>
          <cx:pt idx="19823">985.44855251026854</cx:pt>
          <cx:pt idx="19824">1666.6490545675802</cx:pt>
          <cx:pt idx="19825">0</cx:pt>
          <cx:pt idx="19826">3900.4643446947139</cx:pt>
          <cx:pt idx="19827">0</cx:pt>
          <cx:pt idx="19828">7.0333403459117836</cx:pt>
          <cx:pt idx="19829">100.0342058406455</cx:pt>
          <cx:pt idx="19830">0</cx:pt>
          <cx:pt idx="19831">85.444363941048451</cx:pt>
          <cx:pt idx="19832">11.462313417332782</cx:pt>
          <cx:pt idx="19833">0</cx:pt>
          <cx:pt idx="19834">130.25240063487436</cx:pt>
          <cx:pt idx="19835">0</cx:pt>
          <cx:pt idx="19836">31</cx:pt>
          <cx:pt idx="19837">79.504638197505145</cx:pt>
          <cx:pt idx="19838">5465.8724483281603</cx:pt>
          <cx:pt idx="19839">594.47618457813189</cx:pt>
          <cx:pt idx="19840">354.69576815586504</cx:pt>
          <cx:pt idx="19841">460.05658123774197</cx:pt>
          <cx:pt idx="19842">264.41387831161182</cx:pt>
          <cx:pt idx="19843">15.369064859311607</cx:pt>
          <cx:pt idx="19844">729.93535119060891</cx:pt>
          <cx:pt idx="19845">0.52097875324100928</cx:pt>
          <cx:pt idx="19846">1334.8108294448348</cx:pt>
          <cx:pt idx="19847">3266.111553030164</cx:pt>
          <cx:pt idx="19848">5913.3339848601445</cx:pt>
          <cx:pt idx="19849">1064.932228675922</cx:pt>
          <cx:pt idx="19850">0</cx:pt>
          <cx:pt idx="19851">37.625989859569451</cx:pt>
          <cx:pt idx="19852">1302.2516760692533</cx:pt>
          <cx:pt idx="19853">3.3865903990908066</cx:pt>
          <cx:pt idx="19854">7193.1074891395474</cx:pt>
          <cx:pt idx="19855">54.184836593655128</cx:pt>
          <cx:pt idx="19856">0.26050339158298552</cx:pt>
          <cx:pt idx="19857">0</cx:pt>
          <cx:pt idx="19858">25.336651048918664</cx:pt>
          <cx:pt idx="19859">1680.4614640091606</cx:pt>
          <cx:pt idx="19860">1048.2916394116362</cx:pt>
          <cx:pt idx="19861">568.67686173943491</cx:pt>
          <cx:pt idx="19862">0.54178329304506589</cx:pt>
          <cx:pt idx="19863">2647.7574040153595</cx:pt>
          <cx:pt idx="19864">102.63733410538117</cx:pt>
          <cx:pt idx="19865">1690.8664777569506</cx:pt>
          <cx:pt idx="19866">1.677524915639995</cx:pt>
          <cx:pt idx="19867">1364.7711035221048</cx:pt>
          <cx:pt idx="19868">146.66662697004028</cx:pt>
          <cx:pt idx="19869">0.26050339158298552</cx:pt>
          <cx:pt idx="19870">813.00847224849167</cx:pt>
          <cx:pt idx="19871">4387.767109226199</cx:pt>
          <cx:pt idx="19872">240.43650221227858</cx:pt>
          <cx:pt idx="19873">0.26050339158298552</cx:pt>
          <cx:pt idx="19874">274.04044997487836</cx:pt>
          <cx:pt idx="19875">2.6050018504433208</cx:pt>
          <cx:pt idx="19876">409.51752449696039</cx:pt>
          <cx:pt idx="19877">0</cx:pt>
          <cx:pt idx="19878">0</cx:pt>
          <cx:pt idx="19879">0</cx:pt>
          <cx:pt idx="19880">2244.0004207292859</cx:pt>
          <cx:pt idx="19881">9280.8714397609874</cx:pt>
          <cx:pt idx="19882">0</cx:pt>
          <cx:pt idx="19883">3.1258746764764478</cx:pt>
          <cx:pt idx="19884">1.3024981545525187</cx:pt>
          <cx:pt idx="19885">0</cx:pt>
          <cx:pt idx="19886">11.462313417332782</cx:pt>
          <cx:pt idx="19887">2158.5275404334675</cx:pt>
          <cx:pt idx="19888">0</cx:pt>
          <cx:pt idx="19889">74.761868130547725</cx:pt>
          <cx:pt idx="19890">1833.6638002948052</cx:pt>
          <cx:pt idx="19891">383.96940937307568</cx:pt>
          <cx:pt idx="19892">908.35512419851136</cx:pt>
          <cx:pt idx="19893">139.10843468322</cx:pt>
          <cx:pt idx="19894">422.52402483194749</cx:pt>
          <cx:pt idx="19895">878.7196334341894</cx:pt>
          <cx:pt idx="19896">0</cx:pt>
          <cx:pt idx="19897">1513.9978174780404</cx:pt>
          <cx:pt idx="19898">2152.6976292460408</cx:pt>
          <cx:pt idx="19899">7.0333403459117836</cx:pt>
          <cx:pt idx="19900">0</cx:pt>
          <cx:pt idx="19901">960.73792446434902</cx:pt>
          <cx:pt idx="19902">0</cx:pt>
          <cx:pt idx="19903">13548.950868574475</cx:pt>
          <cx:pt idx="19904">639.52008494842596</cx:pt>
          <cx:pt idx="19905">8897.8303046406272</cx:pt>
          <cx:pt idx="19906">0</cx:pt>
          <cx:pt idx="19907">2.0839940888187214</cx:pt>
          <cx:pt idx="19908">110.80183057824739</cx:pt>
          <cx:pt idx="19909">0.26050339158298552</cx:pt>
          <cx:pt idx="19910">0.78150928174738166</cx:pt>
          <cx:pt idx="19911">785.17136135020132</cx:pt>
          <cx:pt idx="19912">796.58805870929768</cx:pt>
          <cx:pt idx="19913">259.20412085758232</cx:pt>
          <cx:pt idx="19914">1.3024981545525187</cx:pt>
          <cx:pt idx="19915">262.32487465884293</cx:pt>
          <cx:pt idx="19916">3042.8889273917171</cx:pt>
          <cx:pt idx="19917">1784.4846306465611</cx:pt>
          <cx:pt idx="19918">8.0756438794876306</cx:pt>
          <cx:pt idx="19919">3.4438188278191939</cx:pt>
          <cx:pt idx="19920">1.3024981545525187</cx:pt>
          <cx:pt idx="19921">266.2414534199599</cx:pt>
          <cx:pt idx="19922">158.12315761970433</cx:pt>
          <cx:pt idx="19923">1149.0652493848495</cx:pt>
          <cx:pt idx="19924">310.26509649487281</cx:pt>
          <cx:pt idx="19925">1.5629405246920709</cx:pt>
          <cx:pt idx="19926">0</cx:pt>
          <cx:pt idx="19927">430.07646821736734</cx:pt>
          <cx:pt idx="19928">41.42080225449542</cx:pt>
          <cx:pt idx="19929">395.69873863687627</cx:pt>
          <cx:pt idx="19930">89.874272224407051</cx:pt>
          <cx:pt idx="19931">653.06944048435503</cx:pt>
          <cx:pt idx="19932">557.22386766476222</cx:pt>
          <cx:pt idx="19933">18.495915525857701</cx:pt>
          <cx:pt idx="19934">207.35501280852731</cx:pt>
          <cx:pt idx="19935">0</cx:pt>
          <cx:pt idx="19936">0.52097875324100928</cx:pt>
          <cx:pt idx="19937">1.8235300782217538</cx:pt>
          <cx:pt idx="19938">2701.1648949735859</cx:pt>
          <cx:pt idx="19939">11.722409290778206</cx:pt>
          <cx:pt idx="19940">0</cx:pt>
          <cx:pt idx="19941">1563.8406092549221</cx:pt>
          <cx:pt idx="19942">3680.5561757832411</cx:pt>
          <cx:pt idx="19943">326.67004951410792</cx:pt>
          <cx:pt idx="19944">381.89367012777268</cx:pt>
          <cx:pt idx="19945">15.629812530935851</cx:pt>
          <cx:pt idx="19946">388.15470779725206</cx:pt>
          <cx:pt idx="19947">366.27070112293575</cx:pt>
          <cx:pt idx="19948">1041.7661926287117</cx:pt>
          <cx:pt idx="19949">475.42324674249886</cx:pt>
          <cx:pt idx="19950">1.0420242514143867</cx:pt>
          <cx:pt idx="19951">0</cx:pt>
          <cx:pt idx="19952">1916.485562745838</cx:pt>
          <cx:pt idx="19953">79.454432452430368</cx:pt>
          <cx:pt idx="19954">451.19461452871906</cx:pt>
          <cx:pt idx="19955">187.98134266191431</cx:pt>
          <cx:pt idx="19956">0</cx:pt>
          <cx:pt idx="19957">1231.3531272013968</cx:pt>
          <cx:pt idx="19958">1017.2668693942097</cx:pt>
          <cx:pt idx="19959">0</cx:pt>
          <cx:pt idx="19960">1362.9735946827616</cx:pt>
          <cx:pt idx="19961">0</cx:pt>
          <cx:pt idx="19962">1461.1747214563266</cx:pt>
          <cx:pt idx="19963">2275.1816803715255</cx:pt>
          <cx:pt idx="19964">0</cx:pt>
          <cx:pt idx="19965">392.57642597058731</cx:pt>
          <cx:pt idx="19966">0.26050339158298552</cx:pt>
          <cx:pt idx="19967">305.29966949321187</cx:pt>
          <cx:pt idx="19968">1280.3065824099385</cx:pt>
          <cx:pt idx="19969">0</cx:pt>
          <cx:pt idx="19970">205.01420404598773</cx:pt>
          <cx:pt idx="19971">320.41645949349555</cx:pt>
          <cx:pt idx="19972">640.05307621169993</cx:pt>
          <cx:pt idx="19973">966.21982136037684</cx:pt>
          <cx:pt idx="19974">13.806923381770556</cx:pt>
          <cx:pt idx="19975">21.360801563243381</cx:pt>
          <cx:pt idx="19976">283.4241190748038</cx:pt>
          <cx:pt idx="19977">0.78150928174738166</cx:pt>
          <cx:pt idx="19978">46.630044781378118</cx:pt>
          <cx:pt idx="19979">0</cx:pt>
          <cx:pt idx="19980">1356.6538698890975</cx:pt>
          <cx:pt idx="19981">1061.8335800258051</cx:pt>
          <cx:pt idx="19982">64.082600829585189</cx:pt>
          <cx:pt idx="19983">928.17079569244333</cx:pt>
          <cx:pt idx="19984">2886.0892666863433</cx:pt>
          <cx:pt idx="19985">666.62769842284422</cx:pt>
          <cx:pt idx="19986">1227.7706955501724</cx:pt>
          <cx:pt idx="19987">108.24322501319898</cx:pt>
          <cx:pt idx="19988">0</cx:pt>
          <cx:pt idx="19989">388.66755425547126</cx:pt>
          <cx:pt idx="19990">944.60902853855271</cx:pt>
          <cx:pt idx="19991">953.96232029805014</cx:pt>
          <cx:pt idx="19992">32.437614001705946</cx:pt>
          <cx:pt idx="19993">31</cx:pt>
          <cx:pt idx="19994">95.342469553987399</cx:pt>
          <cx:pt idx="19995">1363.9193568726062</cx:pt>
          <cx:pt idx="19996">44.358467735871038</cx:pt>
          <cx:pt idx="19997">0.26050339158298552</cx:pt>
          <cx:pt idx="19998">298.53899086048472</cx:pt>
          <cx:pt idx="19999">0</cx:pt>
          <cx:pt idx="20000">0</cx:pt>
          <cx:pt idx="20001">69.292555488719771</cx:pt>
          <cx:pt idx="20002">2929.8430565265517</cx:pt>
          <cx:pt idx="20003">142.23100358958067</cx:pt>
          <cx:pt idx="20004">805.70646074568276</cx:pt>
          <cx:pt idx="20005">611.9391303916035</cx:pt>
          <cx:pt idx="20006">2.6050018504433208</cx:pt>
          <cx:pt idx="20007">150.31382529275413</cx:pt>
          <cx:pt idx="20008">24.227056902860816</cx:pt>
          <cx:pt idx="20009">183.9126354344813</cx:pt>
          <cx:pt idx="20010">48.714679455198436</cx:pt>
          <cx:pt idx="20011">215.43649901898351</cx:pt>
          <cx:pt idx="20012">16.411879066732855</cx:pt>
          <cx:pt idx="20013">0</cx:pt>
          <cx:pt idx="20014">0.52097875324100928</cx:pt>
          <cx:pt idx="20015">176.09749555896286</cx:pt>
          <cx:pt idx="20016">1387.3927294038469</cx:pt>
          <cx:pt idx="20017">275.87673041919527</cx:pt>
          <cx:pt idx="20018">0</cx:pt>
          <cx:pt idx="20019">5255.183764117015</cx:pt>
          <cx:pt idx="20020">532.18781481177518</cx:pt>
          <cx:pt idx="20021">1118.314701752972</cx:pt>
          <cx:pt idx="20022">3760.5198804385977</cx:pt>
          <cx:pt idx="20023">18.495915525857701</cx:pt>
          <cx:pt idx="20024">343.86789042854178</cx:pt>
          <cx:pt idx="20025">188.66372951009146</cx:pt>
          <cx:pt idx="20026">2378.9243493828367</cx:pt>
          <cx:pt idx="20027">2253.8253860650721</cx:pt>
          <cx:pt idx="20028">1219.7059475037131</cx:pt>
          <cx:pt idx="20029">864.62598651530311</cx:pt>
          <cx:pt idx="20030">2.6232892955676812</cx:pt>
          <cx:pt idx="20031">4.9496301986855045</cx:pt>
          <cx:pt idx="20032">153.69684891493895</cx:pt>
          <cx:pt idx="20033">1062.349395222813</cx:pt>
          <cx:pt idx="20034">2013.2122476057568</cx:pt>
          <cx:pt idx="20035">0</cx:pt>
          <cx:pt idx="20036">302.44684279792267</cx:pt>
          <cx:pt idx="20037">84.662982331880229</cx:pt>
          <cx:pt idx="20038">4066.1429964866811</cx:pt>
          <cx:pt idx="20039">21.100391170301712</cx:pt>
          <cx:pt idx="20040">1.3024981545525187</cx:pt>
          <cx:pt idx="20041">61.219720112756868</cx:pt>
          <cx:pt idx="20042">548.35693143302342</cx:pt>
          <cx:pt idx="20043">411.59999685433303</cx:pt>
          <cx:pt idx="20044">365.73648745332378</cx:pt>
          <cx:pt idx="20045">808.05838105814405</cx:pt>
          <cx:pt idx="20046">0.78150928174738166</cx:pt>
          <cx:pt idx="20047">2.8656204714986138</cx:pt>
          <cx:pt idx="20048">82.055281084107705</cx:pt>
          <cx:pt idx="20049">87.530336499347186</cx:pt>
          <cx:pt idx="20050">11.983433024557984</cx:pt>
          <cx:pt idx="20051">3.907539909015215</cx:pt>
          <cx:pt idx="20052">1543.4741400271737</cx:pt>
          <cx:pt idx="20053">3.3865903990908066</cx:pt>
          <cx:pt idx="20054">0.52097875324100928</cx:pt>
          <cx:pt idx="20055">0.26050339158298552</cx:pt>
          <cx:pt idx="20056">2113.6453324408772</cx:pt>
          <cx:pt idx="20057">213.09391772324602</cx:pt>
          <cx:pt idx="20058">440.75418741160439</cx:pt>
          <cx:pt idx="20059">0</cx:pt>
          <cx:pt idx="20060">0.52097875324100928</cx:pt>
          <cx:pt idx="20061">0</cx:pt>
          <cx:pt idx="20062">2139.7490946574881</cx:pt>
          <cx:pt idx="20063">18.235507655093588</cx:pt>
          <cx:pt idx="20064">61.479023486643584</cx:pt>
          <cx:pt idx="20065">0</cx:pt>
          <cx:pt idx="20066">2128.7966866295915</cx:pt>
          <cx:pt idx="20067">13.546498323927235</cx:pt>
          <cx:pt idx="20068">28.39502296711364</cx:pt>
          <cx:pt idx="20069">0.26050339158298552</cx:pt>
          <cx:pt idx="20070">0</cx:pt>
          <cx:pt idx="20071">0</cx:pt>
          <cx:pt idx="20072">1.0420242514143867</cx:pt>
          <cx:pt idx="20073">577.02977526073948</cx:pt>
          <cx:pt idx="20074">42.462522388368534</cx:pt>
          <cx:pt idx="20075">0.52097875324100928</cx:pt>
          <cx:pt idx="20076">791.90268452169789</cx:pt>
          <cx:pt idx="20077">96.904278290254069</cx:pt>
          <cx:pt idx="20078">121.65821066336461</cx:pt>
          <cx:pt idx="20079">1653.1794095912192</cx:pt>
          <cx:pt idx="20080">179.74350565412328</cx:pt>
          <cx:pt idx="20081">0.26050339158298552</cx:pt>
          <cx:pt idx="20082">1642.4365016908271</cx:pt>
          <cx:pt idx="20083">76.762354681920968</cx:pt>
          <cx:pt idx="20084">0</cx:pt>
          <cx:pt idx="20085">3962.6119232245605</cx:pt>
          <cx:pt idx="20086">873.4911659569409</cx:pt>
          <cx:pt idx="20087">0</cx:pt>
          <cx:pt idx="20088">22.142936053443492</cx:pt>
          <cx:pt idx="20089">416.0278722919503</cx:pt>
          <cx:pt idx="20090">4946.2119710057577</cx:pt>
          <cx:pt idx="20091">0</cx:pt>
          <cx:pt idx="20092">2498.4587460897028</cx:pt>
          <cx:pt idx="20093">2216.932893237094</cx:pt>
          <cx:pt idx="20094">7820.8816933048993</cx:pt>
          <cx:pt idx="20095">129.1922715663483</cx:pt>
          <cx:pt idx="20096">721.77359944017201</cx:pt>
          <cx:pt idx="20097">0</cx:pt>
          <cx:pt idx="20098">11.20161322605027</cx:pt>
          <cx:pt idx="20099">1.3024981545525187</cx:pt>
          <cx:pt idx="20100">217.25940317927342</cx:pt>
          <cx:pt idx="20101">156.30274103205207</cx:pt>
          <cx:pt idx="20102">0.78150928174738166</cx:pt>
          <cx:pt idx="20103">1.0420242514143867</cx:pt>
          <cx:pt idx="20104">0</cx:pt>
          <cx:pt idx="20105">0</cx:pt>
          <cx:pt idx="20106">0</cx:pt>
          <cx:pt idx="20107">12288.171191144505</cx:pt>
          <cx:pt idx="20108">0.26050339158298552</cx:pt>
          <cx:pt idx="20109">0.26050339158298552</cx:pt>
          <cx:pt idx="20110">0.26050339158298552</cx:pt>
          <cx:pt idx="20111">10.420073255760686</cx:pt>
          <cx:pt idx="20112">0</cx:pt>
          <cx:pt idx="20113">588.19443752603286</cx:pt>
          <cx:pt idx="20114">63.821477508917823</cx:pt>
          <cx:pt idx="20115">2968.6969503088735</cx:pt>
          <cx:pt idx="20116">0</cx:pt>
          <cx:pt idx="20117">0.52097875324100928</cx:pt>
          <cx:pt idx="20118">380.59540792569732</cx:pt>
          <cx:pt idx="20119">872.70352446675736</cx:pt>
          <cx:pt idx="20120">0</cx:pt>
          <cx:pt idx="20121">1103.7467717704615</cx:pt>
          <cx:pt idx="20122">88.047302285434156</cx:pt>
          <cx:pt idx="20123">158.12315761970433</cx:pt>
          <cx:pt idx="20124">8.0756438794876306</cx:pt>
          <cx:pt idx="20125">40.637166837069415</cx:pt>
          <cx:pt idx="20126">767.17968438186665</cx:pt>
          <cx:pt idx="20127">346.45925521562413</cx:pt>
          <cx:pt idx="20128">790.63961560723101</cx:pt>
          <cx:pt idx="20129">253.21405744545973</cx:pt>
          <cx:pt idx="20130">790.09108296854174</cx:pt>
          <cx:pt idx="20131">0</cx:pt>
          <cx:pt idx="20132">284.21380441013582</cx:pt>
          <cx:pt idx="20133">175.83989836242006</cx:pt>
          <cx:pt idx="20134">1799.2730207473394</cx:pt>
          <cx:pt idx="20135">3076.1946716344269</cx:pt>
          <cx:pt idx="20136">636.68494012812039</cx:pt>
          <cx:pt idx="20137">188.59800845965734</cx:pt>
          <cx:pt idx="20138">113.0561160204206</cx:pt>
          <cx:pt idx="20139">143.87852969430506</cx:pt>
          <cx:pt idx="20140">479.06967612705984</cx:pt>
          <cx:pt idx="20141">50.016782162163963</cx:pt>
          <cx:pt idx="20142">730.89861232695011</cx:pt>
          <cx:pt idx="20143">39.856677994675195</cx:pt>
          <cx:pt idx="20144">69.55615317126086</cx:pt>
          <cx:pt idx="20145">370.70131965539707</cx:pt>
          <cx:pt idx="20146">2208.7998656170926</cx:pt>
          <cx:pt idx="20147">65.907683939652316</cx:pt>
          <cx:pt idx="20148">62.32924610433372</cx:pt>
          <cx:pt idx="20149">1021.9358792207596</cx:pt>
          <cx:pt idx="20150">151.09195156427648</cx:pt>
          <cx:pt idx="20151">0</cx:pt>
          <cx:pt idx="20152">0</cx:pt>
          <cx:pt idx="20153">767.44596131267417</cx:pt>
          <cx:pt idx="20154">145.88059521604148</cx:pt>
          <cx:pt idx="20155">0.78150928174738166</cx:pt>
          <cx:pt idx="20156">817.19448351529195</cx:pt>
          <cx:pt idx="20157">6288.3708908016124</cx:pt>
          <cx:pt idx="20158">1.3024981545525187</cx:pt>
          <cx:pt idx="20159">100.81455444797106</cx:pt>
          <cx:pt idx="20160">12.764687961250678</cx:pt>
          <cx:pt idx="20161">0.78150928174738166</cx:pt>
          <cx:pt idx="20162">54.912540766353814</cx:pt>
          <cx:pt idx="20163">60.516435274731641</cx:pt>
          <cx:pt idx="20164">247.99966653754501</cx:pt>
          <cx:pt idx="20165">433.22530711891062</cx:pt>
          <cx:pt idx="20166">0</cx:pt>
          <cx:pt idx="20167">110.73210671723031</cx:pt>
          <cx:pt idx="20168">2881.8898504330509</cx:pt>
          <cx:pt idx="20169">73.202711430162509</cx:pt>
          <cx:pt idx="20170">52.098529398284626</cx:pt>
          <cx:pt idx="20171">4.4286745626559831</cx:pt>
          <cx:pt idx="20172">253.46086803938647</cx:pt>
          <cx:pt idx="20173">3417.6239046684927</cx:pt>
          <cx:pt idx="20174">161.2528489411192</cx:pt>
          <cx:pt idx="20175">592.9097883696179</cx:pt>
          <cx:pt idx="20176">1186.5726022813853</cx:pt>
          <cx:pt idx="20177">6283.577312823616</cx:pt>
          <cx:pt idx="20178">149.7589665212619</cx:pt>
          <cx:pt idx="20179">501.19365824759461</cx:pt>
          <cx:pt idx="20180">5773.1785333726821</cx:pt>
          <cx:pt idx="20181">243.56938338425144</cx:pt>
          <cx:pt idx="20182">0</cx:pt>
          <cx:pt idx="20183">1000.6064204706444</cx:pt>
          <cx:pt idx="20184">1756.0018560088045</cx:pt>
          <cx:pt idx="20185">326.10273227156864</cx:pt>
          <cx:pt idx="20186">688.25785809979243</cx:pt>
          <cx:pt idx="20187">19768.653980704974</cx:pt>
          <cx:pt idx="20188">50.535690622376137</cx:pt>
          <cx:pt idx="20189">561.6523581373217</cx:pt>
          <cx:pt idx="20190">4.4286745626559831</cx:pt>
          <cx:pt idx="20191">8.856667776036133</cx:pt>
          <cx:pt idx="20192">419.39450451896778</cx:pt>
          <cx:pt idx="20193">9.3804709969214066</cx:pt>
          <cx:pt idx="20194">79.454432452430368</cx:pt>
          <cx:pt idx="20195">55.227344192007578</cx:pt>
          <cx:pt idx="20196">70.854171012710921</cx:pt>
          <cx:pt idx="20197">0</cx:pt>
          <cx:pt idx="20198">486.88590694406207</cx:pt>
          <cx:pt idx="20199">2332.2092766892133</cx:pt>
          <cx:pt idx="20200">684.87411551026685</cx:pt>
          <cx:pt idx="20201">0</cx:pt>
          <cx:pt idx="20202">2.0839940888187214</cx:pt>
          <cx:pt idx="20203">211.26166056753098</cx:pt>
          <cx:pt idx="20204">269.09067110651569</cx:pt>
          <cx:pt idx="20205">0</cx:pt>
          <cx:pt idx="20206">118.52760184470876</cx:pt>
          <cx:pt idx="20207">2538.2733631106016</cx:pt>
          <cx:pt idx="20208">52.098529398284626</cx:pt>
          <cx:pt idx="20209">794.54514961457937</cx:pt>
          <cx:pt idx="20210">1825.2898019963809</cx:pt>
          <cx:pt idx="20211">4.1679782560709953</cx:pt>
          <cx:pt idx="20212">712.21834430640013</cx:pt>
          <cx:pt idx="20213">171.67315518959728</cx:pt>
          <cx:pt idx="20214">0.26050339158298552</cx:pt>
          <cx:pt idx="20215">2078.3256417147841</cx:pt>
          <cx:pt idx="20216">24.748205799070146</cx:pt>
          <cx:pt idx="20217">18.495915525857701</cx:pt>
          <cx:pt idx="20218">0.52880033546612548</cx:pt>
          <cx:pt idx="20219">3.3865903990908066</cx:pt>
          <cx:pt idx="20220">5.8666193964007585</cx:pt>
          <cx:pt idx="20221">1269.693174981041</cx:pt>
          <cx:pt idx="20222">1901.6572782766757</cx:pt>
          <cx:pt idx="20223">0.26050339158298552</cx:pt>
          <cx:pt idx="20224">1233.2338053926803</cx:pt>
          <cx:pt idx="20225">140.67093527475697</cx:pt>
          <cx:pt idx="20226">0</cx:pt>
          <cx:pt idx="20227">368.87654309156062</cx:pt>
          <cx:pt idx="20228">3754.5278981627434</cx:pt>
          <cx:pt idx="20229">1793.6664254747436</cx:pt>
          <cx:pt idx="20230">781.74577175865534</cx:pt>
          <cx:pt idx="20231">91.366641065329901</cx:pt>
          <cx:pt idx="20232">150.8286245171391</cx:pt>
          <cx:pt idx="20233">634.56681999960017</cx:pt>
          <cx:pt idx="20234">6708.5486288677093</cx:pt>
          <cx:pt idx="20235">233.93209355918066</cx:pt>
          <cx:pt idx="20236">1274.6351135431407</cx:pt>
          <cx:pt idx="20237">77.629566748521569</cx:pt>
          <cx:pt idx="20238">0</cx:pt>
          <cx:pt idx="20239">0</cx:pt>
          <cx:pt idx="20240">22.924220261015304</cx:pt>
          <cx:pt idx="20241">54.959066857316827</cx:pt>
          <cx:pt idx="20242">13.806923381770556</cx:pt>
          <cx:pt idx="20243">4.1679782560709953</cx:pt>
          <cx:pt idx="20244">0</cx:pt>
          <cx:pt idx="20245">0</cx:pt>
          <cx:pt idx="20246">0</cx:pt>
          <cx:pt idx="20247">539.78075481547205</cx:pt>
          <cx:pt idx="20248">1067.2991660637906</cx:pt>
          <cx:pt idx="20249">3115.044238159187</cx:pt>
          <cx:pt idx="20250">1613.7554789090264</cx:pt>
          <cx:pt idx="20251">1869.8783006885456</cx:pt>
          <cx:pt idx="20252">1866.768582350395</cx:pt>
          <cx:pt idx="20253">1258.7310160986865</cx:pt>
          <cx:pt idx="20254">65.123904012704415</cx:pt>
          <cx:pt idx="20255">60.435472706490117</cx:pt>
          <cx:pt idx="20256">6.7731534672625635</cx:pt>
          <cx:pt idx="20257">207.87557651034589</cx:pt>
          <cx:pt idx="20258">4679.0233094032992</cx:pt>
          <cx:pt idx="20259">855.73190159300873</cx:pt>
          <cx:pt idx="20260">4039.4492580582096</cx:pt>
          <cx:pt idx="20261">1248.5561357747436</cx:pt>
          <cx:pt idx="20262">154.99976007247903</cx:pt>
          <cx:pt idx="20263">88.226478679635704</cx:pt>
          <cx:pt idx="20264">3414.3080604570614</cx:pt>
          <cx:pt idx="20265">10.941399322961292</cx:pt>
          <cx:pt idx="20266">0</cx:pt>
          <cx:pt idx="20267">667.92469654966601</cx:pt>
          <cx:pt idx="20268">256.85210268776206</cx:pt>
          <cx:pt idx="20269">559.55028977028144</cx:pt>
          <cx:pt idx="20270">14.848781269711106</cx:pt>
          <cx:pt idx="20271">407.16254798875445</cx:pt>
          <cx:pt idx="20272">5764.3800613223702</cx:pt>
          <cx:pt idx="20273">481.40464882264683</cx:pt>
          <cx:pt idx="20274">0</cx:pt>
          <cx:pt idx="20275">1627.9199591266472</cx:pt>
          <cx:pt idx="20276">20.058050843783644</cx:pt>
          <cx:pt idx="20277">79.454432452430368</cx:pt>
          <cx:pt idx="20278">378.77470306332737</cx:pt>
          <cx:pt idx="20279">977.95585891368421</cx:pt>
          <cx:pt idx="20280">0</cx:pt>
          <cx:pt idx="20281">930.49227854283208</cx:pt>
          <cx:pt idx="20282">1325.3998192401436</cx:pt>
          <cx:pt idx="20283">41.159913445329153</cx:pt>
          <cx:pt idx="20284">1.0420242514143867</cx:pt>
          <cx:pt idx="20285">0.26050339158298552</cx:pt>
          <cx:pt idx="20286">2464.9024275065321</cx:pt>
          <cx:pt idx="20287">0</cx:pt>
          <cx:pt idx="20288">1.0420242514143867</cx:pt>
          <cx:pt idx="20289">1602.3792571004253</cx:pt>
          <cx:pt idx="20290">3134.3265612042042</cx:pt>
          <cx:pt idx="20291">0.26050339158298552</cx:pt>
          <cx:pt idx="20292">96.383132292898239</cx:pt>
          <cx:pt idx="20293">0</cx:pt>
          <cx:pt idx="20294">696.04114118346581</cx:pt>
          <cx:pt idx="20295">51.578460672109806</cx:pt>
          <cx:pt idx="20296">3361.2237005571747</cx:pt>
          <cx:pt idx="20297">2599.5480872450739</cx:pt>
          <cx:pt idx="20298">3344.9496025433632</cx:pt>
          <cx:pt idx="20299">0</cx:pt>
          <cx:pt idx="20300">16.150752834980093</cx:pt>
          <cx:pt idx="20301">0</cx:pt>
          <cx:pt idx="20302">0.26050339158298552</cx:pt>
          <cx:pt idx="20303">203.97441032707638</cx:pt>
          <cx:pt idx="20304">956.01650774529548</cx:pt>
          <cx:pt idx="20305">0</cx:pt>
          <cx:pt idx="20306">1.3024981545525187</cx:pt>
          <cx:pt idx="20307">0</cx:pt>
          <cx:pt idx="20308">50178.135661310786</cx:pt>
          <cx:pt idx="20309">1672.9027527440023</cx:pt>
          <cx:pt idx="20310">545.73578658834629</cx:pt>
          <cx:pt idx="20311">1125.6315008748816</cx:pt>
          <cx:pt idx="20312">1273.0445408121022</cx:pt>
          <cx:pt idx="20313">2782.5301604150241</cx:pt>
          <cx:pt idx="20314">881.77379876034388</cx:pt>
          <cx:pt idx="20315">23.706179017857256</cx:pt>
          <cx:pt idx="20316">0</cx:pt>
          <cx:pt idx="20317">63.302369687957864</cx:pt>
          <cx:pt idx="20318">582.22146190544174</cx:pt>
          <cx:pt idx="20319">0</cx:pt>
          <cx:pt idx="20320">105.50667205970895</cx:pt>
          <cx:pt idx="20321">2176.2630431382195</cx:pt>
          <cx:pt idx="20322">3.6470011439621928</cx:pt>
          <cx:pt idx="20323">438.951292505232</cx:pt>
          <cx:pt idx="20324">0</cx:pt>
          <cx:pt idx="20325">259.72769018461486</cx:pt>
          <cx:pt idx="20326">246.94906932653086</cx:pt>
          <cx:pt idx="20327">0</cx:pt>
          <cx:pt idx="20328">1.0420242514143867</cx:pt>
          <cx:pt idx="20329">14.588389716940828</cx:pt>
          <cx:pt idx="20330">65.680822740671744</cx:pt>
          <cx:pt idx="20331">47.151205088997102</cx:pt>
          <cx:pt idx="20332">6.252105938134398</cx:pt>
          <cx:pt idx="20333">935.73684364819258</cx:pt>
          <cx:pt idx="20334">162.40405779607806</cx:pt>
          <cx:pt idx="20335">93.516873340127944</cx:pt>
          <cx:pt idx="20336">203.32189494585543</cx:pt>
          <cx:pt idx="20337">39.074149582011614</cx:pt>
          <cx:pt idx="20338">591.84041833130357</cx:pt>
          <cx:pt idx="20339">63.561401862862951</cx:pt>
          <cx:pt idx="20340">12.764687961250678</cx:pt>
          <cx:pt idx="20341">735.93828732146051</cx:pt>
          <cx:pt idx="20342">1.5629405246920709</cx:pt>
          <cx:pt idx="20343">264.21158747136468</cx:pt>
          <cx:pt idx="20344">0.52097875324100928</cx:pt>
          <cx:pt idx="20345">16.150752834980093</cx:pt>
          <cx:pt idx="20346">1244.1466899801424</cx:pt>
          <cx:pt idx="20347">0</cx:pt>
          <cx:pt idx="20348">762.50828399980617</cx:pt>
          <cx:pt idx="20349">0.26050339158298552</cx:pt>
          <cx:pt idx="20350">356.10388026398408</cx:pt>
          <cx:pt idx="20351">334.50721934060937</cx:pt>
          <cx:pt idx="20352">2463.0229874516226</cx:pt>
          <cx:pt idx="20353">1456.7221047519386</cx:pt>
          <cx:pt idx="20354">1607.0538449794774</cx:pt>
          <cx:pt idx="20355">2548.1490224750737</cx:pt>
          <cx:pt idx="20356">1719.8432806729261</cx:pt>
          <cx:pt idx="20357">134.15770983423255</cx:pt>
          <cx:pt idx="20358">1076.8943024224645</cx:pt>
          <cx:pt idx="20359">193.80676930315985</cx:pt>
          <cx:pt idx="20360">421.76144453519044</cx:pt>
          <cx:pt idx="20361">6.252105938134398</cx:pt>
          <cx:pt idx="20362">218.30577607726025</cx:pt>
          <cx:pt idx="20363">28.654928741598429</cx:pt>
          <cx:pt idx="20364">167.76828412355664</cx:pt>
          <cx:pt idx="20365">1183.2024267423333</cx:pt>
          <cx:pt idx="20366">708.02859399100032</cx:pt>
          <cx:pt idx="20367">1629.7274912932835</cx:pt>
          <cx:pt idx="20368">2506.0933506062188</cx:pt>
          <cx:pt idx="20369">646.30417553311202</cx:pt>
          <cx:pt idx="20370">29.696451818408466</cx:pt>
          <cx:pt idx="20371">983.67239298730738</cx:pt>
          <cx:pt idx="20372">899.76065374457323</cx:pt>
          <cx:pt idx="20373">1862.3719941148502</cx:pt>
          <cx:pt idx="20374">0</cx:pt>
          <cx:pt idx="20375">651.75599849227342</cx:pt>
          <cx:pt idx="20376">1192.0179214962682</cx:pt>
          <cx:pt idx="20377">1.0420242514143867</cx:pt>
          <cx:pt idx="20378">411.34268385071329</cx:pt>
          <cx:pt idx="20379">6387.670419222597</cx:pt>
          <cx:pt idx="20380">23.706179017857256</cx:pt>
          <cx:pt idx="20381">456.93530971269399</cx:pt>
          <cx:pt idx="20382">0</cx:pt>
          <cx:pt idx="20383">0</cx:pt>
          <cx:pt idx="20384">9.8988196995572739</cx:pt>
          <cx:pt idx="20385">651.75599849227342</cx:pt>
          <cx:pt idx="20386">765.37144657604188</cx:pt>
          <cx:pt idx="20387">212.04287608615033</cx:pt>
          <cx:pt idx="20388">256.33430785061779</cx:pt>
          <cx:pt idx="20389">30.478611481546309</cx:pt>
          <cx:pt idx="20390">177.40348655199602</cx:pt>
          <cx:pt idx="20391">11.563791489386105</cx:pt>
          <cx:pt idx="20392">0</cx:pt>
          <cx:pt idx="20393">1.3024981545525187</cx:pt>
          <cx:pt idx="20394">102.78110558902631</cx:pt>
          <cx:pt idx="20395">31</cx:pt>
          <cx:pt idx="20396">232.37399509242954</cx:pt>
          <cx:pt idx="20397">2.0839940888187214</cx:pt>
          <cx:pt idx="20398">191.471363125891</cx:pt>
          <cx:pt idx="20399">329.01779308181654</cx:pt>
          <cx:pt idx="20400">2961.2958148407688</cx:pt>
          <cx:pt idx="20401">111.75127988825336</cx:pt>
          <cx:pt idx="20402">13.0247193878945</cx:pt>
          <cx:pt idx="20403">77.319519025397142</cx:pt>
          <cx:pt idx="20404">1.0420242514143867</cx:pt>
          <cx:pt idx="20405">1647.6849240182403</cx:pt>
          <cx:pt idx="20406">855.73190159300873</cx:pt>
          <cx:pt idx="20407">0.74242915608451887</cx:pt>
          <cx:pt idx="20408">498.86683482108504</cx:pt>
          <cx:pt idx="20409">802.85974717358067</cx:pt>
          <cx:pt idx="20410">0</cx:pt>
          <cx:pt idx="20411">494.41714951288014</cx:pt>
          <cx:pt idx="20412">0</cx:pt>
          <cx:pt idx="20413">46.107994198877115</cx:pt>
          <cx:pt idx="20414">173.75622056645</cx:pt>
          <cx:pt idx="20415">249.50576587573758</cx:pt>
          <cx:pt idx="20416">401.68278861466729</cx:pt>
          <cx:pt idx="20417">2082.9428523314891</cx:pt>
          <cx:pt idx="20418">343.3423939484021</cx:pt>
          <cx:pt idx="20419">2168.7302852543635</cx:pt>
          <cx:pt idx="20420">298.26920044256633</cx:pt>
          <cx:pt idx="20421">43.243695865729173</cx:pt>
          <cx:pt idx="20422">107.32331612423199</cx:pt>
          <cx:pt idx="20423">33.864816902122534</cx:pt>
          <cx:pt idx="20424">6311.0809843946618</cx:pt>
          <cx:pt idx="20425">556.18013013545158</cx:pt>
          <cx:pt idx="20426">907.59905835248901</cx:pt>
          <cx:pt idx="20427">0.52097875324100928</cx:pt>
          <cx:pt idx="20428">319.37105538291667</cx:pt>
          <cx:pt idx="20429">0</cx:pt>
          <cx:pt idx="20430">500.15046090251963</cx:pt>
          <cx:pt idx="20431">9.3783126630743183</cx:pt>
          <cx:pt idx="20432">488.44400260799614</cx:pt>
          <cx:pt idx="20433">0</cx:pt>
          <cx:pt idx="20434">236.79919153162214</cx:pt>
          <cx:pt idx="20435">0</cx:pt>
          <cx:pt idx="20436">0</cx:pt>
          <cx:pt idx="20437">363.12752742901102</cx:pt>
          <cx:pt idx="20438">0</cx:pt>
          <cx:pt idx="20439">0.52097875324100928</cx:pt>
          <cx:pt idx="20440">0</cx:pt>
          <cx:pt idx="20441">0</cx:pt>
          <cx:pt idx="20442">12.24338485297506</cx:pt>
          <cx:pt idx="20443">882.81462855937582</cx:pt>
          <cx:pt idx="20444">1742.2937827898145</cx:pt>
          <cx:pt idx="20445">438.951292505232</cx:pt>
          <cx:pt idx="20446">18.495915525857701</cx:pt>
          <cx:pt idx="20447">54.966824968939449</cx:pt>
          <cx:pt idx="20448">0</cx:pt>
          <cx:pt idx="20449">0</cx:pt>
          <cx:pt idx="20450">252.68598341375403</cx:pt>
          <cx:pt idx="20451">1301.9807006766573</cx:pt>
          <cx:pt idx="20452">887.79075500435522</cx:pt>
          <cx:pt idx="20453">230.28052843364372</cx:pt>
          <cx:pt idx="20454">355.36207515814641</cx:pt>
          <cx:pt idx="20455">0</cx:pt>
          <cx:pt idx="20456">18.495915525857701</cx:pt>
          <cx:pt idx="20457">4602.4507608396925</cx:pt>
          <cx:pt idx="20458">672.85762700107625</cx:pt>
          <cx:pt idx="20459">8.3359704845098666</cx:pt>
          <cx:pt idx="20460">37.773525133767777</cx:pt>
          <cx:pt idx="20461">384.23634233501252</cx:pt>
          <cx:pt idx="20462">698.12179440833938</cx:pt>
          <cx:pt idx="20463">1120.9557019746896</cx:pt>
          <cx:pt idx="20464">15.369064859311607</cx:pt>
          <cx:pt idx="20465">1112.8969072256175</cx:pt>
          <cx:pt idx="20466">7299.6034336955217</cx:pt>
          <cx:pt idx="20467">361.84259068343198</cx:pt>
          <cx:pt idx="20468">2111.1550072015475</cx:pt>
          <cx:pt idx="20469">247.22420618392164</cx:pt>
          <cx:pt idx="20470">3875.6640450263008</cx:pt>
          <cx:pt idx="20471">471.50965544567248</cx:pt>
          <cx:pt idx="20472">798.69164234368748</cx:pt>
          <cx:pt idx="20473">122.7084296057013</cx:pt>
          <cx:pt idx="20474">84.142054615970125</cx:pt>
          <cx:pt idx="20475">2022.5881771878205</cx:pt>
          <cx:pt idx="20476">822.42874373040092</cx:pt>
          <cx:pt idx="20477">40.118051651498462</cx:pt>
          <cx:pt idx="20478">2.344521918329451</cx:pt>
          <cx:pt idx="20479">7.1296880799088473</cx:pt>
          <cx:pt idx="20480">886.74406503903913</cx:pt>
          <cx:pt idx="20481">66.167899127608422</cx:pt>
          <cx:pt idx="20482">1369.2277568362606</cx:pt>
          <cx:pt idx="20483">0</cx:pt>
          <cx:pt idx="20484">10.159496258249503</cx:pt>
          <cx:pt idx="20485">1169.4113907457813</cx:pt>
          <cx:pt idx="20486">6.252105938134398</cx:pt>
          <cx:pt idx="20487">1.3024981545525187</cx:pt>
          <cx:pt idx="20488">135.20161501229467</cx:pt>
          <cx:pt idx="20489">118.27104190313867</cx:pt>
          <cx:pt idx="20490">62.259050654736178</cx:pt>
          <cx:pt idx="20491">1747.982331913882</cx:pt>
          <cx:pt idx="20492">412.68820096101979</cx:pt>
          <cx:pt idx="20493">0.26050339158298552</cx:pt>
          <cx:pt idx="20494">0</cx:pt>
          <cx:pt idx="20495">4637.0414563836648</cx:pt>
          <cx:pt idx="20496">1455.2072684413677</cx:pt>
          <cx:pt idx="20497">337.35643116708349</cx:pt>
          <cx:pt idx="20498">13009.601128947777</cx:pt>
          <cx:pt idx="20499">0</cx:pt>
          <cx:pt idx="20500">664.27176733428644</cx:pt>
          <cx:pt idx="20501">46.891575768645019</cx:pt>
          <cx:pt idx="20502">850.81716986613765</cx:pt>
          <cx:pt idx="20503">4.1679782560709953</cx:pt>
          <cx:pt idx="20504">6.252105938134398</cx:pt>
          <cx:pt idx="20505">2526.1577368135418</cx:pt>
          <cx:pt idx="20506">60.435472706490117</cx:pt>
          <cx:pt idx="20507">1627.3555163042704</cx:pt>
          <cx:pt idx="20508">782.01709778555244</cx:pt>
          <cx:pt idx="20509">0</cx:pt>
          <cx:pt idx="20510">1941.5015035749764</cx:pt>
          <cx:pt idx="20511">234.1927861203493</cx:pt>
          <cx:pt idx="20512">8.0756438794876306</cx:pt>
          <cx:pt idx="20513">660.63878639099346</cx:pt>
          <cx:pt idx="20514">155.51965227178226</cx:pt>
          <cx:pt idx="20515">2.344521918329451</cx:pt>
          <cx:pt idx="20516">142.48936475906274</cx:pt>
          <cx:pt idx="20517">2.8811925271312289</cx:pt>
          <cx:pt idx="20518">0</cx:pt>
          <cx:pt idx="20519">353.85848679002305</cx:pt>
          <cx:pt idx="20520">0.52097875324100928</cx:pt>
          <cx:pt idx="20521">1.3024981545525187</cx:pt>
          <cx:pt idx="20522">13.285701732654831</cx:pt>
          <cx:pt idx="20523">0</cx:pt>
          <cx:pt idx="20524">760.39432147079776</cx:pt>
          <cx:pt idx="20525">3609.7929992125833</cx:pt>
          <cx:pt idx="20526">239.13468650773507</cx:pt>
          <cx:pt idx="20527">1725.8176157676899</cx:pt>
          <cx:pt idx="20528">94.822994914773091</cx:pt>
          <cx:pt idx="20529">834.38648885584803</cx:pt>
        </cx:lvl>
      </cx:numDim>
    </cx:data>
  </cx:chartData>
  <cx:chart>
    <cx:plotArea>
      <cx:plotAreaRegion>
        <cx:series layoutId="clusteredColumn" uniqueId="{BB72C1FB-5ADF-43DC-8295-F67F28E95C44}">
          <cx:dataId val="0"/>
          <cx:layoutPr>
            <cx:binning intervalClosed="r">
              <cx:binSize val="500"/>
            </cx:binning>
          </cx:layoutPr>
        </cx:series>
      </cx:plotAreaRegion>
      <cx:axis id="0">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exampleExpr1!$D$2:$D$20531</cx:f>
        <cx:lvl ptCount="20530" formatCode="General">
          <cx:pt idx="0">10.0931</cx:pt>
          <cx:pt idx="1">3.609</cx:pt>
          <cx:pt idx="2">0</cx:pt>
          <cx:pt idx="3">11.382</cx:pt>
          <cx:pt idx="4">10.766299999999999</cx:pt>
          <cx:pt idx="5">10.336600000000001</cx:pt>
          <cx:pt idx="6">12.724</cx:pt>
          <cx:pt idx="7">2.2162999999999999</cx:pt>
          <cx:pt idx="8">0.33400000000000002</cx:pt>
          <cx:pt idx="9">5.0910000000000002</cx:pt>
          <cx:pt idx="10">8.6721000000000004</cx:pt>
          <cx:pt idx="11">0</cx:pt>
          <cx:pt idx="12">8.6966999999999999</cx:pt>
          <cx:pt idx="13">0.60499999999999998</cx:pt>
          <cx:pt idx="14">10.7342</cx:pt>
          <cx:pt idx="15">9.7939000000000007</cx:pt>
          <cx:pt idx="16">5.2176</cx:pt>
          <cx:pt idx="17">8.1663999999999994</cx:pt>
          <cx:pt idx="18">10.8287</cx:pt>
          <cx:pt idx="19">7.5449000000000002</cx:pt>
          <cx:pt idx="20">7.1908000000000003</cx:pt>
          <cx:pt idx="21">9.9605999999999995</cx:pt>
          <cx:pt idx="22">10.9786</cx:pt>
          <cx:pt idx="23">6.3806000000000003</cx:pt>
          <cx:pt idx="24">8.0450999999999997</cx:pt>
          <cx:pt idx="25">12.619</cx:pt>
          <cx:pt idx="26">10.1006</cx:pt>
          <cx:pt idx="27">9.4995999999999992</cx:pt>
          <cx:pt idx="28">7.7664</cx:pt>
          <cx:pt idx="29">5.2770000000000001</cx:pt>
          <cx:pt idx="30">8.6119000000000003</cx:pt>
          <cx:pt idx="31">0</cx:pt>
          <cx:pt idx="32">0.83309999999999995</cx:pt>
          <cx:pt idx="33">9.7250999999999994</cx:pt>
          <cx:pt idx="34">2.1331000000000002</cx:pt>
          <cx:pt idx="35">10.470000000000001</cx:pt>
          <cx:pt idx="36">7.3741000000000003</cx:pt>
          <cx:pt idx="37">4.5160999999999998</cx:pt>
          <cx:pt idx="38">5.9772999999999996</cx:pt>
          <cx:pt idx="39">0</cx:pt>
          <cx:pt idx="40">6.4509999999999996</cx:pt>
          <cx:pt idx="41">0</cx:pt>
          <cx:pt idx="42">11.3139</cx:pt>
          <cx:pt idx="43">12.6991</cx:pt>
          <cx:pt idx="44">4.6418999999999997</cx:pt>
          <cx:pt idx="45">10.298</cx:pt>
          <cx:pt idx="46">0</cx:pt>
          <cx:pt idx="47">11.849299999999999</cx:pt>
          <cx:pt idx="48">10.631600000000001</cx:pt>
          <cx:pt idx="49">12.6554</cx:pt>
          <cx:pt idx="50">12.1264</cx:pt>
          <cx:pt idx="51">3.8365</cx:pt>
          <cx:pt idx="52">9.7799999999999994</cx:pt>
          <cx:pt idx="53">3.9380999999999999</cx:pt>
          <cx:pt idx="54">5.0461999999999998</cx:pt>
          <cx:pt idx="55">1.2032</cx:pt>
          <cx:pt idx="56">9.7165999999999997</cx:pt>
          <cx:pt idx="57">9.5876999999999999</cx:pt>
          <cx:pt idx="58">9.6722000000000001</cx:pt>
          <cx:pt idx="59">8.3071000000000002</cx:pt>
          <cx:pt idx="60">11.113799999999999</cx:pt>
          <cx:pt idx="61">10.408300000000001</cx:pt>
          <cx:pt idx="62">9.3360000000000003</cx:pt>
          <cx:pt idx="63">8.4633000000000003</cx:pt>
          <cx:pt idx="64">2.1331000000000002</cx:pt>
          <cx:pt idx="65">8.6545000000000005</cx:pt>
          <cx:pt idx="66">7.2468000000000004</cx:pt>
          <cx:pt idx="67">8.7405000000000008</cx:pt>
          <cx:pt idx="68">1.6248</cx:pt>
          <cx:pt idx="69">8.8480000000000008</cx:pt>
          <cx:pt idx="70">0.33400000000000002</cx:pt>
          <cx:pt idx="71">1.3577999999999999</cx:pt>
          <cx:pt idx="72">14.6441</cx:pt>
          <cx:pt idx="73">9.3142999999999994</cx:pt>
          <cx:pt idx="74">9.7670999999999992</cx:pt>
          <cx:pt idx="75">9.8107000000000006</cx:pt>
          <cx:pt idx="76">10.3863</cx:pt>
          <cx:pt idx="77">5.5091999999999999</cx:pt>
          <cx:pt idx="78">6.9596999999999998</cx:pt>
          <cx:pt idx="79">9.0968</cx:pt>
          <cx:pt idx="80">2.4405999999999999</cx:pt>
          <cx:pt idx="81">3.4112</cx:pt>
          <cx:pt idx="82">12.6501</cx:pt>
          <cx:pt idx="83">12.395200000000001</cx:pt>
          <cx:pt idx="84">9.9204000000000008</cx:pt>
          <cx:pt idx="85">10.643599999999999</cx:pt>
          <cx:pt idx="86">10.7171</cx:pt>
          <cx:pt idx="87">7.7325999999999997</cx:pt>
          <cx:pt idx="88">11.4072</cx:pt>
          <cx:pt idx="89">10.6625</cx:pt>
          <cx:pt idx="90">7.0130999999999997</cx:pt>
          <cx:pt idx="91">0</cx:pt>
          <cx:pt idx="92">7.1330999999999998</cx:pt>
          <cx:pt idx="93">9.1649999999999991</cx:pt>
          <cx:pt idx="94">9.6789000000000005</cx:pt>
          <cx:pt idx="95">10.545199999999999</cx:pt>
          <cx:pt idx="96">11.0581</cx:pt>
          <cx:pt idx="97">7.5903999999999998</cx:pt>
          <cx:pt idx="98">7.0757000000000003</cx:pt>
          <cx:pt idx="99">8.9563000000000006</cx:pt>
          <cx:pt idx="100">8.4633000000000003</cx:pt>
          <cx:pt idx="101">9.2471999999999994</cx:pt>
          <cx:pt idx="102">8.4621999999999993</cx:pt>
          <cx:pt idx="103">1.8500000000000001</cx:pt>
          <cx:pt idx="104">10.021800000000001</cx:pt>
          <cx:pt idx="105">10.754099999999999</cx:pt>
          <cx:pt idx="106">9.7683999999999997</cx:pt>
          <cx:pt idx="107">5.3433000000000002</cx:pt>
          <cx:pt idx="108">3.4460999999999999</cx:pt>
          <cx:pt idx="109">8.3445999999999998</cx:pt>
          <cx:pt idx="110">7.0476000000000001</cx:pt>
          <cx:pt idx="111">6.4206000000000003</cx:pt>
          <cx:pt idx="112">9.4985999999999997</cx:pt>
          <cx:pt idx="113">10.100300000000001</cx:pt>
          <cx:pt idx="114">4.9522000000000004</cx:pt>
          <cx:pt idx="115">7.0042999999999997</cx:pt>
          <cx:pt idx="116">9.4639000000000006</cx:pt>
          <cx:pt idx="117">0</cx:pt>
          <cx:pt idx="118">8.6175999999999995</cx:pt>
          <cx:pt idx="119">10.0831</cx:pt>
          <cx:pt idx="120">11.0756</cx:pt>
          <cx:pt idx="121">5.9409999999999998</cx:pt>
          <cx:pt idx="122">7.2586000000000004</cx:pt>
          <cx:pt idx="123">8.7431000000000001</cx:pt>
          <cx:pt idx="124">13.315</cx:pt>
          <cx:pt idx="125">7.9100000000000001</cx:pt>
          <cx:pt idx="126">5.5659000000000001</cx:pt>
          <cx:pt idx="127">4.4996</cx:pt>
          <cx:pt idx="128">9.3265999999999991</cx:pt>
          <cx:pt idx="129">4.6115000000000004</cx:pt>
          <cx:pt idx="130">2.5082</cx:pt>
          <cx:pt idx="131">13.012</cx:pt>
          <cx:pt idx="132">13.242699999999999</cx:pt>
          <cx:pt idx="133">9.2687000000000008</cx:pt>
          <cx:pt idx="134">6.8630000000000004</cx:pt>
          <cx:pt idx="135">5.9592999999999998</cx:pt>
          <cx:pt idx="136">8.1870999999999992</cx:pt>
          <cx:pt idx="137">6.4596</cx:pt>
          <cx:pt idx="138">1.8604000000000001</cx:pt>
          <cx:pt idx="139">0.83309999999999995</cx:pt>
          <cx:pt idx="140">5.2476000000000003</cx:pt>
          <cx:pt idx="141">4.4141000000000004</cx:pt>
          <cx:pt idx="142">7.2187999999999999</cx:pt>
          <cx:pt idx="143">0</cx:pt>
          <cx:pt idx="144">0</cx:pt>
          <cx:pt idx="145">3.9133</cx:pt>
          <cx:pt idx="146">9.5294000000000008</cx:pt>
          <cx:pt idx="147">10.1214</cx:pt>
          <cx:pt idx="148">2.0447000000000002</cx:pt>
          <cx:pt idx="149">4.5960000000000001</cx:pt>
          <cx:pt idx="150">11.688000000000001</cx:pt>
          <cx:pt idx="151">7.7988999999999997</cx:pt>
          <cx:pt idx="152">10.7041</cx:pt>
          <cx:pt idx="153">9.3635999999999999</cx:pt>
          <cx:pt idx="154">6.8303000000000003</cx:pt>
          <cx:pt idx="155">0</cx:pt>
          <cx:pt idx="156">7.016</cx:pt>
          <cx:pt idx="157">6.1299999999999999</cx:pt>
          <cx:pt idx="158">11.6258</cx:pt>
          <cx:pt idx="159">11.1059</cx:pt>
          <cx:pt idx="160">11.0352</cx:pt>
          <cx:pt idx="161">11.867900000000001</cx:pt>
          <cx:pt idx="162">4.3963000000000001</cx:pt>
          <cx:pt idx="163">9.2347999999999999</cx:pt>
          <cx:pt idx="164">7.2732999999999999</cx:pt>
          <cx:pt idx="165">9.9903999999999993</cx:pt>
          <cx:pt idx="166">5.1128999999999998</cx:pt>
          <cx:pt idx="167">5.9470999999999998</cx:pt>
          <cx:pt idx="168">8.8282000000000007</cx:pt>
          <cx:pt idx="169">10.0716</cx:pt>
          <cx:pt idx="170">9.5989000000000004</cx:pt>
          <cx:pt idx="171">11.3887</cx:pt>
          <cx:pt idx="172">10.985799999999999</cx:pt>
          <cx:pt idx="173">9.0592000000000006</cx:pt>
          <cx:pt idx="174">9.8340999999999994</cx:pt>
          <cx:pt idx="175">0.83309999999999995</cx:pt>
          <cx:pt idx="176">0</cx:pt>
          <cx:pt idx="177">12.356299999999999</cx:pt>
          <cx:pt idx="178">0</cx:pt>
          <cx:pt idx="179">0</cx:pt>
          <cx:pt idx="180">7.3444000000000003</cx:pt>
          <cx:pt idx="181">3.5779000000000001</cx:pt>
          <cx:pt idx="182">2.5728</cx:pt>
          <cx:pt idx="183">0.33400000000000002</cx:pt>
          <cx:pt idx="184">9.7365999999999993</cx:pt>
          <cx:pt idx="185">9.0585000000000004</cx:pt>
          <cx:pt idx="186">11.718299999999999</cx:pt>
          <cx:pt idx="187">2.2949999999999999</cx:pt>
          <cx:pt idx="188">0</cx:pt>
          <cx:pt idx="189">9.9465000000000003</cx:pt>
          <cx:pt idx="190">0.60499999999999998</cx:pt>
          <cx:pt idx="191">7.9705000000000004</cx:pt>
          <cx:pt idx="192">4.9400000000000004</cx:pt>
          <cx:pt idx="193">1.03</cx:pt>
          <cx:pt idx="194">1.2032</cx:pt>
          <cx:pt idx="195">0.60499999999999998</cx:pt>
          <cx:pt idx="196">9.3515999999999995</cx:pt>
          <cx:pt idx="197">4.0098000000000003</cx:pt>
          <cx:pt idx="198">1.03</cx:pt>
          <cx:pt idx="199">9.9133999999999993</cx:pt>
          <cx:pt idx="200">7.3673000000000002</cx:pt>
          <cx:pt idx="201">10.2989</cx:pt>
          <cx:pt idx="202">10.524900000000001</cx:pt>
          <cx:pt idx="203">8.3742999999999999</cx:pt>
          <cx:pt idx="204">4.8517000000000001</cx:pt>
          <cx:pt idx="205">11.4269</cx:pt>
          <cx:pt idx="206">10.7576</cx:pt>
          <cx:pt idx="207">10.2277</cx:pt>
          <cx:pt idx="208">0</cx:pt>
          <cx:pt idx="209">0</cx:pt>
          <cx:pt idx="210">0</cx:pt>
          <cx:pt idx="211">8.6516999999999999</cx:pt>
          <cx:pt idx="212">3.8365</cx:pt>
          <cx:pt idx="213">5.7793999999999999</cx:pt>
          <cx:pt idx="214">0</cx:pt>
          <cx:pt idx="215">2.0447000000000002</cx:pt>
          <cx:pt idx="216">10.7995</cx:pt>
          <cx:pt idx="217">4.9642999999999997</cx:pt>
          <cx:pt idx="218">9.0155999999999992</cx:pt>
          <cx:pt idx="219">8.2102000000000004</cx:pt>
          <cx:pt idx="220">8.0277999999999992</cx:pt>
          <cx:pt idx="221">6.0068000000000001</cx:pt>
          <cx:pt idx="222">8.1948000000000008</cx:pt>
          <cx:pt idx="223">9.9258000000000006</cx:pt>
          <cx:pt idx="224">6.1722999999999999</cx:pt>
          <cx:pt idx="225">7.8072999999999997</cx:pt>
          <cx:pt idx="226">5.7236000000000002</cx:pt>
          <cx:pt idx="227">12.907</cx:pt>
          <cx:pt idx="228">5.0781999999999998</cx:pt>
          <cx:pt idx="229">10.926</cx:pt>
          <cx:pt idx="230">12.0631</cx:pt>
          <cx:pt idx="231">11.833500000000001</cx:pt>
          <cx:pt idx="232">7.3234000000000004</cx:pt>
          <cx:pt idx="233">8.4545999999999992</cx:pt>
          <cx:pt idx="234">7.2973999999999997</cx:pt>
          <cx:pt idx="235">0.60499999999999998</cx:pt>
          <cx:pt idx="236">8.7853999999999992</cx:pt>
          <cx:pt idx="237">9.8079000000000001</cx:pt>
          <cx:pt idx="238">8.4969000000000001</cx:pt>
          <cx:pt idx="239">9.8842999999999996</cx:pt>
          <cx:pt idx="240">3.0059999999999998</cx:pt>
          <cx:pt idx="241">8.5010999999999992</cx:pt>
          <cx:pt idx="242">8.1845999999999997</cx:pt>
          <cx:pt idx="243">9.7905999999999995</cx:pt>
          <cx:pt idx="244">4.2656999999999998</cx:pt>
          <cx:pt idx="245">0</cx:pt>
          <cx:pt idx="246">7.4297000000000004</cx:pt>
          <cx:pt idx="247">10.5914</cx:pt>
          <cx:pt idx="248">7.1452999999999998</cx:pt>
          <cx:pt idx="249">7.9417999999999997</cx:pt>
          <cx:pt idx="250">7.6174999999999997</cx:pt>
          <cx:pt idx="251">9.7601999999999993</cx:pt>
          <cx:pt idx="252">9.5676000000000005</cx:pt>
          <cx:pt idx="253">0</cx:pt>
          <cx:pt idx="254">5.0799000000000003</cx:pt>
          <cx:pt idx="255">8.3107000000000006</cx:pt>
          <cx:pt idx="256">9.3983000000000008</cx:pt>
          <cx:pt idx="257">10.5345</cx:pt>
          <cx:pt idx="258">7.5923999999999996</cx:pt>
          <cx:pt idx="259">7.9764999999999997</cx:pt>
          <cx:pt idx="260">8.2453000000000003</cx:pt>
          <cx:pt idx="261">2.8056000000000001</cx:pt>
          <cx:pt idx="262">11.651999999999999</cx:pt>
          <cx:pt idx="263">10.036199999999999</cx:pt>
          <cx:pt idx="264">9.7727000000000004</cx:pt>
          <cx:pt idx="265">10.3832</cx:pt>
          <cx:pt idx="266">1.6248</cx:pt>
          <cx:pt idx="267">4.1718000000000002</cx:pt>
          <cx:pt idx="268">8.7210000000000001</cx:pt>
          <cx:pt idx="269">8.4034999999999993</cx:pt>
          <cx:pt idx="270">8.0104000000000006</cx:pt>
          <cx:pt idx="271">9.2385999999999999</cx:pt>
          <cx:pt idx="272">10.279999999999999</cx:pt>
          <cx:pt idx="273">1.2032</cx:pt>
          <cx:pt idx="274">3.0059999999999998</cx:pt>
          <cx:pt idx="275">7.6250999999999998</cx:pt>
          <cx:pt idx="276">9.1266999999999996</cx:pt>
          <cx:pt idx="277">7.4555999999999996</cx:pt>
          <cx:pt idx="278">8.1075999999999997</cx:pt>
          <cx:pt idx="279">5.4926000000000004</cx:pt>
          <cx:pt idx="280">8.6914999999999996</cx:pt>
          <cx:pt idx="281">0</cx:pt>
          <cx:pt idx="282">0</cx:pt>
          <cx:pt idx="283">0</cx:pt>
          <cx:pt idx="284">0</cx:pt>
          <cx:pt idx="285">2.1331000000000002</cx:pt>
          <cx:pt idx="286">9.7888999999999999</cx:pt>
          <cx:pt idx="287">1.6248</cx:pt>
          <cx:pt idx="288">9.4299999999999997</cx:pt>
          <cx:pt idx="289">7.2213000000000003</cx:pt>
          <cx:pt idx="290">10.505599999999999</cx:pt>
          <cx:pt idx="291">11.5044</cx:pt>
          <cx:pt idx="292">0.33400000000000002</cx:pt>
          <cx:pt idx="293">15.993</cx:pt>
          <cx:pt idx="294">0.33400000000000002</cx:pt>
          <cx:pt idx="295">0</cx:pt>
          <cx:pt idx="296">11.765000000000001</cx:pt>
          <cx:pt idx="297">0</cx:pt>
          <cx:pt idx="298">11.810499999999999</cx:pt>
          <cx:pt idx="299">11.3223</cx:pt>
          <cx:pt idx="300">1.8205</cx:pt>
          <cx:pt idx="301">11.512600000000001</cx:pt>
          <cx:pt idx="302">10.3116</cx:pt>
          <cx:pt idx="303">5.2575000000000003</cx:pt>
          <cx:pt idx="304">3.9863</cx:pt>
          <cx:pt idx="305">8.8140999999999998</cx:pt>
          <cx:pt idx="306">3.5135000000000001</cx:pt>
          <cx:pt idx="307">8.3399000000000001</cx:pt>
          <cx:pt idx="308">9.5155999999999992</cx:pt>
          <cx:pt idx="309">0</cx:pt>
          <cx:pt idx="310">9.6710999999999991</cx:pt>
          <cx:pt idx="311">0</cx:pt>
          <cx:pt idx="312">8.9987999999999992</cx:pt>
          <cx:pt idx="313">0</cx:pt>
          <cx:pt idx="314">9.5441000000000003</cx:pt>
          <cx:pt idx="315">7.7972000000000001</cx:pt>
          <cx:pt idx="316">0</cx:pt>
          <cx:pt idx="317">1.2032</cx:pt>
          <cx:pt idx="318">8.2164999999999999</cx:pt>
          <cx:pt idx="319">0.60499999999999998</cx:pt>
          <cx:pt idx="320">0.60499999999999998</cx:pt>
          <cx:pt idx="321">0</cx:pt>
          <cx:pt idx="322">7.5529000000000002</cx:pt>
          <cx:pt idx="323">8.3399000000000001</cx:pt>
          <cx:pt idx="324">9.9803999999999995</cx:pt>
          <cx:pt idx="325">9.6249000000000002</cx:pt>
          <cx:pt idx="326">0</cx:pt>
          <cx:pt idx="327">2.1331000000000002</cx:pt>
          <cx:pt idx="328">9.5505999999999993</cx:pt>
          <cx:pt idx="329">5.6947999999999999</cx:pt>
          <cx:pt idx="330">9.5969999999999995</cx:pt>
          <cx:pt idx="331">10.6275</cx:pt>
          <cx:pt idx="332">7.5010000000000003</cx:pt>
          <cx:pt idx="333">10.858000000000001</cx:pt>
          <cx:pt idx="334">4.1986999999999997</cx:pt>
          <cx:pt idx="335">0</cx:pt>
          <cx:pt idx="336">7.468</cx:pt>
          <cx:pt idx="337">0</cx:pt>
          <cx:pt idx="338">8.2501999999999995</cx:pt>
          <cx:pt idx="339">0.83309999999999995</cx:pt>
          <cx:pt idx="340">7.4218999999999999</cx:pt>
          <cx:pt idx="341">2.6939000000000002</cx:pt>
          <cx:pt idx="342">4.1665999999999999</cx:pt>
          <cx:pt idx="343">7.1959</cx:pt>
          <cx:pt idx="344">6.7347999999999999</cx:pt>
          <cx:pt idx="345">4.3601999999999999</cx:pt>
          <cx:pt idx="346">6.8886000000000003</cx:pt>
          <cx:pt idx="347">8.5227000000000004</cx:pt>
          <cx:pt idx="348">9.0213999999999999</cx:pt>
          <cx:pt idx="349">7.7682000000000002</cx:pt>
          <cx:pt idx="350">4.9153000000000002</cx:pt>
          <cx:pt idx="351">0</cx:pt>
          <cx:pt idx="352">4.8090999999999999</cx:pt>
          <cx:pt idx="353">1.6248</cx:pt>
          <cx:pt idx="354">3.7553000000000001</cx:pt>
          <cx:pt idx="355">2.6939000000000002</cx:pt>
          <cx:pt idx="356">6.5088999999999997</cx:pt>
          <cx:pt idx="357">0</cx:pt>
          <cx:pt idx="358">0</cx:pt>
          <cx:pt idx="359">3.5459999999999998</cx:pt>
          <cx:pt idx="360">9.2814999999999994</cx:pt>
          <cx:pt idx="361">7.9734999999999996</cx:pt>
          <cx:pt idx="362">7.1596000000000002</cx:pt>
          <cx:pt idx="363">3.3010999999999999</cx:pt>
          <cx:pt idx="364">5.6050000000000004</cx:pt>
          <cx:pt idx="365">0</cx:pt>
          <cx:pt idx="366">2.0447000000000002</cx:pt>
          <cx:pt idx="367">6.0753000000000004</cx:pt>
          <cx:pt idx="368">0.33400000000000002</cx:pt>
          <cx:pt idx="369">10.337199999999999</cx:pt>
          <cx:pt idx="370">9.5724999999999998</cx:pt>
          <cx:pt idx="371">11.017899999999999</cx:pt>
          <cx:pt idx="372">11.9901</cx:pt>
          <cx:pt idx="373">9.7978000000000005</cx:pt>
          <cx:pt idx="374">3.4802</cx:pt>
          <cx:pt idx="375">3.1819999999999999</cx:pt>
          <cx:pt idx="376">9.8836999999999993</cx:pt>
          <cx:pt idx="377">8.4895999999999994</cx:pt>
          <cx:pt idx="378">7.7172999999999998</cx:pt>
          <cx:pt idx="379">12.1328</cx:pt>
          <cx:pt idx="380">7.6402999999999999</cx:pt>
          <cx:pt idx="381">3.1400000000000001</cx:pt>
          <cx:pt idx="382">12.347300000000001</cx:pt>
          <cx:pt idx="383">4.8224</cx:pt>
          <cx:pt idx="384">6.7695999999999996</cx:pt>
          <cx:pt idx="385">10.3293</cx:pt>
          <cx:pt idx="386">10.661300000000001</cx:pt>
          <cx:pt idx="387">8.4823000000000004</cx:pt>
          <cx:pt idx="388">0</cx:pt>
          <cx:pt idx="389">9.1212999999999997</cx:pt>
          <cx:pt idx="390">5.2961999999999998</cx:pt>
          <cx:pt idx="391">0</cx:pt>
          <cx:pt idx="392">0</cx:pt>
          <cx:pt idx="393">0</cx:pt>
          <cx:pt idx="394">0.33400000000000002</cx:pt>
          <cx:pt idx="395">10.6859</cx:pt>
          <cx:pt idx="396">0</cx:pt>
          <cx:pt idx="397">0.83520000000000005</cx:pt>
          <cx:pt idx="398">8.3968000000000007</cx:pt>
          <cx:pt idx="399">9.0435999999999996</cx:pt>
          <cx:pt idx="400">8.5679999999999996</cx:pt>
          <cx:pt idx="401">8.8762000000000008</cx:pt>
          <cx:pt idx="402">9.7157</cx:pt>
          <cx:pt idx="403">8.5769000000000002</cx:pt>
          <cx:pt idx="404">6.5221999999999998</cx:pt>
          <cx:pt idx="405">10.828799999999999</cx:pt>
          <cx:pt idx="406">11.251799999999999</cx:pt>
          <cx:pt idx="407">9.6315000000000008</cx:pt>
          <cx:pt idx="408">8.6804000000000006</cx:pt>
          <cx:pt idx="409">8.9735999999999994</cx:pt>
          <cx:pt idx="410">0</cx:pt>
          <cx:pt idx="411">0</cx:pt>
          <cx:pt idx="412">0</cx:pt>
          <cx:pt idx="413">10.227</cx:pt>
          <cx:pt idx="414">10.107799999999999</cx:pt>
          <cx:pt idx="415">2.2162999999999999</cx:pt>
          <cx:pt idx="416">7.9417999999999997</cx:pt>
          <cx:pt idx="417">12.186500000000001</cx:pt>
          <cx:pt idx="418">14.412000000000001</cx:pt>
          <cx:pt idx="419">12.326700000000001</cx:pt>
          <cx:pt idx="420">8.5021000000000004</cx:pt>
          <cx:pt idx="421">9.1138999999999992</cx:pt>
          <cx:pt idx="422">8.2316000000000003</cx:pt>
          <cx:pt idx="423">8.6242999999999999</cx:pt>
          <cx:pt idx="424">7.8567999999999998</cx:pt>
          <cx:pt idx="425">1.3577999999999999</cx:pt>
          <cx:pt idx="426">5.2276999999999996</cx:pt>
          <cx:pt idx="427">9.8024000000000004</cx:pt>
          <cx:pt idx="428">0.60499999999999998</cx:pt>
          <cx:pt idx="429">9.0421999999999993</cx:pt>
          <cx:pt idx="430">8.9624000000000006</cx:pt>
          <cx:pt idx="431">7.0644999999999998</cx:pt>
          <cx:pt idx="432">0</cx:pt>
          <cx:pt idx="433">0</cx:pt>
          <cx:pt idx="434">2.8056000000000001</cx:pt>
          <cx:pt idx="435">8.1251999999999995</cx:pt>
          <cx:pt idx="436">11.8797</cx:pt>
          <cx:pt idx="437">8.4133999999999993</cx:pt>
          <cx:pt idx="438">11.6584</cx:pt>
          <cx:pt idx="439">0</cx:pt>
          <cx:pt idx="440">8.5155999999999992</cx:pt>
          <cx:pt idx="441">10.0558</cx:pt>
          <cx:pt idx="442">1.2032</cx:pt>
          <cx:pt idx="443">8.5571000000000002</cx:pt>
          <cx:pt idx="444">6.9074999999999998</cx:pt>
          <cx:pt idx="445">10.197900000000001</cx:pt>
          <cx:pt idx="446">2.0447000000000002</cx:pt>
          <cx:pt idx="447">9.7126000000000001</cx:pt>
          <cx:pt idx="448">7.2610999999999999</cx:pt>
          <cx:pt idx="449">8.9271999999999991</cx:pt>
          <cx:pt idx="450">0.83309999999999995</cx:pt>
          <cx:pt idx="451">3.2227999999999999</cx:pt>
          <cx:pt idx="452">2.1331000000000002</cx:pt>
          <cx:pt idx="453">1.6187</cx:pt>
          <cx:pt idx="454">0</cx:pt>
          <cx:pt idx="455">9.4861000000000004</cx:pt>
          <cx:pt idx="456">10.1348</cx:pt>
          <cx:pt idx="457">8.6080000000000005</cx:pt>
          <cx:pt idx="458">9.0739999999999998</cx:pt>
          <cx:pt idx="459">9.9680999999999997</cx:pt>
          <cx:pt idx="460">8.6148000000000007</cx:pt>
          <cx:pt idx="461">8.6921999999999997</cx:pt>
          <cx:pt idx="462">9.6127000000000002</cx:pt>
          <cx:pt idx="463">0</cx:pt>
          <cx:pt idx="464">9.4833999999999996</cx:pt>
          <cx:pt idx="465">14.801600000000001</cx:pt>
          <cx:pt idx="466">8.6328999999999994</cx:pt>
          <cx:pt idx="467">1.4975000000000001</cx:pt>
          <cx:pt idx="468">4.3784000000000001</cx:pt>
          <cx:pt idx="469">9.1334</cx:pt>
          <cx:pt idx="470">8.0800999999999998</cx:pt>
          <cx:pt idx="471">10.034800000000001</cx:pt>
          <cx:pt idx="472">11.2453</cx:pt>
          <cx:pt idx="473">10.8277</cx:pt>
          <cx:pt idx="474">2.6939000000000002</cx:pt>
          <cx:pt idx="475">0</cx:pt>
          <cx:pt idx="476">9.2637999999999998</cx:pt>
          <cx:pt idx="477">8.6280999999999999</cx:pt>
          <cx:pt idx="478">6.4161999999999999</cx:pt>
          <cx:pt idx="479">6.2778</cx:pt>
          <cx:pt idx="480">10.6218</cx:pt>
          <cx:pt idx="481">4.2058</cx:pt>
          <cx:pt idx="482">7.5429000000000004</cx:pt>
          <cx:pt idx="483">10.018599999999999</cx:pt>
          <cx:pt idx="484">3.8098999999999998</cx:pt>
          <cx:pt idx="485">7.2881999999999998</cx:pt>
          <cx:pt idx="486">0</cx:pt>
          <cx:pt idx="487">4.3231000000000002</cx:pt>
          <cx:pt idx="488">5.4066999999999998</cx:pt>
          <cx:pt idx="489">9.3544999999999998</cx:pt>
          <cx:pt idx="490">10.8523</cx:pt>
          <cx:pt idx="491">9.641</cx:pt>
          <cx:pt idx="492">0</cx:pt>
          <cx:pt idx="493">0</cx:pt>
          <cx:pt idx="494">11.667400000000001</cx:pt>
          <cx:pt idx="495">6.3624000000000001</cx:pt>
          <cx:pt idx="496">7.4555999999999996</cx:pt>
          <cx:pt idx="497">4.1645000000000003</cx:pt>
          <cx:pt idx="498">0</cx:pt>
          <cx:pt idx="499">0.33400000000000002</cx:pt>
          <cx:pt idx="500">0.33400000000000002</cx:pt>
          <cx:pt idx="501">0</cx:pt>
          <cx:pt idx="502">0</cx:pt>
          <cx:pt idx="503">8.8626000000000005</cx:pt>
          <cx:pt idx="504">0</cx:pt>
          <cx:pt idx="505">9.5571000000000002</cx:pt>
          <cx:pt idx="506">2.0447000000000002</cx:pt>
          <cx:pt idx="507">2.5082</cx:pt>
          <cx:pt idx="508">6.6961000000000004</cx:pt>
          <cx:pt idx="509">0.60499999999999998</cx:pt>
          <cx:pt idx="510">9.6936</cx:pt>
          <cx:pt idx="511">9.7576000000000001</cx:pt>
          <cx:pt idx="512">3.7829000000000002</cx:pt>
          <cx:pt idx="513">12.053100000000001</cx:pt>
          <cx:pt idx="514">8.3317999999999994</cx:pt>
          <cx:pt idx="515">9.3607999999999993</cx:pt>
          <cx:pt idx="516">6.4661999999999997</cx:pt>
          <cx:pt idx="517">11.789199999999999</cx:pt>
          <cx:pt idx="518">9.4882000000000009</cx:pt>
          <cx:pt idx="519">8.5083000000000002</cx:pt>
          <cx:pt idx="520">7.4619999999999997</cx:pt>
          <cx:pt idx="521">6.1246</cx:pt>
          <cx:pt idx="522">6.1565000000000003</cx:pt>
          <cx:pt idx="523">10.4177</cx:pt>
          <cx:pt idx="524">0.60499999999999998</cx:pt>
          <cx:pt idx="525">0</cx:pt>
          <cx:pt idx="526">7.0092999999999996</cx:pt>
          <cx:pt idx="527">5.1661999999999999</cx:pt>
          <cx:pt idx="528">11.9367</cx:pt>
          <cx:pt idx="529">6.6436999999999999</cx:pt>
          <cx:pt idx="530">10.901300000000001</cx:pt>
          <cx:pt idx="531">11.459199999999999</cx:pt>
          <cx:pt idx="532">2.8584000000000001</cx:pt>
          <cx:pt idx="533">5.9653</cx:pt>
          <cx:pt idx="534">6.4638</cx:pt>
          <cx:pt idx="535">3.4112</cx:pt>
          <cx:pt idx="536">7.6250999999999998</cx:pt>
          <cx:pt idx="537">5.5972999999999997</cx:pt>
          <cx:pt idx="538">9.4369999999999994</cx:pt>
          <cx:pt idx="539">10.782999999999999</cx:pt>
          <cx:pt idx="540">5.1020000000000003</cx:pt>
          <cx:pt idx="541">6.5425000000000004</cx:pt>
          <cx:pt idx="542">11.069699999999999</cx:pt>
          <cx:pt idx="543">4.2460000000000004</cx:pt>
          <cx:pt idx="544">2.1331000000000002</cx:pt>
          <cx:pt idx="545">8.7683</cx:pt>
          <cx:pt idx="546">8.9093999999999998</cx:pt>
          <cx:pt idx="547">7.7191000000000001</cx:pt>
          <cx:pt idx="548">8.4359000000000002</cx:pt>
          <cx:pt idx="549">9.7978000000000005</cx:pt>
          <cx:pt idx="550">9.0394000000000005</cx:pt>
          <cx:pt idx="551">9.6954999999999991</cx:pt>
          <cx:pt idx="552">0</cx:pt>
          <cx:pt idx="553">1.2032</cx:pt>
          <cx:pt idx="554">8.8012999999999995</cx:pt>
          <cx:pt idx="555">6.5506000000000002</cx:pt>
          <cx:pt idx="556">9.8760999999999992</cx:pt>
          <cx:pt idx="557">4.4954999999999998</cx:pt>
          <cx:pt idx="558">9.9327000000000005</cx:pt>
          <cx:pt idx="559">12.481400000000001</cx:pt>
          <cx:pt idx="560">6.9869000000000003</cx:pt>
          <cx:pt idx="561">3.0520999999999998</cx:pt>
          <cx:pt idx="562">8.8307000000000002</cx:pt>
          <cx:pt idx="563">1.03</cx:pt>
          <cx:pt idx="564">5.1557000000000004</cx:pt>
          <cx:pt idx="565">0</cx:pt>
          <cx:pt idx="566">9.9736999999999991</cx:pt>
          <cx:pt idx="567">0</cx:pt>
          <cx:pt idx="568">9.1994000000000007</cx:pt>
          <cx:pt idx="569">10.049899999999999</cx:pt>
          <cx:pt idx="570">10.587999999999999</cx:pt>
          <cx:pt idx="571">11.013</cx:pt>
          <cx:pt idx="572">8.7218999999999998</cx:pt>
          <cx:pt idx="573">8.0800999999999998</cx:pt>
          <cx:pt idx="574">12.3933</cx:pt>
          <cx:pt idx="575">10.862500000000001</cx:pt>
          <cx:pt idx="576">7.7491000000000003</cx:pt>
          <cx:pt idx="577">0.60499999999999998</cx:pt>
          <cx:pt idx="578">9.4855</cx:pt>
          <cx:pt idx="579">0</cx:pt>
          <cx:pt idx="580">0.60499999999999998</cx:pt>
          <cx:pt idx="581">10.0642</cx:pt>
          <cx:pt idx="582">6.5465999999999998</cx:pt>
          <cx:pt idx="583">11.2531</cx:pt>
          <cx:pt idx="584">0</cx:pt>
          <cx:pt idx="585">10.776999999999999</cx:pt>
          <cx:pt idx="586">6.1353</cx:pt>
          <cx:pt idx="587">3.9609000000000001</cx:pt>
          <cx:pt idx="588">2.8584000000000001</cx:pt>
          <cx:pt idx="589">9.5897000000000006</cx:pt>
          <cx:pt idx="590">0.83309999999999995</cx:pt>
          <cx:pt idx="591">7.9015000000000004</cx:pt>
          <cx:pt idx="592">14.9162</cx:pt>
          <cx:pt idx="593">0</cx:pt>
          <cx:pt idx="594">9.9039999999999999</cx:pt>
          <cx:pt idx="595">10.1623</cx:pt>
          <cx:pt idx="596">11.0867</cx:pt>
          <cx:pt idx="597">9.2705000000000002</cx:pt>
          <cx:pt idx="598">9.6442999999999994</cx:pt>
          <cx:pt idx="599">6.5425000000000004</cx:pt>
          <cx:pt idx="600">7.5688000000000004</cx:pt>
          <cx:pt idx="601">0</cx:pt>
          <cx:pt idx="602">0</cx:pt>
          <cx:pt idx="603">0</cx:pt>
          <cx:pt idx="604">7.9202000000000004</cx:pt>
          <cx:pt idx="605">0</cx:pt>
          <cx:pt idx="606">0</cx:pt>
          <cx:pt idx="607">0</cx:pt>
          <cx:pt idx="608">2.1331000000000002</cx:pt>
          <cx:pt idx="609">3.8098999999999998</cx:pt>
          <cx:pt idx="610">0</cx:pt>
          <cx:pt idx="611">5.3151999999999999</cx:pt>
          <cx:pt idx="612">0</cx:pt>
          <cx:pt idx="613">0</cx:pt>
          <cx:pt idx="614">10.4094</cx:pt>
          <cx:pt idx="615">8.4167000000000005</cx:pt>
          <cx:pt idx="616">10.090299999999999</cx:pt>
          <cx:pt idx="617">6.0125999999999999</cx:pt>
          <cx:pt idx="618">7.0503999999999998</cx:pt>
          <cx:pt idx="619">7.8902999999999999</cx:pt>
          <cx:pt idx="620">9.5490999999999993</cx:pt>
          <cx:pt idx="621">11.773199999999999</cx:pt>
          <cx:pt idx="622">9.5789000000000009</cx:pt>
          <cx:pt idx="623">12.448399999999999</cx:pt>
          <cx:pt idx="624">8.1677</cx:pt>
          <cx:pt idx="625">7.5914000000000001</cx:pt>
          <cx:pt idx="626">9.7484000000000002</cx:pt>
          <cx:pt idx="627">2.9891000000000001</cx:pt>
          <cx:pt idx="628">1.8500000000000001</cx:pt>
          <cx:pt idx="629">1.6248</cx:pt>
          <cx:pt idx="630">5.2276999999999996</cx:pt>
          <cx:pt idx="631">9.4343000000000004</cx:pt>
          <cx:pt idx="632">9.4030000000000005</cx:pt>
          <cx:pt idx="633">0</cx:pt>
          <cx:pt idx="634">9.0212000000000003</cx:pt>
          <cx:pt idx="635">13.4346</cx:pt>
          <cx:pt idx="636">12.3691</cx:pt>
          <cx:pt idx="637">10.3719</cx:pt>
          <cx:pt idx="638">12.000999999999999</cx:pt>
          <cx:pt idx="639">4.9028</cx:pt>
          <cx:pt idx="640">7.5629</cx:pt>
          <cx:pt idx="641">1.2032</cx:pt>
          <cx:pt idx="642">10.470800000000001</cx:pt>
          <cx:pt idx="643">0.60499999999999998</cx:pt>
          <cx:pt idx="644">0</cx:pt>
          <cx:pt idx="645">2.6345999999999998</cx:pt>
          <cx:pt idx="646">6.0300000000000002</cx:pt>
          <cx:pt idx="647">5.8064999999999998</cx:pt>
          <cx:pt idx="648">10.779999999999999</cx:pt>
          <cx:pt idx="649">9.7531999999999996</cx:pt>
          <cx:pt idx="650">1.03</cx:pt>
          <cx:pt idx="651">3.2227999999999999</cx:pt>
          <cx:pt idx="652">12.448</cx:pt>
          <cx:pt idx="653">4.7850999999999999</cx:pt>
          <cx:pt idx="654">7.5185000000000004</cx:pt>
          <cx:pt idx="655">6.6769999999999996</cx:pt>
          <cx:pt idx="656">9.0387000000000004</cx:pt>
          <cx:pt idx="657">10.812099999999999</cx:pt>
          <cx:pt idx="658">8.5010999999999992</cx:pt>
          <cx:pt idx="659">7.0895000000000001</cx:pt>
          <cx:pt idx="660">11.339499999999999</cx:pt>
          <cx:pt idx="661">7.1543000000000001</cx:pt>
          <cx:pt idx="662">5.2074999999999996</cx:pt>
          <cx:pt idx="663">7.5407999999999999</cx:pt>
          <cx:pt idx="664">10.797599999999999</cx:pt>
          <cx:pt idx="665">8.0030999999999999</cx:pt>
          <cx:pt idx="666">8.3755000000000006</cx:pt>
          <cx:pt idx="667">6.4249999999999998</cx:pt>
          <cx:pt idx="668">9.4052000000000007</cx:pt>
          <cx:pt idx="669">10.6342</cx:pt>
          <cx:pt idx="670">9.6785999999999994</cx:pt>
          <cx:pt idx="671">4.4939999999999998</cx:pt>
          <cx:pt idx="672">7.0102000000000002</cx:pt>
          <cx:pt idx="673">11.090199999999999</cx:pt>
          <cx:pt idx="674">10.365399999999999</cx:pt>
          <cx:pt idx="675">9.3125</cx:pt>
          <cx:pt idx="676">12.5181</cx:pt>
          <cx:pt idx="677">10.6625</cx:pt>
          <cx:pt idx="678">10.4155</cx:pt>
          <cx:pt idx="679">10.6912</cx:pt>
          <cx:pt idx="680">11.0581</cx:pt>
          <cx:pt idx="681">9.2601999999999993</cx:pt>
          <cx:pt idx="682">11.241300000000001</cx:pt>
          <cx:pt idx="683">11.625400000000001</cx:pt>
          <cx:pt idx="684">4.8775000000000004</cx:pt>
          <cx:pt idx="685">11.6791</cx:pt>
          <cx:pt idx="686">11.407</cx:pt>
          <cx:pt idx="687">0</cx:pt>
          <cx:pt idx="688">0.60499999999999998</cx:pt>
          <cx:pt idx="689">3.5779000000000001</cx:pt>
          <cx:pt idx="690">9.5579000000000001</cx:pt>
          <cx:pt idx="691">6.9896000000000003</cx:pt>
          <cx:pt idx="692">0</cx:pt>
          <cx:pt idx="693">0.83309999999999995</cx:pt>
          <cx:pt idx="694">0.33400000000000002</cx:pt>
          <cx:pt idx="695">9.7426999999999992</cx:pt>
          <cx:pt idx="696">7.3944000000000001</cx:pt>
          <cx:pt idx="697">4.4660000000000002</cx:pt>
          <cx:pt idx="698">8.7718000000000007</cx:pt>
          <cx:pt idx="699">5.0799000000000003</cx:pt>
          <cx:pt idx="700">6.7417999999999996</cx:pt>
          <cx:pt idx="701">9.3336000000000006</cx:pt>
          <cx:pt idx="702">9.8062000000000005</cx:pt>
          <cx:pt idx="703">7.3350999999999997</cx:pt>
          <cx:pt idx="704">7.3696000000000002</cx:pt>
          <cx:pt idx="705">4.2058</cx:pt>
          <cx:pt idx="706">10.3363</cx:pt>
          <cx:pt idx="707">0.6149</cx:pt>
          <cx:pt idx="708">0</cx:pt>
          <cx:pt idx="709">8.6940000000000008</cx:pt>
          <cx:pt idx="710">0</cx:pt>
          <cx:pt idx="711">3.8003</cx:pt>
          <cx:pt idx="712">10.813800000000001</cx:pt>
          <cx:pt idx="713">7.0269000000000004</cx:pt>
          <cx:pt idx="714">0</cx:pt>
          <cx:pt idx="715">0</cx:pt>
          <cx:pt idx="716">0.60499999999999998</cx:pt>
          <cx:pt idx="717">0</cx:pt>
          <cx:pt idx="718">1.2032</cx:pt>
          <cx:pt idx="719">0.83309999999999995</cx:pt>
          <cx:pt idx="720">6.6399999999999997</cx:pt>
          <cx:pt idx="721">4.3418000000000001</cx:pt>
          <cx:pt idx="722">5.1237000000000004</cx:pt>
          <cx:pt idx="723">0</cx:pt>
          <cx:pt idx="724">10.371600000000001</cx:pt>
          <cx:pt idx="725">8.4244000000000003</cx:pt>
          <cx:pt idx="726">15.175800000000001</cx:pt>
          <cx:pt idx="727">8.2064000000000004</cx:pt>
          <cx:pt idx="728">0</cx:pt>
          <cx:pt idx="729">9.5814000000000004</cx:pt>
          <cx:pt idx="730">2.9895999999999998</cx:pt>
          <cx:pt idx="731">4.6268000000000002</cx:pt>
          <cx:pt idx="732">0</cx:pt>
          <cx:pt idx="733">0</cx:pt>
          <cx:pt idx="734">10.1408</cx:pt>
          <cx:pt idx="735">10.273899999999999</cx:pt>
          <cx:pt idx="736">4.1607000000000003</cx:pt>
          <cx:pt idx="737">9.4178999999999995</cx:pt>
          <cx:pt idx="738">7.5307000000000004</cx:pt>
          <cx:pt idx="739">6.9896000000000003</cx:pt>
          <cx:pt idx="740">9.2681000000000004</cx:pt>
          <cx:pt idx="741">8.6609999999999996</cx:pt>
          <cx:pt idx="742">5.1345000000000001</cx:pt>
          <cx:pt idx="743">8.3637999999999995</cx:pt>
          <cx:pt idx="744">2.8056000000000001</cx:pt>
          <cx:pt idx="745">9.3795000000000002</cx:pt>
          <cx:pt idx="746">9.7486999999999995</cx:pt>
          <cx:pt idx="747">8.8681999999999999</cx:pt>
          <cx:pt idx="748">10.693</cx:pt>
          <cx:pt idx="749">3.5779000000000001</cx:pt>
          <cx:pt idx="750">3.3755000000000002</cx:pt>
          <cx:pt idx="751">0.60499999999999998</cx:pt>
          <cx:pt idx="752">7.2805999999999997</cx:pt>
          <cx:pt idx="753">8.2025000000000006</cx:pt>
          <cx:pt idx="754">0</cx:pt>
          <cx:pt idx="755">11.547599999999999</cx:pt>
          <cx:pt idx="756">5.2377000000000002</cx:pt>
          <cx:pt idx="757">0.60499999999999998</cx:pt>
          <cx:pt idx="758">7.8681000000000001</cx:pt>
          <cx:pt idx="759">0</cx:pt>
          <cx:pt idx="760">9.2736000000000001</cx:pt>
          <cx:pt idx="761">5.5499000000000001</cx:pt>
          <cx:pt idx="762">9.8797999999999995</cx:pt>
          <cx:pt idx="763">7.5429000000000004</cx:pt>
          <cx:pt idx="764">11.231</cx:pt>
          <cx:pt idx="765">3.0781000000000001</cx:pt>
          <cx:pt idx="766">7.7972000000000001</cx:pt>
          <cx:pt idx="767">11.4367</cx:pt>
          <cx:pt idx="768">6.2826000000000004</cx:pt>
          <cx:pt idx="769">5.0678999999999998</cx:pt>
          <cx:pt idx="770">9.3890999999999991</cx:pt>
          <cx:pt idx="771">7.7491000000000003</cx:pt>
          <cx:pt idx="772">10.809799999999999</cx:pt>
          <cx:pt idx="773">0.60499999999999998</cx:pt>
          <cx:pt idx="774">8.7040000000000006</cx:pt>
          <cx:pt idx="775">10.6401</cx:pt>
          <cx:pt idx="776">5.6127000000000002</cx:pt>
          <cx:pt idx="777">9.3412000000000006</cx:pt>
          <cx:pt idx="778">10.27</cx:pt>
          <cx:pt idx="779">7.8421000000000003</cx:pt>
          <cx:pt idx="780">0.33400000000000002</cx:pt>
          <cx:pt idx="781">4.3041999999999998</cx:pt>
          <cx:pt idx="782">2.9584999999999999</cx:pt>
          <cx:pt idx="783">0</cx:pt>
          <cx:pt idx="784">5.7020999999999997</cx:pt>
          <cx:pt idx="785">8.2002000000000006</cx:pt>
          <cx:pt idx="786">4.5646000000000004</cx:pt>
          <cx:pt idx="787">0</cx:pt>
          <cx:pt idx="788">12.1716</cx:pt>
          <cx:pt idx="789">7.9417999999999997</cx:pt>
          <cx:pt idx="790">1.03</cx:pt>
          <cx:pt idx="791">6.1138000000000003</cx:pt>
          <cx:pt idx="792">7.6459000000000001</cx:pt>
          <cx:pt idx="793">9.9514999999999993</cx:pt>
          <cx:pt idx="794">12.516500000000001</cx:pt>
          <cx:pt idx="795">12.2203</cx:pt>
          <cx:pt idx="796">10.440899999999999</cx:pt>
          <cx:pt idx="797">0.83309999999999995</cx:pt>
          <cx:pt idx="798">12.775399999999999</cx:pt>
          <cx:pt idx="799">0</cx:pt>
          <cx:pt idx="800">4.0328999999999997</cx:pt>
          <cx:pt idx="801">10.9422</cx:pt>
          <cx:pt idx="802">2.2162999999999999</cx:pt>
          <cx:pt idx="803">9.5244</cx:pt>
          <cx:pt idx="804">9.6328999999999994</cx:pt>
          <cx:pt idx="805">8.7888000000000002</cx:pt>
          <cx:pt idx="806">10.154400000000001</cx:pt>
          <cx:pt idx="807">0.83309999999999995</cx:pt>
          <cx:pt idx="808">0</cx:pt>
          <cx:pt idx="809">0.33400000000000002</cx:pt>
          <cx:pt idx="810">10.5922</cx:pt>
          <cx:pt idx="811">8.6600999999999999</cx:pt>
          <cx:pt idx="812">0</cx:pt>
          <cx:pt idx="813">0</cx:pt>
          <cx:pt idx="814">5.1661999999999999</cx:pt>
          <cx:pt idx="815">1.8500000000000001</cx:pt>
          <cx:pt idx="816">0</cx:pt>
          <cx:pt idx="817">2.9584999999999999</cx:pt>
          <cx:pt idx="818">8.2975999999999992</cx:pt>
          <cx:pt idx="819">0</cx:pt>
          <cx:pt idx="820">0</cx:pt>
          <cx:pt idx="821">5.4066999999999998</cx:pt>
          <cx:pt idx="822">0</cx:pt>
          <cx:pt idx="823">0</cx:pt>
          <cx:pt idx="824">0</cx:pt>
          <cx:pt idx="825">0</cx:pt>
          <cx:pt idx="826">8.7828999999999997</cx:pt>
          <cx:pt idx="827">10.0366</cx:pt>
          <cx:pt idx="828">0</cx:pt>
          <cx:pt idx="829">9.1526999999999994</cx:pt>
          <cx:pt idx="830">8.0876000000000001</cx:pt>
          <cx:pt idx="831">0</cx:pt>
          <cx:pt idx="832">8.4707000000000008</cx:pt>
          <cx:pt idx="833">3.7271999999999998</cx:pt>
          <cx:pt idx="834">2.6345999999999998</cx:pt>
          <cx:pt idx="835">8.2088999999999999</cx:pt>
          <cx:pt idx="836">8.4695999999999998</cx:pt>
          <cx:pt idx="837">7.0617000000000001</cx:pt>
          <cx:pt idx="838">6.9718</cx:pt>
          <cx:pt idx="839">0</cx:pt>
          <cx:pt idx="840">12.4101</cx:pt>
          <cx:pt idx="841">8.0591000000000008</cx:pt>
          <cx:pt idx="842">10.7401</cx:pt>
          <cx:pt idx="843">11.004</cx:pt>
          <cx:pt idx="844">3.5135000000000001</cx:pt>
          <cx:pt idx="845">8.9039000000000001</cx:pt>
          <cx:pt idx="846">8.0122999999999998</cx:pt>
          <cx:pt idx="847">11.070600000000001</cx:pt>
          <cx:pt idx="848">11.710599999999999</cx:pt>
          <cx:pt idx="849">10.902100000000001</cx:pt>
          <cx:pt idx="850">2.2162999999999999</cx:pt>
          <cx:pt idx="851">11.6021</cx:pt>
          <cx:pt idx="852">0</cx:pt>
          <cx:pt idx="853">1.8500000000000001</cx:pt>
          <cx:pt idx="854">0.83309999999999995</cx:pt>
          <cx:pt idx="855">1.6248</cx:pt>
          <cx:pt idx="856">10.6975</cx:pt>
          <cx:pt idx="857">9.7592999999999996</cx:pt>
          <cx:pt idx="858">9.9427000000000003</cx:pt>
          <cx:pt idx="859">12.273300000000001</cx:pt>
          <cx:pt idx="860">6.6172000000000004</cx:pt>
          <cx:pt idx="861">9.3261000000000003</cx:pt>
          <cx:pt idx="862">10.673299999999999</cx:pt>
          <cx:pt idx="863">9.2152999999999992</cx:pt>
          <cx:pt idx="864">10.1876</cx:pt>
          <cx:pt idx="865">11.153700000000001</cx:pt>
          <cx:pt idx="866">11.028700000000001</cx:pt>
          <cx:pt idx="867">5.8912000000000004</cx:pt>
          <cx:pt idx="868">1.7418</cx:pt>
          <cx:pt idx="869">0</cx:pt>
          <cx:pt idx="870">7.0476000000000001</cx:pt>
          <cx:pt idx="871">4.2656999999999998</cx:pt>
          <cx:pt idx="872">1.03</cx:pt>
          <cx:pt idx="873">8.6745000000000001</cx:pt>
          <cx:pt idx="874">10.737500000000001</cx:pt>
          <cx:pt idx="875">10.7576</cx:pt>
          <cx:pt idx="876">9.1670999999999996</cx:pt>
          <cx:pt idx="877">10.801</cx:pt>
          <cx:pt idx="878">0</cx:pt>
          <cx:pt idx="879">5.5579000000000001</cx:pt>
          <cx:pt idx="880">8.0464000000000002</cx:pt>
          <cx:pt idx="881">13.0375</cx:pt>
          <cx:pt idx="882">0</cx:pt>
          <cx:pt idx="883">7.0812999999999997</cx:pt>
          <cx:pt idx="884">0</cx:pt>
          <cx:pt idx="885">4.6717000000000004</cx:pt>
          <cx:pt idx="886">8.9750999999999994</cx:pt>
          <cx:pt idx="887">4.9730999999999996</cx:pt>
          <cx:pt idx="888">11.7074</cx:pt>
          <cx:pt idx="889">9.6134000000000004</cx:pt>
          <cx:pt idx="890">10.3352</cx:pt>
          <cx:pt idx="891">9.7960999999999991</cx:pt>
          <cx:pt idx="892">12.162100000000001</cx:pt>
          <cx:pt idx="893">0</cx:pt>
          <cx:pt idx="894">6.6132999999999997</cx:pt>
          <cx:pt idx="895">5.1237000000000004</cx:pt>
          <cx:pt idx="896">7.8696999999999999</cx:pt>
          <cx:pt idx="897">3.2625000000000002</cx:pt>
          <cx:pt idx="898">8.2378</cx:pt>
          <cx:pt idx="899">0.60499999999999998</cx:pt>
          <cx:pt idx="900">8.7545000000000002</cx:pt>
          <cx:pt idx="901">7.2239000000000004</cx:pt>
          <cx:pt idx="902">5.2866</cx:pt>
          <cx:pt idx="903">3.9133</cx:pt>
          <cx:pt idx="904">8.5787999999999993</cx:pt>
          <cx:pt idx="905">9.9506999999999994</cx:pt>
          <cx:pt idx="906">6.1082999999999998</cx:pt>
          <cx:pt idx="907">7.3421000000000003</cx:pt>
          <cx:pt idx="908">7.4748999999999999</cx:pt>
          <cx:pt idx="909">7.8887999999999998</cx:pt>
          <cx:pt idx="910">8.3330000000000002</cx:pt>
          <cx:pt idx="911">9.4305000000000003</cx:pt>
          <cx:pt idx="912">12.2247</cx:pt>
          <cx:pt idx="913">9.6449999999999996</cx:pt>
          <cx:pt idx="914">0.83309999999999995</cx:pt>
          <cx:pt idx="915">7.9972000000000003</cx:pt>
          <cx:pt idx="916">0.33400000000000002</cx:pt>
          <cx:pt idx="917">8.0235000000000003</cx:pt>
          <cx:pt idx="918">8.1569000000000003</cx:pt>
          <cx:pt idx="919">10.3779</cx:pt>
          <cx:pt idx="920">8.0193999999999992</cx:pt>
          <cx:pt idx="921">9.3538999999999994</cx:pt>
          <cx:pt idx="922">7.9048999999999996</cx:pt>
          <cx:pt idx="923">8.8221000000000007</cx:pt>
          <cx:pt idx="924">7.7577999999999996</cx:pt>
          <cx:pt idx="925">9.9579000000000004</cx:pt>
          <cx:pt idx="926">5.5579000000000001</cx:pt>
          <cx:pt idx="927">9.7842000000000002</cx:pt>
          <cx:pt idx="928">9.3313000000000006</cx:pt>
          <cx:pt idx="929">9.3867999999999991</cx:pt>
          <cx:pt idx="930">8.8480000000000008</cx:pt>
          <cx:pt idx="931">0</cx:pt>
          <cx:pt idx="932">0.33400000000000002</cx:pt>
          <cx:pt idx="933">11.516999999999999</cx:pt>
          <cx:pt idx="934">8.2140000000000004</cx:pt>
          <cx:pt idx="935">9.0258000000000003</cx:pt>
          <cx:pt idx="936">8.9373000000000005</cx:pt>
          <cx:pt idx="937">8.8897999999999993</cx:pt>
          <cx:pt idx="938">10.601900000000001</cx:pt>
          <cx:pt idx="939">9.7545000000000002</cx:pt>
          <cx:pt idx="940">6.3578000000000001</cx:pt>
          <cx:pt idx="941">0</cx:pt>
          <cx:pt idx="942">8.4792000000000005</cx:pt>
          <cx:pt idx="943">11.460100000000001</cx:pt>
          <cx:pt idx="944">5.1837</cx:pt>
          <cx:pt idx="945">3.8881999999999999</cx:pt>
          <cx:pt idx="946">0</cx:pt>
          <cx:pt idx="947">0</cx:pt>
          <cx:pt idx="948">0</cx:pt>
          <cx:pt idx="949">9.2254000000000005</cx:pt>
          <cx:pt idx="950">11.3634</cx:pt>
          <cx:pt idx="951">7.6920999999999999</cx:pt>
          <cx:pt idx="952">10.360799999999999</cx:pt>
          <cx:pt idx="953">10.9358</cx:pt>
          <cx:pt idx="954">3.0966999999999998</cx:pt>
          <cx:pt idx="955">9.9815000000000005</cx:pt>
          <cx:pt idx="956">13.7211</cx:pt>
          <cx:pt idx="957">0</cx:pt>
          <cx:pt idx="958">1.4975000000000001</cx:pt>
          <cx:pt idx="959">7.8952</cx:pt>
          <cx:pt idx="960">8.2302999999999997</cx:pt>
          <cx:pt idx="961">9.0250000000000004</cx:pt>
          <cx:pt idx="962">8.1359999999999992</cx:pt>
          <cx:pt idx="963">10.2956</cx:pt>
          <cx:pt idx="964">9.6239000000000008</cx:pt>
          <cx:pt idx="965">11.230499999999999</cx:pt>
          <cx:pt idx="966">0</cx:pt>
          <cx:pt idx="967">9.0139999999999993</cx:pt>
          <cx:pt idx="968">10.521000000000001</cx:pt>
          <cx:pt idx="969">0</cx:pt>
          <cx:pt idx="970">10.7583</cx:pt>
          <cx:pt idx="971">12.928800000000001</cx:pt>
          <cx:pt idx="972">7.3582000000000001</cx:pt>
          <cx:pt idx="973">7.9325999999999999</cx:pt>
          <cx:pt idx="974">6.2630999999999997</cx:pt>
          <cx:pt idx="975">6.9446000000000003</cx:pt>
          <cx:pt idx="976">10.2761</cx:pt>
          <cx:pt idx="977">10.176299999999999</cx:pt>
          <cx:pt idx="978">9.4627999999999997</cx:pt>
          <cx:pt idx="979">11.129300000000001</cx:pt>
          <cx:pt idx="980">7.6627000000000001</cx:pt>
          <cx:pt idx="981">8.7066999999999997</cx:pt>
          <cx:pt idx="982">0</cx:pt>
          <cx:pt idx="983">8.8307000000000002</cx:pt>
          <cx:pt idx="984">11.0692</cx:pt>
          <cx:pt idx="985">4.6569000000000003</cx:pt>
          <cx:pt idx="986">9.2759999999999998</cx:pt>
          <cx:pt idx="987">10.364800000000001</cx:pt>
          <cx:pt idx="988">0.33400000000000002</cx:pt>
          <cx:pt idx="989">8.7759999999999998</cx:pt>
          <cx:pt idx="990">0</cx:pt>
          <cx:pt idx="991">9.6143999999999998</cx:pt>
          <cx:pt idx="992">10.6553</cx:pt>
          <cx:pt idx="993">9.1911000000000005</cx:pt>
          <cx:pt idx="994">9.6583000000000006</cx:pt>
          <cx:pt idx="995">10.343</cx:pt>
          <cx:pt idx="996">11.503399999999999</cx:pt>
          <cx:pt idx="997">10.4064</cx:pt>
          <cx:pt idx="998">3.0966999999999998</cx:pt>
          <cx:pt idx="999">9.6438000000000006</cx:pt>
          <cx:pt idx="1000">9.4213000000000005</cx:pt>
          <cx:pt idx="1001">11.091699999999999</cx:pt>
          <cx:pt idx="1002">0</cx:pt>
          <cx:pt idx="1003">9.1532999999999998</cx:pt>
          <cx:pt idx="1004">5.1557000000000004</cx:pt>
          <cx:pt idx="1005">8.0662000000000003</cx:pt>
          <cx:pt idx="1006">4.2058</cx:pt>
          <cx:pt idx="1007">10.4008</cx:pt>
          <cx:pt idx="1008">6.3207000000000004</cx:pt>
          <cx:pt idx="1009">9.1879000000000008</cx:pt>
          <cx:pt idx="1010">7.3787000000000003</cx:pt>
          <cx:pt idx="1011">7.4188000000000001</cx:pt>
          <cx:pt idx="1012">7.2339000000000002</cx:pt>
          <cx:pt idx="1013">8.9563000000000006</cx:pt>
          <cx:pt idx="1014">10.177899999999999</cx:pt>
          <cx:pt idx="1015">7.3211000000000004</cx:pt>
          <cx:pt idx="1016">8.5739000000000001</cx:pt>
          <cx:pt idx="1017">1.2032</cx:pt>
          <cx:pt idx="1018">8.1346000000000007</cx:pt>
          <cx:pt idx="1019">7.9508999999999999</cx:pt>
          <cx:pt idx="1020">7.4694000000000003</cx:pt>
          <cx:pt idx="1021">10.1678</cx:pt>
          <cx:pt idx="1022">8.6904000000000003</cx:pt>
          <cx:pt idx="1023">4.9028</cx:pt>
          <cx:pt idx="1024">1.8500000000000001</cx:pt>
          <cx:pt idx="1025">0.33400000000000002</cx:pt>
          <cx:pt idx="1026">8.7904999999999998</cx:pt>
          <cx:pt idx="1027">10.0402</cx:pt>
          <cx:pt idx="1028">9.0648999999999997</cx:pt>
          <cx:pt idx="1029">10.303100000000001</cx:pt>
          <cx:pt idx="1030">8.1007999999999996</cx:pt>
          <cx:pt idx="1031">9.2995000000000001</cx:pt>
          <cx:pt idx="1032">5.9607999999999999</cx:pt>
          <cx:pt idx="1033">9.4991000000000003</cx:pt>
          <cx:pt idx="1034">10.459099999999999</cx:pt>
          <cx:pt idx="1035">7.4383999999999997</cx:pt>
          <cx:pt idx="1036">5.9409999999999998</cx:pt>
          <cx:pt idx="1037">7.5787000000000004</cx:pt>
          <cx:pt idx="1038">2.9093</cx:pt>
          <cx:pt idx="1039">6.9074999999999998</cx:pt>
          <cx:pt idx="1040">3.1819999999999999</cx:pt>
          <cx:pt idx="1041">3.9624000000000001</cx:pt>
          <cx:pt idx="1042">9.9718</cx:pt>
          <cx:pt idx="1043">6.9596999999999998</cx:pt>
          <cx:pt idx="1044">8.4695999999999998</cx:pt>
          <cx:pt idx="1045">10.2593</cx:pt>
          <cx:pt idx="1046">0</cx:pt>
          <cx:pt idx="1047">8.5520999999999994</cx:pt>
          <cx:pt idx="1048">8.3023000000000007</cx:pt>
          <cx:pt idx="1049">9.7193000000000005</cx:pt>
          <cx:pt idx="1050">9.6305999999999994</cx:pt>
          <cx:pt idx="1051">9.6959</cx:pt>
          <cx:pt idx="1052">9.1852999999999998</cx:pt>
          <cx:pt idx="1053">11.085699999999999</cx:pt>
          <cx:pt idx="1054">6.9806999999999997</cx:pt>
          <cx:pt idx="1055">0</cx:pt>
          <cx:pt idx="1056">8.4536999999999995</cx:pt>
          <cx:pt idx="1057">0</cx:pt>
          <cx:pt idx="1058">10.3597</cx:pt>
          <cx:pt idx="1059">8.7164999999999999</cx:pt>
          <cx:pt idx="1060">0.60499999999999998</cx:pt>
          <cx:pt idx="1061">8.1781000000000006</cx:pt>
          <cx:pt idx="1062">0</cx:pt>
          <cx:pt idx="1063">3.5379999999999998</cx:pt>
          <cx:pt idx="1064">6.3162000000000003</cx:pt>
          <cx:pt idx="1065">0</cx:pt>
          <cx:pt idx="1066">9.9981000000000009</cx:pt>
          <cx:pt idx="1067">0</cx:pt>
          <cx:pt idx="1068">0</cx:pt>
          <cx:pt idx="1069">0</cx:pt>
          <cx:pt idx="1070">0</cx:pt>
          <cx:pt idx="1071">8.7561999999999998</cx:pt>
          <cx:pt idx="1072">0</cx:pt>
          <cx:pt idx="1073">3.6067999999999998</cx:pt>
          <cx:pt idx="1074">5.7377000000000002</cx:pt>
          <cx:pt idx="1075">10.0215</cx:pt>
          <cx:pt idx="1076">11.026400000000001</cx:pt>
          <cx:pt idx="1077">0</cx:pt>
          <cx:pt idx="1078">4.9153000000000002</cx:pt>
          <cx:pt idx="1079">7.5805999999999996</cx:pt>
          <cx:pt idx="1080">9.5724999999999998</cx:pt>
          <cx:pt idx="1081">10.1471</cx:pt>
          <cx:pt idx="1082">11.243399999999999</cx:pt>
          <cx:pt idx="1083">9.5986999999999991</cx:pt>
          <cx:pt idx="1084">11.843500000000001</cx:pt>
          <cx:pt idx="1085">10.827299999999999</cx:pt>
          <cx:pt idx="1086">0.60499999999999998</cx:pt>
          <cx:pt idx="1087">12.7554</cx:pt>
          <cx:pt idx="1088">10.037699999999999</cx:pt>
          <cx:pt idx="1089">11.4255</cx:pt>
          <cx:pt idx="1090">10.605700000000001</cx:pt>
          <cx:pt idx="1091">11.3956</cx:pt>
          <cx:pt idx="1092">0.83309999999999995</cx:pt>
          <cx:pt idx="1093">0.83309999999999995</cx:pt>
          <cx:pt idx="1094">12.7013</cx:pt>
          <cx:pt idx="1095">7.2263999999999999</cx:pt>
          <cx:pt idx="1096">4.1645000000000003</cx:pt>
          <cx:pt idx="1097">10.483700000000001</cx:pt>
          <cx:pt idx="1098">9.5170999999999992</cx:pt>
          <cx:pt idx="1099">10.305400000000001</cx:pt>
          <cx:pt idx="1100">0</cx:pt>
          <cx:pt idx="1101">5.2930000000000001</cx:pt>
          <cx:pt idx="1102">8.8642000000000003</cx:pt>
          <cx:pt idx="1103">9.2210000000000001</cx:pt>
          <cx:pt idx="1104">6.4850000000000003</cx:pt>
          <cx:pt idx="1105">11.047000000000001</cx:pt>
          <cx:pt idx="1106">10.184699999999999</cx:pt>
          <cx:pt idx="1107">1.3577999999999999</cx:pt>
          <cx:pt idx="1108">9.3613</cx:pt>
          <cx:pt idx="1109">0</cx:pt>
          <cx:pt idx="1110">0</cx:pt>
          <cx:pt idx="1111">8.5093999999999994</cx:pt>
          <cx:pt idx="1112">2.6345999999999998</cx:pt>
          <cx:pt idx="1113">3.3388</cx:pt>
          <cx:pt idx="1114">9.4091000000000005</cx:pt>
          <cx:pt idx="1115">9.0380000000000003</cx:pt>
          <cx:pt idx="1116">10.5131</cx:pt>
          <cx:pt idx="1117">11.658300000000001</cx:pt>
          <cx:pt idx="1118">6.1406999999999998</cx:pt>
          <cx:pt idx="1119">2.3696000000000002</cx:pt>
          <cx:pt idx="1120">8.6051000000000002</cx:pt>
          <cx:pt idx="1121">11.905900000000001</cx:pt>
          <cx:pt idx="1122">8.9480000000000004</cx:pt>
          <cx:pt idx="1123">8.1372999999999998</cx:pt>
          <cx:pt idx="1124">3.3010999999999999</cx:pt>
          <cx:pt idx="1125">10.0037</cx:pt>
          <cx:pt idx="1126">5.8331</cx:pt>
          <cx:pt idx="1127">0</cx:pt>
          <cx:pt idx="1128">1.6248</cx:pt>
          <cx:pt idx="1129">1.2032</cx:pt>
          <cx:pt idx="1130">8.1305999999999994</cx:pt>
          <cx:pt idx="1131">10.7643</cx:pt>
          <cx:pt idx="1132">0</cx:pt>
          <cx:pt idx="1133">0.60499999999999998</cx:pt>
          <cx:pt idx="1134">6.0528000000000004</cx:pt>
          <cx:pt idx="1135">0</cx:pt>
          <cx:pt idx="1136">13.3886</cx:pt>
          <cx:pt idx="1137">7.4256000000000002</cx:pt>
          <cx:pt idx="1138">8.7836999999999996</cx:pt>
          <cx:pt idx="1139">10.0618</cx:pt>
          <cx:pt idx="1140">9.9407999999999994</cx:pt>
          <cx:pt idx="1141">0</cx:pt>
          <cx:pt idx="1142">2.5728</cx:pt>
          <cx:pt idx="1143">8.5541</cx:pt>
          <cx:pt idx="1144">10.0402</cx:pt>
          <cx:pt idx="1145">8.6813000000000002</cx:pt>
          <cx:pt idx="1146">8.9085999999999999</cx:pt>
          <cx:pt idx="1147">9.2607999999999997</cx:pt>
          <cx:pt idx="1148">9.8925999999999998</cx:pt>
          <cx:pt idx="1149">4.5160999999999998</cx:pt>
          <cx:pt idx="1150">10.362</cx:pt>
          <cx:pt idx="1151">0</cx:pt>
          <cx:pt idx="1152">9.7236999999999991</cx:pt>
          <cx:pt idx="1153">8.1478999999999999</cx:pt>
          <cx:pt idx="1154">5.0799000000000003</cx:pt>
          <cx:pt idx="1155">0</cx:pt>
          <cx:pt idx="1156">0</cx:pt>
          <cx:pt idx="1157">1.03</cx:pt>
          <cx:pt idx="1158">6.3207000000000004</cx:pt>
          <cx:pt idx="1159">9.2013999999999996</cx:pt>
          <cx:pt idx="1160">10.255599999999999</cx:pt>
          <cx:pt idx="1161">7.8808999999999996</cx:pt>
          <cx:pt idx="1162">2.9584999999999999</cx:pt>
          <cx:pt idx="1163">9.1755999999999993</cx:pt>
          <cx:pt idx="1164">13.9415</cx:pt>
          <cx:pt idx="1165">1.6248</cx:pt>
          <cx:pt idx="1166">9.4445999999999994</cx:pt>
          <cx:pt idx="1167">10.0146</cx:pt>
          <cx:pt idx="1168">5.2961999999999998</cx:pt>
          <cx:pt idx="1169">1.03</cx:pt>
          <cx:pt idx="1170">3.0966999999999998</cx:pt>
          <cx:pt idx="1171">1.03</cx:pt>
          <cx:pt idx="1172">9.9307999999999996</cx:pt>
          <cx:pt idx="1173">0</cx:pt>
          <cx:pt idx="1174">11.497</cx:pt>
          <cx:pt idx="1175">8.0478000000000005</cx:pt>
          <cx:pt idx="1176">4.6115000000000004</cx:pt>
          <cx:pt idx="1177">9.8680000000000003</cx:pt>
          <cx:pt idx="1178">3.9380999999999999</cx:pt>
          <cx:pt idx="1179">7.8239999999999998</cx:pt>
          <cx:pt idx="1180">8.2722999999999995</cx:pt>
          <cx:pt idx="1181">2.1331000000000002</cx:pt>
          <cx:pt idx="1182">2.5728</cx:pt>
          <cx:pt idx="1183">8.9381000000000004</cx:pt>
          <cx:pt idx="1184">8.2316000000000003</cx:pt>
          <cx:pt idx="1185">5.9832000000000001</cx:pt>
          <cx:pt idx="1186">10.559900000000001</cx:pt>
          <cx:pt idx="1187">0</cx:pt>
          <cx:pt idx="1188">0</cx:pt>
          <cx:pt idx="1189">4.8254000000000001</cx:pt>
          <cx:pt idx="1190">11.082700000000001</cx:pt>
          <cx:pt idx="1191">9.2228999999999992</cx:pt>
          <cx:pt idx="1192">0</cx:pt>
          <cx:pt idx="1193">10.222</cx:pt>
          <cx:pt idx="1194">11.4101</cx:pt>
          <cx:pt idx="1195">11.8569</cx:pt>
          <cx:pt idx="1196">8.8770000000000007</cx:pt>
          <cx:pt idx="1197">1.2032</cx:pt>
          <cx:pt idx="1198">5.5010000000000003</cx:pt>
          <cx:pt idx="1199">1.2032</cx:pt>
          <cx:pt idx="1200">7.2384000000000004</cx:pt>
          <cx:pt idx="1201">7.2634999999999996</cx:pt>
          <cx:pt idx="1202">0</cx:pt>
          <cx:pt idx="1203">0</cx:pt>
          <cx:pt idx="1204">8.9198000000000004</cx:pt>
          <cx:pt idx="1205">8.8600999999999992</cx:pt>
          <cx:pt idx="1206">7.8600000000000003</cx:pt>
          <cx:pt idx="1207">0</cx:pt>
          <cx:pt idx="1208">0</cx:pt>
          <cx:pt idx="1209">11.066000000000001</cx:pt>
          <cx:pt idx="1210">0.83309999999999995</cx:pt>
          <cx:pt idx="1211">0</cx:pt>
          <cx:pt idx="1212">3.8365</cx:pt>
          <cx:pt idx="1213">10.0547</cx:pt>
          <cx:pt idx="1214">4.6883999999999997</cx:pt>
          <cx:pt idx="1215">4.0328999999999997</cx:pt>
          <cx:pt idx="1216">11.022399999999999</cx:pt>
          <cx:pt idx="1217">8.0335000000000001</cx:pt>
          <cx:pt idx="1218">8.2552000000000003</cx:pt>
          <cx:pt idx="1219">4.2460000000000004</cx:pt>
          <cx:pt idx="1220">0.33400000000000002</cx:pt>
          <cx:pt idx="1221">10.175700000000001</cx:pt>
          <cx:pt idx="1222">11.473800000000001</cx:pt>
          <cx:pt idx="1223">7.7767999999999997</cx:pt>
          <cx:pt idx="1224">7.9539</cx:pt>
          <cx:pt idx="1225">9.9962999999999997</cx:pt>
          <cx:pt idx="1226">11.4452</cx:pt>
          <cx:pt idx="1227">10.849500000000001</cx:pt>
          <cx:pt idx="1228">10.6982</cx:pt>
          <cx:pt idx="1229">9.6339000000000006</cx:pt>
          <cx:pt idx="1230">11.321899999999999</cx:pt>
          <cx:pt idx="1231">10.883900000000001</cx:pt>
          <cx:pt idx="1232">11.784599999999999</cx:pt>
          <cx:pt idx="1233">4.5324999999999998</cx:pt>
          <cx:pt idx="1234">0</cx:pt>
          <cx:pt idx="1235">13.797700000000001</cx:pt>
          <cx:pt idx="1236">9.2013999999999996</cx:pt>
          <cx:pt idx="1237">8.1598000000000006</cx:pt>
          <cx:pt idx="1238">8.9124999999999996</cx:pt>
          <cx:pt idx="1239">9.2114999999999991</cx:pt>
          <cx:pt idx="1240">0</cx:pt>
          <cx:pt idx="1241">0</cx:pt>
          <cx:pt idx="1242">7.1115000000000004</cx:pt>
          <cx:pt idx="1243">9.1911000000000005</cx:pt>
          <cx:pt idx="1244">7.3116000000000003</cx:pt>
          <cx:pt idx="1245">8.0676000000000005</cx:pt>
          <cx:pt idx="1246">7.4852999999999996</cx:pt>
          <cx:pt idx="1247">1.3577999999999999</cx:pt>
          <cx:pt idx="1248">1.8500000000000001</cx:pt>
          <cx:pt idx="1249">0.60499999999999998</cx:pt>
          <cx:pt idx="1250">5.0910000000000002</cx:pt>
          <cx:pt idx="1251">0</cx:pt>
          <cx:pt idx="1252">9.7143999999999995</cx:pt>
          <cx:pt idx="1253">5.0347999999999997</cx:pt>
          <cx:pt idx="1254">9.9377999999999993</cx:pt>
          <cx:pt idx="1255">0</cx:pt>
          <cx:pt idx="1256">0</cx:pt>
          <cx:pt idx="1257">0</cx:pt>
          <cx:pt idx="1258">10.6585</cx:pt>
          <cx:pt idx="1259">0</cx:pt>
          <cx:pt idx="1260">0</cx:pt>
          <cx:pt idx="1261">10.7936</cx:pt>
          <cx:pt idx="1262">0.60499999999999998</cx:pt>
          <cx:pt idx="1263">0.95050000000000001</cx:pt>
          <cx:pt idx="1264">7.5407999999999999</cx:pt>
          <cx:pt idx="1265">7.0883000000000003</cx:pt>
          <cx:pt idx="1266">1.8500000000000001</cx:pt>
          <cx:pt idx="1267">7.7491000000000003</cx:pt>
          <cx:pt idx="1268">8.6328999999999994</cx:pt>
          <cx:pt idx="1269">9.3561999999999994</cx:pt>
          <cx:pt idx="1270">3.9624000000000001</cx:pt>
          <cx:pt idx="1271">0</cx:pt>
          <cx:pt idx="1272">0</cx:pt>
          <cx:pt idx="1273">9.3370999999999995</cx:pt>
          <cx:pt idx="1274">8.3901000000000003</cx:pt>
          <cx:pt idx="1275">9.8291000000000004</cx:pt>
          <cx:pt idx="1276">5.3525</cx:pt>
          <cx:pt idx="1277">7.2144000000000004</cx:pt>
          <cx:pt idx="1278">0.33400000000000002</cx:pt>
          <cx:pt idx="1279">9.5175999999999998</cx:pt>
          <cx:pt idx="1280">10.1831</cx:pt>
          <cx:pt idx="1281">4.7576000000000001</cx:pt>
          <cx:pt idx="1282">10.8675</cx:pt>
          <cx:pt idx="1283">10.7864</cx:pt>
          <cx:pt idx="1284">3.4112</cx:pt>
          <cx:pt idx="1285">8.5729000000000006</cx:pt>
          <cx:pt idx="1286">4.7153</cx:pt>
          <cx:pt idx="1287">2.4405999999999999</cx:pt>
          <cx:pt idx="1288">9.6096000000000004</cx:pt>
          <cx:pt idx="1289">8.6545000000000005</cx:pt>
          <cx:pt idx="1290">11.3239</cx:pt>
          <cx:pt idx="1291">9.1193000000000008</cx:pt>
          <cx:pt idx="1292">9.9292999999999996</cx:pt>
          <cx:pt idx="1293">0.83309999999999995</cx:pt>
          <cx:pt idx="1294">5.1345000000000001</cx:pt>
          <cx:pt idx="1295">10.3994</cx:pt>
          <cx:pt idx="1296">9.4754000000000005</cx:pt>
          <cx:pt idx="1297">8.6042000000000005</cx:pt>
          <cx:pt idx="1298">7.5826000000000002</cx:pt>
          <cx:pt idx="1299">11.1549</cx:pt>
          <cx:pt idx="1300">7.8681000000000001</cx:pt>
          <cx:pt idx="1301">5.5659000000000001</cx:pt>
          <cx:pt idx="1302">8.6582000000000008</cx:pt>
          <cx:pt idx="1303">10.3194</cx:pt>
          <cx:pt idx="1304">1.6248</cx:pt>
          <cx:pt idx="1305">2.2949999999999999</cx:pt>
          <cx:pt idx="1306">7.8739999999999997</cx:pt>
          <cx:pt idx="1307">11.796900000000001</cx:pt>
          <cx:pt idx="1308">0</cx:pt>
          <cx:pt idx="1309">10.653700000000001</cx:pt>
          <cx:pt idx="1310">9.0564</cx:pt>
          <cx:pt idx="1311">0.83309999999999995</cx:pt>
          <cx:pt idx="1312">3.8626</cx:pt>
          <cx:pt idx="1313">9.6577999999999999</cx:pt>
          <cx:pt idx="1314">8.0045999999999999</cx:pt>
          <cx:pt idx="1315">10.070499999999999</cx:pt>
          <cx:pt idx="1316">11.945</cx:pt>
          <cx:pt idx="1317">4.5804</cx:pt>
          <cx:pt idx="1318">9.9230999999999998</cx:pt>
          <cx:pt idx="1319">7.1959</cx:pt>
          <cx:pt idx="1320">12.870200000000001</cx:pt>
          <cx:pt idx="1321">6.8789999999999996</cx:pt>
          <cx:pt idx="1322">8.5690000000000008</cx:pt>
          <cx:pt idx="1323">9.2241999999999997</cx:pt>
          <cx:pt idx="1324">8.5954999999999995</cx:pt>
          <cx:pt idx="1325">10.0677</cx:pt>
          <cx:pt idx="1326">9.8698999999999995</cx:pt>
          <cx:pt idx="1327">4.0556999999999999</cx:pt>
          <cx:pt idx="1328">11.7906</cx:pt>
          <cx:pt idx="1329">8.9487000000000005</cx:pt>
          <cx:pt idx="1330">10.015000000000001</cx:pt>
          <cx:pt idx="1331">0</cx:pt>
          <cx:pt idx="1332">10.312900000000001</cx:pt>
          <cx:pt idx="1333">11.723000000000001</cx:pt>
          <cx:pt idx="1334">10.742100000000001</cx:pt>
          <cx:pt idx="1335">9.5243000000000002</cx:pt>
          <cx:pt idx="1336">9.0177999999999994</cx:pt>
          <cx:pt idx="1337">4.5646000000000004</cx:pt>
          <cx:pt idx="1338">0</cx:pt>
          <cx:pt idx="1339">11.774800000000001</cx:pt>
          <cx:pt idx="1340">11.3508</cx:pt>
          <cx:pt idx="1341">11.9116</cx:pt>
          <cx:pt idx="1342">10.716900000000001</cx:pt>
          <cx:pt idx="1343">5.2224000000000004</cx:pt>
          <cx:pt idx="1344">0</cx:pt>
          <cx:pt idx="1345">0</cx:pt>
          <cx:pt idx="1346">9.7847000000000008</cx:pt>
          <cx:pt idx="1347">9.5187000000000008</cx:pt>
          <cx:pt idx="1348">9.0372000000000003</cx:pt>
          <cx:pt idx="1349">0</cx:pt>
          <cx:pt idx="1350">0</cx:pt>
          <cx:pt idx="1351">6.0528000000000004</cx:pt>
          <cx:pt idx="1352">0.33400000000000002</cx:pt>
          <cx:pt idx="1353">3.8881999999999999</cx:pt>
          <cx:pt idx="1354">7.6021000000000001</cx:pt>
          <cx:pt idx="1355">0</cx:pt>
          <cx:pt idx="1356">3.9136000000000002</cx:pt>
          <cx:pt idx="1357">9.2058</cx:pt>
          <cx:pt idx="1358">2.6939000000000002</cx:pt>
          <cx:pt idx="1359">0</cx:pt>
          <cx:pt idx="1360">9.7769999999999992</cx:pt>
          <cx:pt idx="1361">3.9380999999999999</cx:pt>
          <cx:pt idx="1362">0</cx:pt>
          <cx:pt idx="1363">0</cx:pt>
          <cx:pt idx="1364">0</cx:pt>
          <cx:pt idx="1365">0</cx:pt>
          <cx:pt idx="1366">1.7418</cx:pt>
          <cx:pt idx="1367">0</cx:pt>
          <cx:pt idx="1368">8.4013000000000009</cx:pt>
          <cx:pt idx="1369">0</cx:pt>
          <cx:pt idx="1370">0.33400000000000002</cx:pt>
          <cx:pt idx="1371">9.5495999999999999</cx:pt>
          <cx:pt idx="1372">7.9417999999999997</cx:pt>
          <cx:pt idx="1373">8.5288000000000004</cx:pt>
          <cx:pt idx="1374">0.33400000000000002</cx:pt>
          <cx:pt idx="1375">5.8265000000000002</cx:pt>
          <cx:pt idx="1376">7.0130999999999997</cx:pt>
          <cx:pt idx="1377">1.6248</cx:pt>
          <cx:pt idx="1378">3.1819999999999999</cx:pt>
          <cx:pt idx="1379">8.9816000000000003</cx:pt>
          <cx:pt idx="1380">0</cx:pt>
          <cx:pt idx="1381">9.1988000000000003</cx:pt>
          <cx:pt idx="1382">5.4417</cx:pt>
          <cx:pt idx="1383">7.1169000000000002</cx:pt>
          <cx:pt idx="1384">10.520300000000001</cx:pt>
          <cx:pt idx="1385">11.947800000000001</cx:pt>
          <cx:pt idx="1386">9.1454000000000004</cx:pt>
          <cx:pt idx="1387">2.9584999999999999</cx:pt>
          <cx:pt idx="1388">8.1239000000000008</cx:pt>
          <cx:pt idx="1389">6.4850000000000003</cx:pt>
          <cx:pt idx="1390">2.8584000000000001</cx:pt>
          <cx:pt idx="1391">9.5595999999999997</cx:pt>
          <cx:pt idx="1392">11.6609</cx:pt>
          <cx:pt idx="1393">11.0585</cx:pt>
          <cx:pt idx="1394">6.3578000000000001</cx:pt>
          <cx:pt idx="1395">9.9969999999999999</cx:pt>
          <cx:pt idx="1396">3.3010999999999999</cx:pt>
          <cx:pt idx="1397">9.8698999999999995</cx:pt>
          <cx:pt idx="1398">5.4673999999999996</cx:pt>
          <cx:pt idx="1399">0</cx:pt>
          <cx:pt idx="1400">4.7850999999999999</cx:pt>
          <cx:pt idx="1401">7.3022</cx:pt>
          <cx:pt idx="1402">8.9032</cx:pt>
          <cx:pt idx="1403">12.422700000000001</cx:pt>
          <cx:pt idx="1404">9.2217000000000002</cx:pt>
          <cx:pt idx="1405">9.9353999999999996</cx:pt>
          <cx:pt idx="1406">8.4396000000000004</cx:pt>
          <cx:pt idx="1407">10.334</cx:pt>
          <cx:pt idx="1408">4.4660000000000002</cx:pt>
          <cx:pt idx="1409">7.4470000000000001</cx:pt>
          <cx:pt idx="1410">1.6248</cx:pt>
          <cx:pt idx="1411">0.60499999999999998</cx:pt>
          <cx:pt idx="1412">13.4041</cx:pt>
          <cx:pt idx="1413">11.612399999999999</cx:pt>
          <cx:pt idx="1414">2.1331000000000002</cx:pt>
          <cx:pt idx="1415">10.1309</cx:pt>
          <cx:pt idx="1416">2.9093</cx:pt>
          <cx:pt idx="1417">7.3373999999999997</cx:pt>
          <cx:pt idx="1418">10.968500000000001</cx:pt>
          <cx:pt idx="1419">4.4120999999999997</cx:pt>
          <cx:pt idx="1420">7.3093000000000004</cx:pt>
          <cx:pt idx="1421">0</cx:pt>
          <cx:pt idx="1422">6.7695999999999996</cx:pt>
          <cx:pt idx="1423">9.5390999999999995</cx:pt>
          <cx:pt idx="1424">3.4112</cx:pt>
          <cx:pt idx="1425">0</cx:pt>
          <cx:pt idx="1426">8.6747999999999994</cx:pt>
          <cx:pt idx="1427">10.286899999999999</cx:pt>
          <cx:pt idx="1428">0</cx:pt>
          <cx:pt idx="1429">9.2729999999999997</cx:pt>
          <cx:pt idx="1430">0</cx:pt>
          <cx:pt idx="1431">5.3057999999999996</cx:pt>
          <cx:pt idx="1432">5.0117000000000003</cx:pt>
          <cx:pt idx="1433">8.1702999999999992</cx:pt>
          <cx:pt idx="1434">2.9584999999999999</cx:pt>
          <cx:pt idx="1435">4.8517000000000001</cx:pt>
          <cx:pt idx="1436">5.4588999999999999</cx:pt>
          <cx:pt idx="1437">0.60499999999999998</cx:pt>
          <cx:pt idx="1438">7.0476000000000001</cx:pt>
          <cx:pt idx="1439">0</cx:pt>
          <cx:pt idx="1440">0</cx:pt>
          <cx:pt idx="1441">0</cx:pt>
          <cx:pt idx="1442">2.0447000000000002</cx:pt>
          <cx:pt idx="1443">9.2814999999999994</cx:pt>
          <cx:pt idx="1444">5.2961999999999998</cx:pt>
          <cx:pt idx="1445">6.5180999999999996</cx:pt>
          <cx:pt idx="1446">5.3978000000000002</cx:pt>
          <cx:pt idx="1447">9.8969000000000005</cx:pt>
          <cx:pt idx="1448">3.4112</cx:pt>
          <cx:pt idx="1449">0.83309999999999995</cx:pt>
          <cx:pt idx="1450">3.3388</cx:pt>
          <cx:pt idx="1451">5.4503000000000004</cx:pt>
          <cx:pt idx="1452">4.9309000000000003</cx:pt>
          <cx:pt idx="1453">10.406700000000001</cx:pt>
          <cx:pt idx="1454">5.7516999999999996</cx:pt>
          <cx:pt idx="1455">7.8525</cx:pt>
          <cx:pt idx="1456">8.8928999999999991</cx:pt>
          <cx:pt idx="1457">7.9854000000000003</cx:pt>
          <cx:pt idx="1458">4.1433999999999997</cx:pt>
          <cx:pt idx="1459">0</cx:pt>
          <cx:pt idx="1460">4.9763000000000002</cx:pt>
          <cx:pt idx="1461">0</cx:pt>
          <cx:pt idx="1462">5.3339999999999996</cx:pt>
          <cx:pt idx="1463">8.8414000000000001</cx:pt>
          <cx:pt idx="1464">11.678000000000001</cx:pt>
          <cx:pt idx="1465">9.3498999999999999</cx:pt>
          <cx:pt idx="1466">10.327</cx:pt>
          <cx:pt idx="1467">10.754300000000001</cx:pt>
          <cx:pt idx="1468">10.530200000000001</cx:pt>
          <cx:pt idx="1469">8.8462999999999994</cx:pt>
          <cx:pt idx="1470">8.7196999999999996</cx:pt>
          <cx:pt idx="1471">10.006600000000001</cx:pt>
          <cx:pt idx="1472">4.2460000000000004</cx:pt>
          <cx:pt idx="1473">11.251300000000001</cx:pt>
          <cx:pt idx="1474">8.6758000000000006</cx:pt>
          <cx:pt idx="1475">9.7258999999999993</cx:pt>
          <cx:pt idx="1476">12.1296</cx:pt>
          <cx:pt idx="1477">5.0799000000000003</cx:pt>
          <cx:pt idx="1478">7.7473000000000001</cx:pt>
          <cx:pt idx="1479">1.8500000000000001</cx:pt>
          <cx:pt idx="1480">10.4245</cx:pt>
          <cx:pt idx="1481">6.0414000000000003</cx:pt>
          <cx:pt idx="1482">1.8500000000000001</cx:pt>
          <cx:pt idx="1483">11.248100000000001</cx:pt>
          <cx:pt idx="1484">0</cx:pt>
          <cx:pt idx="1485">9.9947999999999997</cx:pt>
          <cx:pt idx="1486">9.8398000000000003</cx:pt>
          <cx:pt idx="1487">11.317500000000001</cx:pt>
          <cx:pt idx="1488">6.4379999999999997</cx:pt>
          <cx:pt idx="1489">0</cx:pt>
          <cx:pt idx="1490">8.9117999999999995</cx:pt>
          <cx:pt idx="1491">0</cx:pt>
          <cx:pt idx="1492">11.700799999999999</cx:pt>
          <cx:pt idx="1493">10.4719</cx:pt>
          <cx:pt idx="1494">10.010999999999999</cx:pt>
          <cx:pt idx="1495">10.025499999999999</cx:pt>
          <cx:pt idx="1496">4.7153</cx:pt>
          <cx:pt idx="1497">6.1929999999999996</cx:pt>
          <cx:pt idx="1498">5.7305999999999999</cx:pt>
          <cx:pt idx="1499">0.33400000000000002</cx:pt>
          <cx:pt idx="1500">9.7540999999999993</cx:pt>
          <cx:pt idx="1501">5.2176</cx:pt>
          <cx:pt idx="1502">9.4413999999999998</cx:pt>
          <cx:pt idx="1503">8.1638000000000002</cx:pt>
          <cx:pt idx="1504">0</cx:pt>
          <cx:pt idx="1505">0</cx:pt>
          <cx:pt idx="1506">8.6516999999999999</cx:pt>
          <cx:pt idx="1507">3.3755000000000002</cx:pt>
          <cx:pt idx="1508">0.2288</cx:pt>
          <cx:pt idx="1509">0</cx:pt>
          <cx:pt idx="1510">10.0655</cx:pt>
          <cx:pt idx="1511">0</cx:pt>
          <cx:pt idx="1512">9.5122999999999998</cx:pt>
          <cx:pt idx="1513">10.735099999999999</cx:pt>
          <cx:pt idx="1514">7.3701999999999996</cx:pt>
          <cx:pt idx="1515">0.83309999999999995</cx:pt>
          <cx:pt idx="1516">5.9905999999999997</cx:pt>
          <cx:pt idx="1517">0</cx:pt>
          <cx:pt idx="1518">0.33400000000000002</cx:pt>
          <cx:pt idx="1519">10.224500000000001</cx:pt>
          <cx:pt idx="1520">9.8643000000000001</cx:pt>
          <cx:pt idx="1521">4.7153</cx:pt>
          <cx:pt idx="1522">0</cx:pt>
          <cx:pt idx="1523">5.4588999999999999</cx:pt>
          <cx:pt idx="1524">4.1645000000000003</cx:pt>
          <cx:pt idx="1525">10.1615</cx:pt>
          <cx:pt idx="1526">0</cx:pt>
          <cx:pt idx="1527">8.5235000000000003</cx:pt>
          <cx:pt idx="1528">5.1870000000000003</cx:pt>
          <cx:pt idx="1529">10.104699999999999</cx:pt>
          <cx:pt idx="1530">9.8674999999999997</cx:pt>
          <cx:pt idx="1531">7.3140000000000001</cx:pt>
          <cx:pt idx="1532">8.5786999999999995</cx:pt>
          <cx:pt idx="1533">5.2671999999999999</cx:pt>
          <cx:pt idx="1534">10.4262</cx:pt>
          <cx:pt idx="1535">8.8082999999999991</cx:pt>
          <cx:pt idx="1536">5.1117999999999997</cx:pt>
          <cx:pt idx="1537">11.207800000000001</cx:pt>
          <cx:pt idx="1538">10.0565</cx:pt>
          <cx:pt idx="1539">0.60499999999999998</cx:pt>
          <cx:pt idx="1540">6.6436999999999999</cx:pt>
          <cx:pt idx="1541">8.6747999999999994</cx:pt>
          <cx:pt idx="1542">10.6557</cx:pt>
          <cx:pt idx="1543">0</cx:pt>
          <cx:pt idx="1544">3.5135000000000001</cx:pt>
          <cx:pt idx="1545">0</cx:pt>
          <cx:pt idx="1546">0</cx:pt>
          <cx:pt idx="1547">4.7987000000000002</cx:pt>
          <cx:pt idx="1548">7.4641999999999999</cx:pt>
          <cx:pt idx="1549">4.8254000000000001</cx:pt>
          <cx:pt idx="1550">3.4802</cx:pt>
          <cx:pt idx="1551">8.5787999999999993</cx:pt>
          <cx:pt idx="1552">0</cx:pt>
          <cx:pt idx="1553">7.8776999999999999</cx:pt>
          <cx:pt idx="1554">10.763</cx:pt>
          <cx:pt idx="1555">12.416399999999999</cx:pt>
          <cx:pt idx="1556">0</cx:pt>
          <cx:pt idx="1557">3.1819999999999999</cx:pt>
          <cx:pt idx="1558">0</cx:pt>
          <cx:pt idx="1559">0</cx:pt>
          <cx:pt idx="1560">0</cx:pt>
          <cx:pt idx="1561">4.7850999999999999</cx:pt>
          <cx:pt idx="1562">10.8378</cx:pt>
          <cx:pt idx="1563">7.5307000000000004</cx:pt>
          <cx:pt idx="1564">8.0220000000000002</cx:pt>
          <cx:pt idx="1565">11.7051</cx:pt>
          <cx:pt idx="1566">9.2190999999999992</cx:pt>
          <cx:pt idx="1567">11.476800000000001</cx:pt>
          <cx:pt idx="1568">8.9465000000000003</cx:pt>
          <cx:pt idx="1569">9.3054000000000006</cx:pt>
          <cx:pt idx="1570">5.0910000000000002</cx:pt>
          <cx:pt idx="1571">7.6738</cx:pt>
          <cx:pt idx="1572">8.8650000000000002</cx:pt>
          <cx:pt idx="1573">11.462</cx:pt>
          <cx:pt idx="1574">0</cx:pt>
          <cx:pt idx="1575">10.561400000000001</cx:pt>
          <cx:pt idx="1576">12.188800000000001</cx:pt>
          <cx:pt idx="1577">4.0781000000000001</cx:pt>
          <cx:pt idx="1578">0.83309999999999995</cx:pt>
          <cx:pt idx="1579">11.6625</cx:pt>
          <cx:pt idx="1580">3.0851999999999999</cx:pt>
          <cx:pt idx="1581">8.9974000000000007</cx:pt>
          <cx:pt idx="1582">0</cx:pt>
          <cx:pt idx="1583">9.3239000000000001</cx:pt>
          <cx:pt idx="1584">12.1426</cx:pt>
          <cx:pt idx="1585">6.6623999999999999</cx:pt>
          <cx:pt idx="1586">7.1596000000000002</cx:pt>
          <cx:pt idx="1587">11.382999999999999</cx:pt>
          <cx:pt idx="1588">6.9137000000000004</cx:pt>
          <cx:pt idx="1589">0</cx:pt>
          <cx:pt idx="1590">8.5000999999999998</cx:pt>
          <cx:pt idx="1591">9.5159000000000002</cx:pt>
          <cx:pt idx="1592">1.6248</cx:pt>
          <cx:pt idx="1593">0</cx:pt>
          <cx:pt idx="1594">9.8079000000000001</cx:pt>
          <cx:pt idx="1595">9.9604999999999997</cx:pt>
          <cx:pt idx="1596">11.305199999999999</cx:pt>
          <cx:pt idx="1597">10.0572</cx:pt>
          <cx:pt idx="1598">8.1936</cx:pt>
          <cx:pt idx="1599">10.6137</cx:pt>
          <cx:pt idx="1600">10.7742</cx:pt>
          <cx:pt idx="1601">10.6722</cx:pt>
          <cx:pt idx="1602">9.5510999999999999</cx:pt>
          <cx:pt idx="1603">4.9153000000000002</cx:pt>
          <cx:pt idx="1604">5.1128999999999998</cx:pt>
          <cx:pt idx="1605">0.33400000000000002</cx:pt>
          <cx:pt idx="1606">9.8811</cx:pt>
          <cx:pt idx="1607">8.2637</cx:pt>
          <cx:pt idx="1608">8.8149999999999995</cx:pt>
          <cx:pt idx="1609">0</cx:pt>
          <cx:pt idx="1610">3.3388</cx:pt>
          <cx:pt idx="1611">0</cx:pt>
          <cx:pt idx="1612">7.1032999999999999</cx:pt>
          <cx:pt idx="1613">10.470599999999999</cx:pt>
          <cx:pt idx="1614">7.6553000000000004</cx:pt>
          <cx:pt idx="1615">5.8849</cx:pt>
          <cx:pt idx="1616">0</cx:pt>
          <cx:pt idx="1617">3.3010999999999999</cx:pt>
          <cx:pt idx="1618">10.4</cx:pt>
          <cx:pt idx="1619">0</cx:pt>
          <cx:pt idx="1620">8.6071000000000009</cx:pt>
          <cx:pt idx="1621">0.83520000000000005</cx:pt>
          <cx:pt idx="1622">5.7793999999999999</cx:pt>
          <cx:pt idx="1623">8.3422999999999998</cx:pt>
          <cx:pt idx="1624">3.6692999999999998</cx:pt>
          <cx:pt idx="1625">9.0380000000000003</cx:pt>
          <cx:pt idx="1626">6.4680999999999997</cx:pt>
          <cx:pt idx="1627">6.2484000000000002</cx:pt>
          <cx:pt idx="1628">0.44579999999999997</cx:pt>
          <cx:pt idx="1629">3.0520999999999998</cx:pt>
          <cx:pt idx="1630">9.7157</cx:pt>
          <cx:pt idx="1631">4.2385000000000002</cx:pt>
          <cx:pt idx="1632">7.9705000000000004</cx:pt>
          <cx:pt idx="1633">0.60499999999999998</cx:pt>
          <cx:pt idx="1634">7.7119</cx:pt>
          <cx:pt idx="1635">1.2032</cx:pt>
          <cx:pt idx="1636">0.60499999999999998</cx:pt>
          <cx:pt idx="1637">8.5885999999999996</cx:pt>
          <cx:pt idx="1638">1.4975000000000001</cx:pt>
          <cx:pt idx="1639">10.9245</cx:pt>
          <cx:pt idx="1640">13.4634</cx:pt>
          <cx:pt idx="1641">11.1486</cx:pt>
          <cx:pt idx="1642">6.1473000000000004</cx:pt>
          <cx:pt idx="1643">6.0183999999999997</cx:pt>
          <cx:pt idx="1644">9.7152999999999992</cx:pt>
          <cx:pt idx="1645">9.0457999999999998</cx:pt>
          <cx:pt idx="1646">9.0457999999999998</cx:pt>
          <cx:pt idx="1647">7.8841000000000001</cx:pt>
          <cx:pt idx="1648">8.8576999999999995</cx:pt>
          <cx:pt idx="1649">13.9293</cx:pt>
          <cx:pt idx="1650">4.0098000000000003</cx:pt>
          <cx:pt idx="1651">9.0091000000000001</cx:pt>
          <cx:pt idx="1652">9.5218000000000007</cx:pt>
          <cx:pt idx="1653">10.263</cx:pt>
          <cx:pt idx="1654">7.9908000000000001</cx:pt>
          <cx:pt idx="1655">0</cx:pt>
          <cx:pt idx="1656">7.4874000000000001</cx:pt>
          <cx:pt idx="1657">6.4596</cx:pt>
          <cx:pt idx="1658">9.0711999999999993</cx:pt>
          <cx:pt idx="1659">9.7528000000000006</cx:pt>
          <cx:pt idx="1660">3.7776999999999998</cx:pt>
          <cx:pt idx="1661">5.4066999999999998</cx:pt>
          <cx:pt idx="1662">10.5069</cx:pt>
          <cx:pt idx="1663">10.5631</cx:pt>
          <cx:pt idx="1664">8.7254000000000005</cx:pt>
          <cx:pt idx="1665">1.3577999999999999</cx:pt>
          <cx:pt idx="1666">8.9381000000000004</cx:pt>
          <cx:pt idx="1667">9.6305999999999994</cx:pt>
          <cx:pt idx="1668">4.7153</cx:pt>
          <cx:pt idx="1669">9.5176999999999996</cx:pt>
          <cx:pt idx="1670">8.2024000000000008</cx:pt>
          <cx:pt idx="1671">6.7312000000000003</cx:pt>
          <cx:pt idx="1672">5.2645999999999997</cx:pt>
          <cx:pt idx="1673">9.9741</cx:pt>
          <cx:pt idx="1674">0</cx:pt>
          <cx:pt idx="1675">1.6248</cx:pt>
          <cx:pt idx="1676">6.7276999999999996</cx:pt>
          <cx:pt idx="1677">0</cx:pt>
          <cx:pt idx="1678">5.1128999999999998</cx:pt>
          <cx:pt idx="1679">3.1819999999999999</cx:pt>
          <cx:pt idx="1680">8.9840999999999998</cx:pt>
          <cx:pt idx="1681">10.159599999999999</cx:pt>
          <cx:pt idx="1682">7.3398000000000003</cx:pt>
          <cx:pt idx="1683">5.8331</cx:pt>
          <cx:pt idx="1684">5.7236000000000002</cx:pt>
          <cx:pt idx="1685">0</cx:pt>
          <cx:pt idx="1686">5.5338000000000003</cx:pt>
          <cx:pt idx="1687">8.1706000000000003</cx:pt>
          <cx:pt idx="1688">4.1433999999999997</cx:pt>
          <cx:pt idx="1689">5.3708</cx:pt>
          <cx:pt idx="1690">8.2927999999999997</cx:pt>
          <cx:pt idx="1691">11.6996</cx:pt>
          <cx:pt idx="1692">8.6224000000000007</cx:pt>
          <cx:pt idx="1693">9.1879000000000008</cx:pt>
          <cx:pt idx="1694">11.3565</cx:pt>
          <cx:pt idx="1695">5.5419</cx:pt>
          <cx:pt idx="1696">9.1347000000000005</cx:pt>
          <cx:pt idx="1697">10.6403</cx:pt>
          <cx:pt idx="1698">9.7842000000000002</cx:pt>
          <cx:pt idx="1699">8.3318999999999992</cx:pt>
          <cx:pt idx="1700">11.1241</cx:pt>
          <cx:pt idx="1701">7.9215999999999998</cx:pt>
          <cx:pt idx="1702">10.621600000000001</cx:pt>
          <cx:pt idx="1703">9.4886999999999997</cx:pt>
          <cx:pt idx="1704">9.2367000000000008</cx:pt>
          <cx:pt idx="1705">6.0423999999999998</cx:pt>
          <cx:pt idx="1706">4.8254000000000001</cx:pt>
          <cx:pt idx="1707">4.4316000000000004</cx:pt>
          <cx:pt idx="1708">4.6569000000000003</cx:pt>
          <cx:pt idx="1709">10.4727</cx:pt>
          <cx:pt idx="1710">6.4329999999999998</cx:pt>
          <cx:pt idx="1711">1.3577999999999999</cx:pt>
          <cx:pt idx="1712">3.6692999999999998</cx:pt>
          <cx:pt idx="1713">4.6717000000000004</cx:pt>
          <cx:pt idx="1714">8.4100999999999999</cx:pt>
          <cx:pt idx="1715">8.2485999999999997</cx:pt>
          <cx:pt idx="1716">0.60499999999999998</cx:pt>
          <cx:pt idx="1717">0</cx:pt>
          <cx:pt idx="1718">3.1819999999999999</cx:pt>
          <cx:pt idx="1719">8.9411000000000005</cx:pt>
          <cx:pt idx="1720">6.0753000000000004</cx:pt>
          <cx:pt idx="1721">3.3755000000000002</cx:pt>
          <cx:pt idx="1722">10.866899999999999</cx:pt>
          <cx:pt idx="1723">17.026700000000002</cx:pt>
          <cx:pt idx="1724">10.2463</cx:pt>
          <cx:pt idx="1725">10.7463</cx:pt>
          <cx:pt idx="1726">3.0966999999999998</cx:pt>
          <cx:pt idx="1727">0</cx:pt>
          <cx:pt idx="1728">0</cx:pt>
          <cx:pt idx="1729">0.60499999999999998</cx:pt>
          <cx:pt idx="1730">3.2227999999999999</cx:pt>
          <cx:pt idx="1731">11.0337</cx:pt>
          <cx:pt idx="1732">8.1974</cx:pt>
          <cx:pt idx="1733">0</cx:pt>
          <cx:pt idx="1734">0.60499999999999998</cx:pt>
          <cx:pt idx="1735">0</cx:pt>
          <cx:pt idx="1736">9.5022000000000002</cx:pt>
          <cx:pt idx="1737">9.5944000000000003</cx:pt>
          <cx:pt idx="1738">6.2679999999999998</cx:pt>
          <cx:pt idx="1739">1.3577999999999999</cx:pt>
          <cx:pt idx="1740">0.33400000000000002</cx:pt>
          <cx:pt idx="1741">7.6608000000000001</cx:pt>
          <cx:pt idx="1742">2.4405999999999999</cx:pt>
          <cx:pt idx="1743">0</cx:pt>
          <cx:pt idx="1744">7.6326999999999998</cx:pt>
          <cx:pt idx="1745">8.5358999999999998</cx:pt>
          <cx:pt idx="1746">10.8926</cx:pt>
          <cx:pt idx="1747">10.474299999999999</cx:pt>
          <cx:pt idx="1748">6.2755999999999998</cx:pt>
          <cx:pt idx="1749">5.9608999999999996</cx:pt>
          <cx:pt idx="1750">10.196899999999999</cx:pt>
          <cx:pt idx="1751">6.5304000000000002</cx:pt>
          <cx:pt idx="1752">0</cx:pt>
          <cx:pt idx="1753">5.1128999999999998</cx:pt>
          <cx:pt idx="1754">6.1353</cx:pt>
          <cx:pt idx="1755">4.6268000000000002</cx:pt>
          <cx:pt idx="1756">9.4030000000000005</cx:pt>
          <cx:pt idx="1757">0.83309999999999995</cx:pt>
          <cx:pt idx="1758">8.7691999999999997</cx:pt>
          <cx:pt idx="1759">9.5739000000000001</cx:pt>
          <cx:pt idx="1760">8.6280999999999999</cx:pt>
          <cx:pt idx="1761">7.4055</cx:pt>
          <cx:pt idx="1762">11.429600000000001</cx:pt>
          <cx:pt idx="1763">9.4079999999999995</cx:pt>
          <cx:pt idx="1764">8.2025000000000006</cx:pt>
          <cx:pt idx="1765">0</cx:pt>
          <cx:pt idx="1766">0</cx:pt>
          <cx:pt idx="1767">7.8761000000000001</cx:pt>
          <cx:pt idx="1768">5.0799000000000003</cx:pt>
          <cx:pt idx="1769">1.7418</cx:pt>
          <cx:pt idx="1770">10.1081</cx:pt>
          <cx:pt idx="1771">0.33400000000000002</cx:pt>
          <cx:pt idx="1772">7.7938000000000001</cx:pt>
          <cx:pt idx="1773">10.6249</cx:pt>
          <cx:pt idx="1774">4.8792999999999997</cx:pt>
          <cx:pt idx="1775">0.60499999999999998</cx:pt>
          <cx:pt idx="1776">0</cx:pt>
          <cx:pt idx="1777">6.8564999999999996</cx:pt>
          <cx:pt idx="1778">9.7885000000000009</cx:pt>
          <cx:pt idx="1779">5.4673999999999996</cx:pt>
          <cx:pt idx="1780">8.0001999999999995</cx:pt>
          <cx:pt idx="1781">5.2866</cx:pt>
          <cx:pt idx="1782">6.8853999999999997</cx:pt>
          <cx:pt idx="1783">9.3190000000000008</cx:pt>
          <cx:pt idx="1784">7.7257999999999996</cx:pt>
          <cx:pt idx="1785">10.278499999999999</cx:pt>
          <cx:pt idx="1786">6.4680999999999997</cx:pt>
          <cx:pt idx="1787">7.0644999999999998</cx:pt>
          <cx:pt idx="1788">8.1478999999999999</cx:pt>
          <cx:pt idx="1789">10.231</cx:pt>
          <cx:pt idx="1790">1.6248</cx:pt>
          <cx:pt idx="1791">13.8249</cx:pt>
          <cx:pt idx="1792">0</cx:pt>
          <cx:pt idx="1793">11.077199999999999</cx:pt>
          <cx:pt idx="1794">5.6204000000000001</cx:pt>
          <cx:pt idx="1795">9.5314999999999994</cx:pt>
          <cx:pt idx="1796">9.3698999999999995</cx:pt>
          <cx:pt idx="1797">4.5324999999999998</cx:pt>
          <cx:pt idx="1798">6.4074</cx:pt>
          <cx:pt idx="1799">9.6225000000000005</cx:pt>
          <cx:pt idx="1800">11.817399999999999</cx:pt>
          <cx:pt idx="1801">9.1347000000000005</cx:pt>
          <cx:pt idx="1802">11.192</cx:pt>
          <cx:pt idx="1803">9.3665000000000003</cx:pt>
          <cx:pt idx="1804">11.0716</cx:pt>
          <cx:pt idx="1805">2.0447000000000002</cx:pt>
          <cx:pt idx="1806">7.1882000000000001</cx:pt>
          <cx:pt idx="1807">4.2656999999999998</cx:pt>
          <cx:pt idx="1808">1.03</cx:pt>
          <cx:pt idx="1809">0</cx:pt>
          <cx:pt idx="1810">4.0781000000000001</cx:pt>
          <cx:pt idx="1811">0</cx:pt>
          <cx:pt idx="1812">0</cx:pt>
          <cx:pt idx="1813">0.33400000000000002</cx:pt>
          <cx:pt idx="1814">0</cx:pt>
          <cx:pt idx="1815">1.03</cx:pt>
          <cx:pt idx="1816">7.3444000000000003</cx:pt>
          <cx:pt idx="1817">0</cx:pt>
          <cx:pt idx="1818">7.4489000000000001</cx:pt>
          <cx:pt idx="1819">6.5044000000000004</cx:pt>
          <cx:pt idx="1820">5.0347999999999997</cx:pt>
          <cx:pt idx="1821">0</cx:pt>
          <cx:pt idx="1822">0.33400000000000002</cx:pt>
          <cx:pt idx="1823">7.6478000000000002</cx:pt>
          <cx:pt idx="1824">5.5010000000000003</cx:pt>
          <cx:pt idx="1825">8.4826999999999995</cx:pt>
          <cx:pt idx="1826">3.9863</cx:pt>
          <cx:pt idx="1827">10.6562</cx:pt>
          <cx:pt idx="1828">9.9536999999999995</cx:pt>
          <cx:pt idx="1829">5.8132000000000001</cx:pt>
          <cx:pt idx="1830">1.6248</cx:pt>
          <cx:pt idx="1831">8.0967000000000002</cx:pt>
          <cx:pt idx="1832">9.3178000000000001</cx:pt>
          <cx:pt idx="1833">3.0520999999999998</cx:pt>
          <cx:pt idx="1834">8.7085000000000008</cx:pt>
          <cx:pt idx="1835">9.8195999999999994</cx:pt>
          <cx:pt idx="1836">6.4292999999999996</cx:pt>
          <cx:pt idx="1837">0</cx:pt>
          <cx:pt idx="1838">12.1793</cx:pt>
          <cx:pt idx="1839">0.33400000000000002</cx:pt>
          <cx:pt idx="1840">7.5766999999999998</cx:pt>
          <cx:pt idx="1841">9.3895999999999997</cx:pt>
          <cx:pt idx="1842">9.0977999999999994</cx:pt>
          <cx:pt idx="1843">10.4114</cx:pt>
          <cx:pt idx="1844">11.9963</cx:pt>
          <cx:pt idx="1845">1.03</cx:pt>
          <cx:pt idx="1846">5.7377000000000002</cx:pt>
          <cx:pt idx="1847">8.1910000000000007</cx:pt>
          <cx:pt idx="1848">9.9541000000000004</cx:pt>
          <cx:pt idx="1849">2.0447000000000002</cx:pt>
          <cx:pt idx="1850">1.03</cx:pt>
          <cx:pt idx="1851">6.5304000000000002</cx:pt>
          <cx:pt idx="1852">0</cx:pt>
          <cx:pt idx="1853">4.0328999999999997</cx:pt>
          <cx:pt idx="1854">0</cx:pt>
          <cx:pt idx="1855">9.6583000000000006</cx:pt>
          <cx:pt idx="1856">10.6142</cx:pt>
          <cx:pt idx="1857">6.2434000000000003</cx:pt>
          <cx:pt idx="1858">12.854100000000001</cx:pt>
          <cx:pt idx="1859">11.004799999999999</cx:pt>
          <cx:pt idx="1860">6.1029</cx:pt>
          <cx:pt idx="1861">10.177300000000001</cx:pt>
          <cx:pt idx="1862">0</cx:pt>
          <cx:pt idx="1863">0</cx:pt>
          <cx:pt idx="1864">6.3624000000000001</cx:pt>
          <cx:pt idx="1865">9.8666999999999998</cx:pt>
          <cx:pt idx="1866">10.918100000000001</cx:pt>
          <cx:pt idx="1867">0</cx:pt>
          <cx:pt idx="1868">9.9109999999999996</cx:pt>
          <cx:pt idx="1869">10.184699999999999</cx:pt>
          <cx:pt idx="1870">11.126300000000001</cx:pt>
          <cx:pt idx="1871">8.6758000000000006</cx:pt>
          <cx:pt idx="1872">0</cx:pt>
          <cx:pt idx="1873">7.3605</cx:pt>
          <cx:pt idx="1874">9.1631999999999998</cx:pt>
          <cx:pt idx="1875">0.33400000000000002</cx:pt>
          <cx:pt idx="1876">10.9392</cx:pt>
          <cx:pt idx="1877">0.33400000000000002</cx:pt>
          <cx:pt idx="1878">0.33400000000000002</cx:pt>
          <cx:pt idx="1879">2.2162999999999999</cx:pt>
          <cx:pt idx="1880">1.7418</cx:pt>
          <cx:pt idx="1881">0</cx:pt>
          <cx:pt idx="1882">10.164899999999999</cx:pt>
          <cx:pt idx="1883">8.2037999999999993</cx:pt>
          <cx:pt idx="1884">9.9672999999999998</cx:pt>
          <cx:pt idx="1885">7.9481000000000002</cx:pt>
          <cx:pt idx="1886">10.0204</cx:pt>
          <cx:pt idx="1887">11.4162</cx:pt>
          <cx:pt idx="1888">11.522500000000001</cx:pt>
          <cx:pt idx="1889">7.8856999999999999</cx:pt>
          <cx:pt idx="1890">10.6982</cx:pt>
          <cx:pt idx="1891">0</cx:pt>
          <cx:pt idx="1892">9.3452999999999999</cx:pt>
          <cx:pt idx="1893">10.2682</cx:pt>
          <cx:pt idx="1894">8.5380000000000003</cx:pt>
          <cx:pt idx="1895">9.7782999999999998</cx:pt>
          <cx:pt idx="1896">1.6248</cx:pt>
          <cx:pt idx="1897">10.6242</cx:pt>
          <cx:pt idx="1898">0.60499999999999998</cx:pt>
          <cx:pt idx="1899">11.0341</cx:pt>
          <cx:pt idx="1900">0</cx:pt>
          <cx:pt idx="1901">3.3010999999999999</cx:pt>
          <cx:pt idx="1902">8.2477999999999998</cx:pt>
          <cx:pt idx="1903">1.03</cx:pt>
          <cx:pt idx="1904">9.8141999999999996</cx:pt>
          <cx:pt idx="1905">3.2625000000000002</cx:pt>
          <cx:pt idx="1906">8.0548999999999999</cx:pt>
          <cx:pt idx="1907">1.3577999999999999</cx:pt>
          <cx:pt idx="1908">8.0829000000000004</cx:pt>
          <cx:pt idx="1909">10.019299999999999</cx:pt>
          <cx:pt idx="1910">8.9208999999999996</cx:pt>
          <cx:pt idx="1911">0.33400000000000002</cx:pt>
          <cx:pt idx="1912">0</cx:pt>
          <cx:pt idx="1913">7.6021000000000001</cx:pt>
          <cx:pt idx="1914">0</cx:pt>
          <cx:pt idx="1915">11.146100000000001</cx:pt>
          <cx:pt idx="1916">3.7553000000000001</cx:pt>
          <cx:pt idx="1917">1.7418</cx:pt>
          <cx:pt idx="1918">6.7968999999999999</cx:pt>
          <cx:pt idx="1919">7.7137000000000002</cx:pt>
          <cx:pt idx="1920">8.4428999999999998</cx:pt>
          <cx:pt idx="1921">9.0371000000000006</cx:pt>
          <cx:pt idx="1922">4.0781000000000001</cx:pt>
          <cx:pt idx="1923">2.8056000000000001</cx:pt>
          <cx:pt idx="1924">1.1967000000000001</cx:pt>
          <cx:pt idx="1925">8.5690000000000008</cx:pt>
          <cx:pt idx="1926">8.8390000000000004</cx:pt>
          <cx:pt idx="1927">1.3577999999999999</cx:pt>
          <cx:pt idx="1928">0</cx:pt>
          <cx:pt idx="1929">4.2656999999999998</cx:pt>
          <cx:pt idx="1930">7.0503</cx:pt>
          <cx:pt idx="1931">9.3996999999999993</cx:pt>
          <cx:pt idx="1932">0</cx:pt>
          <cx:pt idx="1933">8.8984000000000005</cx:pt>
          <cx:pt idx="1934">4.4996</cx:pt>
          <cx:pt idx="1935">9.7943999999999996</cx:pt>
          <cx:pt idx="1936">8.1651000000000007</cx:pt>
          <cx:pt idx="1937">9.9684000000000008</cx:pt>
          <cx:pt idx="1938">5.4843000000000002</cx:pt>
          <cx:pt idx="1939">4.2058</cx:pt>
          <cx:pt idx="1940">7.8437000000000001</cx:pt>
          <cx:pt idx="1941">4.3970000000000002</cx:pt>
          <cx:pt idx="1942">6.8369</cx:pt>
          <cx:pt idx="1943">7.0785</cx:pt>
          <cx:pt idx="1944">12.5985</cx:pt>
          <cx:pt idx="1945">0</cx:pt>
          <cx:pt idx="1946">9.0858000000000008</cx:pt>
          <cx:pt idx="1947">2.2949999999999999</cx:pt>
          <cx:pt idx="1948">9.5876999999999999</cx:pt>
          <cx:pt idx="1949">11.157500000000001</cx:pt>
          <cx:pt idx="1950">11.4298</cx:pt>
          <cx:pt idx="1951">8.8794000000000004</cx:pt>
          <cx:pt idx="1952">10.152699999999999</cx:pt>
          <cx:pt idx="1953">0.33400000000000002</cx:pt>
          <cx:pt idx="1954">0.33400000000000002</cx:pt>
          <cx:pt idx="1955">11.1532</cx:pt>
          <cx:pt idx="1956">13.3987</cx:pt>
          <cx:pt idx="1957">9.4845000000000006</cx:pt>
          <cx:pt idx="1958">8.0090000000000003</cx:pt>
          <cx:pt idx="1959">8.2428000000000008</cx:pt>
          <cx:pt idx="1960">11.0336</cx:pt>
          <cx:pt idx="1961">0</cx:pt>
          <cx:pt idx="1962">8.0132999999999992</cx:pt>
          <cx:pt idx="1963">7.6443000000000003</cx:pt>
          <cx:pt idx="1964">8.9720999999999993</cx:pt>
          <cx:pt idx="1965">4.5486000000000004</cx:pt>
          <cx:pt idx="1966">8.6385000000000005</cx:pt>
          <cx:pt idx="1967">6.6017999999999999</cx:pt>
          <cx:pt idx="1968">4.5804</cx:pt>
          <cx:pt idx="1969">6.4890999999999996</cx:pt>
          <cx:pt idx="1970">1.2032</cx:pt>
          <cx:pt idx="1971">6.6772</cx:pt>
          <cx:pt idx="1972">10.2402</cx:pt>
          <cx:pt idx="1973">10.539899999999999</cx:pt>
          <cx:pt idx="1974">3.8365</cx:pt>
          <cx:pt idx="1975">10.5594</cx:pt>
          <cx:pt idx="1976">11.4756</cx:pt>
          <cx:pt idx="1977">8.1197999999999997</cx:pt>
          <cx:pt idx="1978">2.6345999999999998</cx:pt>
          <cx:pt idx="1979">8.3457000000000008</cx:pt>
          <cx:pt idx="1980">8.9219000000000008</cx:pt>
          <cx:pt idx="1981">9.6272000000000002</cx:pt>
          <cx:pt idx="1982">1.7418</cx:pt>
          <cx:pt idx="1983">6.5743999999999998</cx:pt>
          <cx:pt idx="1984">10.506399999999999</cx:pt>
          <cx:pt idx="1985">4.1219999999999999</cx:pt>
          <cx:pt idx="1986">0</cx:pt>
          <cx:pt idx="1987">4.0781000000000001</cx:pt>
          <cx:pt idx="1988">9.0768000000000004</cx:pt>
          <cx:pt idx="1989">8.5449999999999999</cx:pt>
          <cx:pt idx="1990">10.0893</cx:pt>
          <cx:pt idx="1991">0</cx:pt>
          <cx:pt idx="1992">0.33400000000000002</cx:pt>
          <cx:pt idx="1993">0</cx:pt>
          <cx:pt idx="1994">0</cx:pt>
          <cx:pt idx="1995">1.9507000000000001</cx:pt>
          <cx:pt idx="1996">4.4316000000000004</cx:pt>
          <cx:pt idx="1997">5.6601999999999997</cx:pt>
          <cx:pt idx="1998">2.6939000000000002</cx:pt>
          <cx:pt idx="1999">0</cx:pt>
          <cx:pt idx="2000">4.1852999999999998</cx:pt>
          <cx:pt idx="2001">0.33400000000000002</cx:pt>
          <cx:pt idx="2002">0.60499999999999998</cx:pt>
          <cx:pt idx="2003">0</cx:pt>
          <cx:pt idx="2004">5.9225000000000003</cx:pt>
          <cx:pt idx="2005">7.2263999999999999</cx:pt>
          <cx:pt idx="2006">4.0328999999999997</cx:pt>
          <cx:pt idx="2007">6.7934999999999999</cx:pt>
          <cx:pt idx="2008">7.0978000000000003</cx:pt>
          <cx:pt idx="2009">13.3599</cx:pt>
          <cx:pt idx="2010">6.0918999999999999</cx:pt>
          <cx:pt idx="2011">8.0568000000000008</cx:pt>
          <cx:pt idx="2012">8.1239000000000008</cx:pt>
          <cx:pt idx="2013">7.7732999999999999</cx:pt>
          <cx:pt idx="2014">9.3521999999999998</cx:pt>
          <cx:pt idx="2015">4.5536000000000003</cx:pt>
          <cx:pt idx="2016">0</cx:pt>
          <cx:pt idx="2017">8.1104000000000003</cx:pt>
          <cx:pt idx="2018">0</cx:pt>
          <cx:pt idx="2019">4.3601999999999999</cx:pt>
          <cx:pt idx="2020">1.3577999999999999</cx:pt>
          <cx:pt idx="2021">8.9624000000000006</cx:pt>
          <cx:pt idx="2022">0</cx:pt>
          <cx:pt idx="2023">6.3113000000000001</cx:pt>
          <cx:pt idx="2024">7.8470000000000004</cx:pt>
          <cx:pt idx="2025">11.597200000000001</cx:pt>
          <cx:pt idx="2026">3.5459999999999998</cx:pt>
          <cx:pt idx="2027">3.4802</cx:pt>
          <cx:pt idx="2028">0</cx:pt>
          <cx:pt idx="2029">6.9230999999999998</cx:pt>
          <cx:pt idx="2030">12.967599999999999</cx:pt>
          <cx:pt idx="2031">0</cx:pt>
          <cx:pt idx="2032">0</cx:pt>
          <cx:pt idx="2033">2.4969000000000001</cx:pt>
          <cx:pt idx="2034">6.6881000000000004</cx:pt>
          <cx:pt idx="2035">0.33400000000000002</cx:pt>
          <cx:pt idx="2036">3.6395</cx:pt>
          <cx:pt idx="2037">0</cx:pt>
          <cx:pt idx="2038">7.5805999999999996</cx:pt>
          <cx:pt idx="2039">0</cx:pt>
          <cx:pt idx="2040">12.0589</cx:pt>
          <cx:pt idx="2041">1.8604000000000001</cx:pt>
          <cx:pt idx="2042">11.064299999999999</cx:pt>
          <cx:pt idx="2043">0.33400000000000002</cx:pt>
          <cx:pt idx="2044">0</cx:pt>
          <cx:pt idx="2045">0.33400000000000002</cx:pt>
          <cx:pt idx="2046">11.223599999999999</cx:pt>
          <cx:pt idx="2047">10.018599999999999</cx:pt>
          <cx:pt idx="2048">3.2227999999999999</cx:pt>
          <cx:pt idx="2049">6.2031999999999998</cx:pt>
          <cx:pt idx="2050">11.4259</cx:pt>
          <cx:pt idx="2051">9.5915999999999997</cx:pt>
          <cx:pt idx="2052">9.0982000000000003</cx:pt>
          <cx:pt idx="2053">11.0938</cx:pt>
          <cx:pt idx="2054">10.9825</cx:pt>
          <cx:pt idx="2055">9.3885000000000005</cx:pt>
          <cx:pt idx="2056">9.4702999999999999</cx:pt>
          <cx:pt idx="2057">7.2138</cx:pt>
          <cx:pt idx="2058">1.7418</cx:pt>
          <cx:pt idx="2059">9.4586000000000006</cx:pt>
          <cx:pt idx="2060">12.5564</cx:pt>
          <cx:pt idx="2061">7.8255999999999997</cx:pt>
          <cx:pt idx="2062">8.7553000000000001</cx:pt>
          <cx:pt idx="2063">10.5396</cx:pt>
          <cx:pt idx="2064">11.7166</cx:pt>
          <cx:pt idx="2065">2.3696000000000002</cx:pt>
          <cx:pt idx="2066">15.351800000000001</cx:pt>
          <cx:pt idx="2067">7.4230999999999998</cx:pt>
          <cx:pt idx="2068">5.7587000000000002</cx:pt>
          <cx:pt idx="2069">1.03</cx:pt>
          <cx:pt idx="2070">7.9123999999999999</cx:pt>
          <cx:pt idx="2071">4.2058</cx:pt>
          <cx:pt idx="2072">1.03</cx:pt>
          <cx:pt idx="2073">8.7786000000000008</cx:pt>
          <cx:pt idx="2074">3.8098999999999998</cx:pt>
          <cx:pt idx="2075">0</cx:pt>
          <cx:pt idx="2076">3.2227999999999999</cx:pt>
          <cx:pt idx="2077">0</cx:pt>
          <cx:pt idx="2078">9.5915999999999997</cx:pt>
          <cx:pt idx="2079">10.4428</cx:pt>
          <cx:pt idx="2080">3.7553000000000001</cx:pt>
          <cx:pt idx="2081">5.8912000000000004</cx:pt>
          <cx:pt idx="2082">8.3023000000000007</cx:pt>
          <cx:pt idx="2083">3.8187000000000002</cx:pt>
          <cx:pt idx="2084">5.5419</cx:pt>
          <cx:pt idx="2085">1.3577999999999999</cx:pt>
          <cx:pt idx="2086">0.33400000000000002</cx:pt>
          <cx:pt idx="2087">0.60499999999999998</cx:pt>
          <cx:pt idx="2088">8.7527000000000008</cx:pt>
          <cx:pt idx="2089">9.6201000000000008</cx:pt>
          <cx:pt idx="2090">9.7722999999999995</cx:pt>
          <cx:pt idx="2091">9.8755000000000006</cx:pt>
          <cx:pt idx="2092">7.6993</cx:pt>
          <cx:pt idx="2093">5.8526999999999996</cx:pt>
          <cx:pt idx="2094">6.6585000000000001</cx:pt>
          <cx:pt idx="2095">3.6985999999999999</cx:pt>
          <cx:pt idx="2096">10.5549</cx:pt>
          <cx:pt idx="2097">0.83309999999999995</cx:pt>
          <cx:pt idx="2098">7.1303999999999998</cx:pt>
          <cx:pt idx="2099">1.6248</cx:pt>
          <cx:pt idx="2100">2.0447000000000002</cx:pt>
          <cx:pt idx="2101">3.8365</cx:pt>
          <cx:pt idx="2102">8.9855</cx:pt>
          <cx:pt idx="2103">5.5903</cx:pt>
          <cx:pt idx="2104">1.7418</cx:pt>
          <cx:pt idx="2105">0</cx:pt>
          <cx:pt idx="2106">0</cx:pt>
          <cx:pt idx="2107">14.0205</cx:pt>
          <cx:pt idx="2108">12.3581</cx:pt>
          <cx:pt idx="2109">0</cx:pt>
          <cx:pt idx="2110">8.1117000000000008</cx:pt>
          <cx:pt idx="2111">7.8856999999999999</cx:pt>
          <cx:pt idx="2112">9.6485000000000003</cx:pt>
          <cx:pt idx="2113">10.4557</cx:pt>
          <cx:pt idx="2114">8.9931999999999999</cx:pt>
          <cx:pt idx="2115">10.450799999999999</cx:pt>
          <cx:pt idx="2116">7.4999000000000002</cx:pt>
          <cx:pt idx="2117">7.8437000000000001</cx:pt>
          <cx:pt idx="2118">5.5972999999999997</cx:pt>
          <cx:pt idx="2119">11.4308</cx:pt>
          <cx:pt idx="2120">7.6939000000000002</cx:pt>
          <cx:pt idx="2121">10.492599999999999</cx:pt>
          <cx:pt idx="2122">10.3093</cx:pt>
          <cx:pt idx="2123">2.2162999999999999</cx:pt>
          <cx:pt idx="2124">4.1645000000000003</cx:pt>
          <cx:pt idx="2125">10.8025</cx:pt>
          <cx:pt idx="2126">13.5318</cx:pt>
          <cx:pt idx="2127">0</cx:pt>
          <cx:pt idx="2128">0.33400000000000002</cx:pt>
          <cx:pt idx="2129">2.6939000000000002</cx:pt>
          <cx:pt idx="2130">10.3835</cx:pt>
          <cx:pt idx="2131">10.8215</cx:pt>
          <cx:pt idx="2132">0</cx:pt>
          <cx:pt idx="2133">0</cx:pt>
          <cx:pt idx="2134">1.9507000000000001</cx:pt>
          <cx:pt idx="2135">0</cx:pt>
          <cx:pt idx="2136">6.2134</cx:pt>
          <cx:pt idx="2137">6.0242000000000004</cx:pt>
          <cx:pt idx="2138">2.4405999999999999</cx:pt>
          <cx:pt idx="2139">0.33400000000000002</cx:pt>
          <cx:pt idx="2140">1.4975000000000001</cx:pt>
          <cx:pt idx="2141">0</cx:pt>
          <cx:pt idx="2142">2.3696000000000002</cx:pt>
          <cx:pt idx="2143">0</cx:pt>
          <cx:pt idx="2144">8.6747999999999994</cx:pt>
          <cx:pt idx="2145">6.2234999999999996</cx:pt>
          <cx:pt idx="2146">1.7418</cx:pt>
          <cx:pt idx="2147">10.252800000000001</cx:pt>
          <cx:pt idx="2148">0</cx:pt>
          <cx:pt idx="2149">10.122400000000001</cx:pt>
          <cx:pt idx="2150">10.626099999999999</cx:pt>
          <cx:pt idx="2151">9.0401000000000007</cx:pt>
          <cx:pt idx="2152">10.299799999999999</cx:pt>
          <cx:pt idx="2153">5.1345000000000001</cx:pt>
          <cx:pt idx="2154">3.3755000000000002</cx:pt>
          <cx:pt idx="2155">5.2671999999999999</cx:pt>
          <cx:pt idx="2156">4.5324999999999998</cx:pt>
          <cx:pt idx="2157">6.0918999999999999</cx:pt>
          <cx:pt idx="2158">0</cx:pt>
          <cx:pt idx="2159">1.8500000000000001</cx:pt>
          <cx:pt idx="2160">3.4460999999999999</cx:pt>
          <cx:pt idx="2161">6.8467000000000002</cx:pt>
          <cx:pt idx="2162">7.3373999999999997</cx:pt>
          <cx:pt idx="2163">0</cx:pt>
          <cx:pt idx="2164">0</cx:pt>
          <cx:pt idx="2165">0</cx:pt>
          <cx:pt idx="2166">0</cx:pt>
          <cx:pt idx="2167">11.5075</cx:pt>
          <cx:pt idx="2168">8.1251999999999995</cx:pt>
          <cx:pt idx="2169">8.9327000000000005</cx:pt>
          <cx:pt idx="2170">10.216699999999999</cx:pt>
          <cx:pt idx="2171">10.269399999999999</cx:pt>
          <cx:pt idx="2172">8.4482999999999997</cx:pt>
          <cx:pt idx="2173">9.3675999999999995</cx:pt>
          <cx:pt idx="2174">10.3796</cx:pt>
          <cx:pt idx="2175">11.574999999999999</cx:pt>
          <cx:pt idx="2176">3.5459999999999998</cx:pt>
          <cx:pt idx="2177">9.6325000000000003</cx:pt>
          <cx:pt idx="2178">9.9389000000000003</cx:pt>
          <cx:pt idx="2179">0</cx:pt>
          <cx:pt idx="2180">0</cx:pt>
          <cx:pt idx="2181">10.019299999999999</cx:pt>
          <cx:pt idx="2182">3.0059999999999998</cx:pt>
          <cx:pt idx="2183">8.8658000000000001</cx:pt>
          <cx:pt idx="2184">7.9675000000000002</cx:pt>
          <cx:pt idx="2185">10.7956</cx:pt>
          <cx:pt idx="2186">8.4013000000000009</cx:pt>
          <cx:pt idx="2187">6.0585000000000004</cx:pt>
          <cx:pt idx="2188">0</cx:pt>
          <cx:pt idx="2189">9.7475000000000005</cx:pt>
          <cx:pt idx="2190">6.7134</cx:pt>
          <cx:pt idx="2191">8.3732000000000006</cx:pt>
          <cx:pt idx="2192">10.130100000000001</cx:pt>
          <cx:pt idx="2193">6.6361999999999997</cx:pt>
          <cx:pt idx="2194">7.1830999999999996</cx:pt>
          <cx:pt idx="2195">7.9493999999999998</cx:pt>
          <cx:pt idx="2196">0.33400000000000002</cx:pt>
          <cx:pt idx="2197">0</cx:pt>
          <cx:pt idx="2198">4.7435999999999998</cx:pt>
          <cx:pt idx="2199">7.2011000000000003</cx:pt>
          <cx:pt idx="2200">4.4748000000000001</cx:pt>
          <cx:pt idx="2201">10.3161</cx:pt>
          <cx:pt idx="2202">0</cx:pt>
          <cx:pt idx="2203">3.8365</cx:pt>
          <cx:pt idx="2204">9.4178999999999995</cx:pt>
          <cx:pt idx="2205">0</cx:pt>
          <cx:pt idx="2206">5.3246000000000002</cx:pt>
          <cx:pt idx="2207">0</cx:pt>
          <cx:pt idx="2208">10.330500000000001</cx:pt>
          <cx:pt idx="2209">0</cx:pt>
          <cx:pt idx="2210">0</cx:pt>
          <cx:pt idx="2211">8.0176999999999996</cx:pt>
          <cx:pt idx="2212">0</cx:pt>
          <cx:pt idx="2213">6.3036000000000003</cx:pt>
          <cx:pt idx="2214">0</cx:pt>
          <cx:pt idx="2215">0.19650000000000001</cx:pt>
          <cx:pt idx="2216">10.3279</cx:pt>
          <cx:pt idx="2217">3.0966999999999998</cx:pt>
          <cx:pt idx="2218">6.3624000000000001</cx:pt>
          <cx:pt idx="2219">9.6799999999999997</cx:pt>
          <cx:pt idx="2220">9.2539999999999996</cx:pt>
          <cx:pt idx="2221">9.1486999999999998</cx:pt>
          <cx:pt idx="2222">1.3577999999999999</cx:pt>
          <cx:pt idx="2223">0</cx:pt>
          <cx:pt idx="2224">0</cx:pt>
          <cx:pt idx="2225">0</cx:pt>
          <cx:pt idx="2226">3.6395</cx:pt>
          <cx:pt idx="2227">9.3065999999999995</cx:pt>
          <cx:pt idx="2228">5.6356000000000002</cx:pt>
          <cx:pt idx="2229">6.8586</cx:pt>
          <cx:pt idx="2230">0</cx:pt>
          <cx:pt idx="2231">0</cx:pt>
          <cx:pt idx="2232">7.2087000000000003</cx:pt>
          <cx:pt idx="2233">7.556</cx:pt>
          <cx:pt idx="2234">7.0389999999999997</cx:pt>
          <cx:pt idx="2235">6.1982999999999997</cx:pt>
          <cx:pt idx="2236">0</cx:pt>
          <cx:pt idx="2237">12.9033</cx:pt>
          <cx:pt idx="2238">8.4067000000000007</cx:pt>
          <cx:pt idx="2239">9.7713999999999999</cx:pt>
          <cx:pt idx="2240">9.3681999999999999</cx:pt>
          <cx:pt idx="2241">9.7509999999999994</cx:pt>
          <cx:pt idx="2242">8.6021999999999998</cx:pt>
          <cx:pt idx="2243">2.3696000000000002</cx:pt>
          <cx:pt idx="2244">8.9419000000000004</cx:pt>
          <cx:pt idx="2245">5.0910000000000002</cx:pt>
          <cx:pt idx="2246">1.8500000000000001</cx:pt>
          <cx:pt idx="2247">11.105700000000001</cx:pt>
          <cx:pt idx="2248">0</cx:pt>
          <cx:pt idx="2249">9.1526999999999994</cx:pt>
          <cx:pt idx="2250">6.2183999999999999</cx:pt>
          <cx:pt idx="2251">4.1852999999999998</cx:pt>
          <cx:pt idx="2252">0</cx:pt>
          <cx:pt idx="2253">0</cx:pt>
          <cx:pt idx="2254">1.4975000000000001</cx:pt>
          <cx:pt idx="2255">8.7466000000000008</cx:pt>
          <cx:pt idx="2256">9.1599000000000004</cx:pt>
          <cx:pt idx="2257">0.33400000000000002</cx:pt>
          <cx:pt idx="2258">0</cx:pt>
          <cx:pt idx="2259">11.454599999999999</cx:pt>
          <cx:pt idx="2260">12.246499999999999</cx:pt>
          <cx:pt idx="2261">13.153600000000001</cx:pt>
          <cx:pt idx="2262">0</cx:pt>
          <cx:pt idx="2263">11.922599999999999</cx:pt>
          <cx:pt idx="2264">4.7435999999999998</cx:pt>
          <cx:pt idx="2265">5.7656000000000001</cx:pt>
          <cx:pt idx="2266">10.6485</cx:pt>
          <cx:pt idx="2267">0</cx:pt>
          <cx:pt idx="2268">6.4850000000000003</cx:pt>
          <cx:pt idx="2269">0.60499999999999998</cx:pt>
          <cx:pt idx="2270">12.690200000000001</cx:pt>
          <cx:pt idx="2271">4.1645000000000003</cx:pt>
          <cx:pt idx="2272">10.140499999999999</cx:pt>
          <cx:pt idx="2273">8.6071000000000009</cx:pt>
          <cx:pt idx="2274">7.4957000000000003</cx:pt>
          <cx:pt idx="2275">11.471299999999999</cx:pt>
          <cx:pt idx="2276">9.0627999999999993</cx:pt>
          <cx:pt idx="2277">11.0572</cx:pt>
          <cx:pt idx="2278">13.398199999999999</cx:pt>
          <cx:pt idx="2279">1.7418</cx:pt>
          <cx:pt idx="2280">5.2866</cx:pt>
          <cx:pt idx="2281">7.5834999999999999</cx:pt>
          <cx:pt idx="2282">0.33400000000000002</cx:pt>
          <cx:pt idx="2283">12.2163</cx:pt>
          <cx:pt idx="2284">1.9507000000000001</cx:pt>
          <cx:pt idx="2285">8.6003000000000007</cx:pt>
          <cx:pt idx="2286">1.2032</cx:pt>
          <cx:pt idx="2287">10.1646</cx:pt>
          <cx:pt idx="2288">10.1136</cx:pt>
          <cx:pt idx="2289">10.213200000000001</cx:pt>
          <cx:pt idx="2290">1.03</cx:pt>
          <cx:pt idx="2291">9.4146000000000001</cx:pt>
          <cx:pt idx="2292">10.2712</cx:pt>
          <cx:pt idx="2293">9.8294999999999995</cx:pt>
          <cx:pt idx="2294">9.1940000000000008</cx:pt>
          <cx:pt idx="2295">12.351599999999999</cx:pt>
          <cx:pt idx="2296">11.569100000000001</cx:pt>
          <cx:pt idx="2297">9.5546000000000006</cx:pt>
          <cx:pt idx="2298">7.5374999999999996</cx:pt>
          <cx:pt idx="2299">14.0548</cx:pt>
          <cx:pt idx="2300">7.1142000000000003</cx:pt>
          <cx:pt idx="2301">7.3258000000000001</cx:pt>
          <cx:pt idx="2302">7.0617000000000001</cx:pt>
          <cx:pt idx="2303">11.0291</cx:pt>
          <cx:pt idx="2304">15.6828</cx:pt>
          <cx:pt idx="2305">10.377000000000001</cx:pt>
          <cx:pt idx="2306">3.1819999999999999</cx:pt>
          <cx:pt idx="2307">6.2873999999999999</cx:pt>
          <cx:pt idx="2308">10.307</cx:pt>
          <cx:pt idx="2309">7.7613000000000003</cx:pt>
          <cx:pt idx="2310">0.60499999999999998</cx:pt>
          <cx:pt idx="2311">4.2260999999999997</cx:pt>
          <cx:pt idx="2312">1.3577999999999999</cx:pt>
          <cx:pt idx="2313">7.7920999999999996</cx:pt>
          <cx:pt idx="2314">6.2083000000000004</cx:pt>
          <cx:pt idx="2315">10.4565</cx:pt>
          <cx:pt idx="2316">5.1143000000000001</cx:pt>
          <cx:pt idx="2317">5.6802000000000001</cx:pt>
          <cx:pt idx="2318">8.3777000000000008</cx:pt>
          <cx:pt idx="2319">7.6879999999999997</cx:pt>
          <cx:pt idx="2320">8.4428999999999998</cx:pt>
          <cx:pt idx="2321">11.4671</cx:pt>
          <cx:pt idx="2322">0</cx:pt>
          <cx:pt idx="2323">4.5095999999999998</cx:pt>
          <cx:pt idx="2324">11.1494</cx:pt>
          <cx:pt idx="2325">7.8998999999999997</cx:pt>
          <cx:pt idx="2326">3.8365</cx:pt>
          <cx:pt idx="2327">10.2636</cx:pt>
          <cx:pt idx="2328">4.7464000000000004</cx:pt>
          <cx:pt idx="2329">11.5329</cx:pt>
          <cx:pt idx="2330">5.6280000000000001</cx:pt>
          <cx:pt idx="2331">0</cx:pt>
          <cx:pt idx="2332">10.349</cx:pt>
          <cx:pt idx="2333">0</cx:pt>
          <cx:pt idx="2334">0</cx:pt>
          <cx:pt idx="2335">9.0437999999999992</cx:pt>
          <cx:pt idx="2336">0</cx:pt>
          <cx:pt idx="2337">9.0578000000000003</cx:pt>
          <cx:pt idx="2338">0</cx:pt>
          <cx:pt idx="2339">0</cx:pt>
          <cx:pt idx="2340">9.0243000000000002</cx:pt>
          <cx:pt idx="2341">8.6843000000000004</cx:pt>
          <cx:pt idx="2342">11.1158</cx:pt>
          <cx:pt idx="2343">11.845000000000001</cx:pt>
          <cx:pt idx="2344">10.055099999999999</cx:pt>
          <cx:pt idx="2345">7.2263999999999999</cx:pt>
          <cx:pt idx="2346">10.565899999999999</cx:pt>
          <cx:pt idx="2347">10.608599999999999</cx:pt>
          <cx:pt idx="2348">11.379200000000001</cx:pt>
          <cx:pt idx="2349">12.7849</cx:pt>
          <cx:pt idx="2350">10.7676</cx:pt>
          <cx:pt idx="2351">5.8064999999999998</cx:pt>
          <cx:pt idx="2352">11.137700000000001</cx:pt>
          <cx:pt idx="2353">0</cx:pt>
          <cx:pt idx="2354">0</cx:pt>
          <cx:pt idx="2355">5.5091999999999999</cx:pt>
          <cx:pt idx="2356">0</cx:pt>
          <cx:pt idx="2357">5.2575000000000003</cx:pt>
          <cx:pt idx="2358">9.0408000000000008</cx:pt>
          <cx:pt idx="2359">5.1715</cx:pt>
          <cx:pt idx="2360">10.159000000000001</cx:pt>
          <cx:pt idx="2361">5.1765999999999996</cx:pt>
          <cx:pt idx="2362">12.384600000000001</cx:pt>
          <cx:pt idx="2363">0.60499999999999998</cx:pt>
          <cx:pt idx="2364">0.60499999999999998</cx:pt>
          <cx:pt idx="2365">8.9907000000000004</cx:pt>
          <cx:pt idx="2366">9.3619000000000003</cx:pt>
          <cx:pt idx="2367">12.4864</cx:pt>
          <cx:pt idx="2368">12.3706</cx:pt>
          <cx:pt idx="2369">0.33400000000000002</cx:pt>
          <cx:pt idx="2370">2.0709</cx:pt>
          <cx:pt idx="2371">8.6414000000000009</cx:pt>
          <cx:pt idx="2372">10.704800000000001</cx:pt>
          <cx:pt idx="2373">9.4618000000000002</cx:pt>
          <cx:pt idx="2374">10.0761</cx:pt>
          <cx:pt idx="2375">10.1051</cx:pt>
          <cx:pt idx="2376">9.1866000000000003</cx:pt>
          <cx:pt idx="2377">9.0142000000000007</cx:pt>
          <cx:pt idx="2378">14.016400000000001</cx:pt>
          <cx:pt idx="2379">11.047499999999999</cx:pt>
          <cx:pt idx="2380">10.071899999999999</cx:pt>
          <cx:pt idx="2381">0</cx:pt>
          <cx:pt idx="2382">10.797599999999999</cx:pt>
          <cx:pt idx="2383">0</cx:pt>
          <cx:pt idx="2384">11.0549</cx:pt>
          <cx:pt idx="2385">6.3715000000000002</cx:pt>
          <cx:pt idx="2386">0</cx:pt>
          <cx:pt idx="2387">9.4618000000000002</cx:pt>
          <cx:pt idx="2388">1.4335</cx:pt>
          <cx:pt idx="2389">0</cx:pt>
          <cx:pt idx="2390">10.420199999999999</cx:pt>
          <cx:pt idx="2391">0</cx:pt>
          <cx:pt idx="2392">14.347799999999999</cx:pt>
          <cx:pt idx="2393">9.5381</cx:pt>
          <cx:pt idx="2394">9.7165999999999997</cx:pt>
          <cx:pt idx="2395">10.0723</cx:pt>
          <cx:pt idx="2396">8.2588000000000008</cx:pt>
          <cx:pt idx="2397">11.4213</cx:pt>
          <cx:pt idx="2398">0</cx:pt>
          <cx:pt idx="2399">10.7836</cx:pt>
          <cx:pt idx="2400">8.9288000000000007</cx:pt>
          <cx:pt idx="2401">0</cx:pt>
          <cx:pt idx="2402">6.8981000000000003</cx:pt>
          <cx:pt idx="2403">7.3327999999999998</cx:pt>
          <cx:pt idx="2404">0</cx:pt>
          <cx:pt idx="2405">0</cx:pt>
          <cx:pt idx="2406">5.0910000000000002</cx:pt>
          <cx:pt idx="2407">7.6174999999999997</cx:pt>
          <cx:pt idx="2408">7.6421000000000001</cx:pt>
          <cx:pt idx="2409">0</cx:pt>
          <cx:pt idx="2410">8.0633999999999997</cx:pt>
          <cx:pt idx="2411">8.3457000000000008</cx:pt>
          <cx:pt idx="2412">9.1394000000000002</cx:pt>
          <cx:pt idx="2413">5.2961999999999998</cx:pt>
          <cx:pt idx="2414">7.2363999999999997</cx:pt>
          <cx:pt idx="2415">10.472899999999999</cx:pt>
          <cx:pt idx="2416">0</cx:pt>
          <cx:pt idx="2417">0</cx:pt>
          <cx:pt idx="2418">0.60499999999999998</cx:pt>
          <cx:pt idx="2419">6.7488000000000001</cx:pt>
          <cx:pt idx="2420">9.5294000000000008</cx:pt>
          <cx:pt idx="2421">10.1602</cx:pt>
          <cx:pt idx="2422">7.7732999999999999</cx:pt>
          <cx:pt idx="2423">7.8583999999999996</cx:pt>
          <cx:pt idx="2424">3.5459999999999998</cx:pt>
          <cx:pt idx="2425">7.4705000000000004</cx:pt>
          <cx:pt idx="2426">0.60499999999999998</cx:pt>
          <cx:pt idx="2427">9.6927000000000003</cx:pt>
          <cx:pt idx="2428">10.1934</cx:pt>
          <cx:pt idx="2429">4.3418000000000001</cx:pt>
          <cx:pt idx="2430">0.60499999999999998</cx:pt>
          <cx:pt idx="2431">11.3439</cx:pt>
          <cx:pt idx="2432">9.9427000000000003</cx:pt>
          <cx:pt idx="2433">3.9380999999999999</cx:pt>
          <cx:pt idx="2434">10.565099999999999</cx:pt>
          <cx:pt idx="2435">8.1702999999999992</cx:pt>
          <cx:pt idx="2436">6.9414999999999996</cx:pt>
          <cx:pt idx="2437">3.3388</cx:pt>
          <cx:pt idx="2438">12.3514</cx:pt>
          <cx:pt idx="2439">10.345000000000001</cx:pt>
          <cx:pt idx="2440">0.83309999999999995</cx:pt>
          <cx:pt idx="2441">10.519</cx:pt>
          <cx:pt idx="2442">5.1451000000000002</cx:pt>
          <cx:pt idx="2443">1.2032</cx:pt>
          <cx:pt idx="2444">4.3811</cx:pt>
          <cx:pt idx="2445">10.2522</cx:pt>
          <cx:pt idx="2446">8.8232999999999997</cx:pt>
          <cx:pt idx="2447">9.4055999999999997</cx:pt>
          <cx:pt idx="2448">9.1743000000000006</cx:pt>
          <cx:pt idx="2449">7.8223000000000003</cx:pt>
          <cx:pt idx="2450">10.626300000000001</cx:pt>
          <cx:pt idx="2451">11.4468</cx:pt>
          <cx:pt idx="2452">12.8743</cx:pt>
          <cx:pt idx="2453">0</cx:pt>
          <cx:pt idx="2454">4.1433999999999997</cx:pt>
          <cx:pt idx="2455">3.1819999999999999</cx:pt>
          <cx:pt idx="2456">4.4316000000000004</cx:pt>
          <cx:pt idx="2457">10.4031</cx:pt>
          <cx:pt idx="2458">1.6248</cx:pt>
          <cx:pt idx="2459">11.3028</cx:pt>
          <cx:pt idx="2460">8.5349000000000004</cx:pt>
          <cx:pt idx="2461">6.7206000000000001</cx:pt>
          <cx:pt idx="2462">0</cx:pt>
          <cx:pt idx="2463">9.3805999999999994</cx:pt>
          <cx:pt idx="2464">4.1433999999999997</cx:pt>
          <cx:pt idx="2465">1.8500000000000001</cx:pt>
          <cx:pt idx="2466">7.8255999999999997</cx:pt>
          <cx:pt idx="2467">5.4759000000000002</cx:pt>
          <cx:pt idx="2468">6.7169999999999996</cx:pt>
          <cx:pt idx="2469">0.33400000000000002</cx:pt>
          <cx:pt idx="2470">3.4802</cx:pt>
          <cx:pt idx="2471">5.0347999999999997</cx:pt>
          <cx:pt idx="2472">4.7987000000000002</cx:pt>
          <cx:pt idx="2473">0.83309999999999995</cx:pt>
          <cx:pt idx="2474">0</cx:pt>
          <cx:pt idx="2475">1.7418</cx:pt>
          <cx:pt idx="2476">0</cx:pt>
          <cx:pt idx="2477">9.9766999999999992</cx:pt>
          <cx:pt idx="2478">10.2333</cx:pt>
          <cx:pt idx="2479">11.744899999999999</cx:pt>
          <cx:pt idx="2480">7.3421000000000003</cx:pt>
          <cx:pt idx="2481">4.6094999999999997</cx:pt>
          <cx:pt idx="2482">10.4833</cx:pt>
          <cx:pt idx="2483">10.599500000000001</cx:pt>
          <cx:pt idx="2484">7.8072999999999997</cx:pt>
          <cx:pt idx="2485">9.9609000000000005</cx:pt>
          <cx:pt idx="2486">8.1518999999999995</cx:pt>
          <cx:pt idx="2487">8.9062999999999999</cx:pt>
          <cx:pt idx="2488">11.464700000000001</cx:pt>
          <cx:pt idx="2489">9.9460999999999995</cx:pt>
          <cx:pt idx="2490">11.0634</cx:pt>
          <cx:pt idx="2491">10.1828</cx:pt>
          <cx:pt idx="2492">7.8181000000000003</cx:pt>
          <cx:pt idx="2493">3.7271999999999998</cx:pt>
          <cx:pt idx="2494">7.8952</cx:pt>
          <cx:pt idx="2495">8.4244000000000003</cx:pt>
          <cx:pt idx="2496">12.454599999999999</cx:pt>
          <cx:pt idx="2497">10.0326</cx:pt>
          <cx:pt idx="2498">7.2901999999999996</cx:pt>
          <cx:pt idx="2499">0</cx:pt>
          <cx:pt idx="2500">6.827</cx:pt>
          <cx:pt idx="2501">9.2254000000000005</cx:pt>
          <cx:pt idx="2502">9.2001000000000008</cx:pt>
          <cx:pt idx="2503">6.9230999999999998</cx:pt>
          <cx:pt idx="2504">7.4577999999999998</cx:pt>
          <cx:pt idx="2505">10.862</cx:pt>
          <cx:pt idx="2506">10.301600000000001</cx:pt>
          <cx:pt idx="2507">2.1331000000000002</cx:pt>
          <cx:pt idx="2508">0</cx:pt>
          <cx:pt idx="2509">3.3388</cx:pt>
          <cx:pt idx="2510">9.5089000000000006</cx:pt>
          <cx:pt idx="2511">6.5506000000000002</cx:pt>
          <cx:pt idx="2512">0</cx:pt>
          <cx:pt idx="2513">5.3525</cx:pt>
          <cx:pt idx="2514">0</cx:pt>
          <cx:pt idx="2515">0</cx:pt>
          <cx:pt idx="2516">10.0547</cx:pt>
          <cx:pt idx="2517">0</cx:pt>
          <cx:pt idx="2518">3.3755000000000002</cx:pt>
          <cx:pt idx="2519">6.1878000000000002</cx:pt>
          <cx:pt idx="2520">3.6692999999999998</cx:pt>
          <cx:pt idx="2521">5.5010000000000003</cx:pt>
          <cx:pt idx="2522">0</cx:pt>
          <cx:pt idx="2523">12.7684</cx:pt>
          <cx:pt idx="2524">0</cx:pt>
          <cx:pt idx="2525">5.9100999999999999</cx:pt>
          <cx:pt idx="2526">7.2504999999999997</cx:pt>
          <cx:pt idx="2527">0.33400000000000002</cx:pt>
          <cx:pt idx="2528">0.33400000000000002</cx:pt>
          <cx:pt idx="2529">9.6758000000000006</cx:pt>
          <cx:pt idx="2530">11.197100000000001</cx:pt>
          <cx:pt idx="2531">4.3418000000000001</cx:pt>
          <cx:pt idx="2532">11.752700000000001</cx:pt>
          <cx:pt idx="2533">11.134499999999999</cx:pt>
          <cx:pt idx="2534">10.030799999999999</cx:pt>
          <cx:pt idx="2535">0.33400000000000002</cx:pt>
          <cx:pt idx="2536">9.2637999999999998</cx:pt>
          <cx:pt idx="2537">1.4975000000000001</cx:pt>
          <cx:pt idx="2538">8.6478999999999999</cx:pt>
          <cx:pt idx="2539">1.4975000000000001</cx:pt>
          <cx:pt idx="2540">6.6210000000000004</cx:pt>
          <cx:pt idx="2541">9.6243999999999996</cx:pt>
          <cx:pt idx="2542">13.6511</cx:pt>
          <cx:pt idx="2543">11.382400000000001</cx:pt>
          <cx:pt idx="2544">8.7342999999999993</cx:pt>
          <cx:pt idx="2545">10.388400000000001</cx:pt>
          <cx:pt idx="2546">9.5716999999999999</cx:pt>
          <cx:pt idx="2547">3.3388</cx:pt>
          <cx:pt idx="2548">0</cx:pt>
          <cx:pt idx="2549">5.4066999999999998</cx:pt>
          <cx:pt idx="2550">0</cx:pt>
          <cx:pt idx="2551">0</cx:pt>
          <cx:pt idx="2552">3.4460999999999999</cx:pt>
          <cx:pt idx="2553">11.1275</cx:pt>
          <cx:pt idx="2554">0</cx:pt>
          <cx:pt idx="2555">0</cx:pt>
          <cx:pt idx="2556">1.2032</cx:pt>
          <cx:pt idx="2557">8.0464000000000002</cx:pt>
          <cx:pt idx="2558">10.9917</cx:pt>
          <cx:pt idx="2559">7.5039999999999996</cx:pt>
          <cx:pt idx="2560">0</cx:pt>
          <cx:pt idx="2561">9.4057999999999993</cx:pt>
          <cx:pt idx="2562">11.7927</cx:pt>
          <cx:pt idx="2563">4.3041999999999998</cx:pt>
          <cx:pt idx="2564">6.7557999999999998</cx:pt>
          <cx:pt idx="2565">10.183400000000001</cx:pt>
          <cx:pt idx="2566">11.213800000000001</cx:pt>
          <cx:pt idx="2567">0</cx:pt>
          <cx:pt idx="2568">8.7614000000000001</cx:pt>
          <cx:pt idx="2569">7.3033000000000001</cx:pt>
          <cx:pt idx="2570">0</cx:pt>
          <cx:pt idx="2571">10.071199999999999</cx:pt>
          <cx:pt idx="2572">10.7577</cx:pt>
          <cx:pt idx="2573">10.6655</cx:pt>
          <cx:pt idx="2574">11.005100000000001</cx:pt>
          <cx:pt idx="2575">10.2173</cx:pt>
          <cx:pt idx="2576">9.9830000000000005</cx:pt>
          <cx:pt idx="2577">8.5010999999999992</cx:pt>
          <cx:pt idx="2578">0</cx:pt>
          <cx:pt idx="2579">3.7553000000000001</cx:pt>
          <cx:pt idx="2580">10.0236</cx:pt>
          <cx:pt idx="2581">4.5486000000000004</cx:pt>
          <cx:pt idx="2582">8.9064999999999994</cx:pt>
          <cx:pt idx="2583">0</cx:pt>
          <cx:pt idx="2584">7.9356</cx:pt>
          <cx:pt idx="2585">2.3797999999999999</cx:pt>
          <cx:pt idx="2586">5.9287000000000001</cx:pt>
          <cx:pt idx="2587">12.0611</cx:pt>
          <cx:pt idx="2588">8.1104000000000003</cx:pt>
          <cx:pt idx="2589">2.8584000000000001</cx:pt>
          <cx:pt idx="2590">1.3577999999999999</cx:pt>
          <cx:pt idx="2591">8.9966000000000008</cx:pt>
          <cx:pt idx="2592">11.328200000000001</cx:pt>
          <cx:pt idx="2593">0</cx:pt>
          <cx:pt idx="2594">9.1547000000000001</cx:pt>
          <cx:pt idx="2595">2.5728</cx:pt>
          <cx:pt idx="2596">6.3394000000000004</cx:pt>
          <cx:pt idx="2597">6.3254000000000001</cx:pt>
          <cx:pt idx="2598">7.1383999999999999</cx:pt>
          <cx:pt idx="2599">10.0326</cx:pt>
          <cx:pt idx="2600">3.7829000000000002</cx:pt>
          <cx:pt idx="2601">7.8486000000000002</cx:pt>
          <cx:pt idx="2602">10.8759</cx:pt>
          <cx:pt idx="2603">10.211</cx:pt>
          <cx:pt idx="2604">9.8146000000000004</cx:pt>
          <cx:pt idx="2605">0</cx:pt>
          <cx:pt idx="2606">0</cx:pt>
          <cx:pt idx="2607">5.0232999999999999</cx:pt>
          <cx:pt idx="2608">11.273400000000001</cx:pt>
          <cx:pt idx="2609">8.9042999999999992</cx:pt>
          <cx:pt idx="2610">6.7169999999999996</cx:pt>
          <cx:pt idx="2611">7.1436999999999999</cx:pt>
          <cx:pt idx="2612">6.2873999999999999</cx:pt>
          <cx:pt idx="2613">10.706099999999999</cx:pt>
          <cx:pt idx="2614">11.074199999999999</cx:pt>
          <cx:pt idx="2615">1.8500000000000001</cx:pt>
          <cx:pt idx="2616">2.2162999999999999</cx:pt>
          <cx:pt idx="2617">14.049099999999999</cx:pt>
          <cx:pt idx="2618">0</cx:pt>
          <cx:pt idx="2619">8.6224000000000007</cx:pt>
          <cx:pt idx="2620">9.0321999999999996</cx:pt>
          <cx:pt idx="2621">9.4207000000000001</cx:pt>
          <cx:pt idx="2622">9.3184000000000005</cx:pt>
          <cx:pt idx="2623">1.3577999999999999</cx:pt>
          <cx:pt idx="2624">2.5728</cx:pt>
          <cx:pt idx="2625">10.757199999999999</cx:pt>
          <cx:pt idx="2626">2.1331000000000002</cx:pt>
          <cx:pt idx="2627">4.4660000000000002</cx:pt>
          <cx:pt idx="2628">11.653700000000001</cx:pt>
          <cx:pt idx="2629">7.1622000000000003</cx:pt>
          <cx:pt idx="2630">1.03</cx:pt>
          <cx:pt idx="2631">10.023999999999999</cx:pt>
          <cx:pt idx="2632">8.8520000000000003</cx:pt>
          <cx:pt idx="2633">7.3628</cx:pt>
          <cx:pt idx="2634">11.1349</cx:pt>
          <cx:pt idx="2635">0</cx:pt>
          <cx:pt idx="2636">8.4844000000000008</cx:pt>
          <cx:pt idx="2637">8.3034999999999997</cx:pt>
          <cx:pt idx="2638">9.9465000000000003</cx:pt>
          <cx:pt idx="2639">0</cx:pt>
          <cx:pt idx="2640">11.4072</cx:pt>
          <cx:pt idx="2641">9.0592000000000006</cx:pt>
          <cx:pt idx="2642">12.8314</cx:pt>
          <cx:pt idx="2643">11.113799999999999</cx:pt>
          <cx:pt idx="2644">6.3064999999999998</cx:pt>
          <cx:pt idx="2645">10.3659</cx:pt>
          <cx:pt idx="2646">0</cx:pt>
          <cx:pt idx="2647">0</cx:pt>
          <cx:pt idx="2648">6.8726000000000003</cx:pt>
          <cx:pt idx="2649">2.1331000000000002</cx:pt>
          <cx:pt idx="2650">7.7028999999999996</cx:pt>
          <cx:pt idx="2651">5.1020000000000003</cx:pt>
          <cx:pt idx="2652">0</cx:pt>
          <cx:pt idx="2653">9.1907999999999994</cx:pt>
          <cx:pt idx="2654">1.9112</cx:pt>
          <cx:pt idx="2655">11.144500000000001</cx:pt>
          <cx:pt idx="2656">3.4112</cx:pt>
          <cx:pt idx="2657">11.2912</cx:pt>
          <cx:pt idx="2658">9.7227999999999994</cx:pt>
          <cx:pt idx="2659">11.413600000000001</cx:pt>
          <cx:pt idx="2660">5.3246000000000002</cx:pt>
          <cx:pt idx="2661">1.03</cx:pt>
          <cx:pt idx="2662">10.368499999999999</cx:pt>
          <cx:pt idx="2663">7.8632</cx:pt>
          <cx:pt idx="2664">2.7507999999999999</cx:pt>
          <cx:pt idx="2665">12.087999999999999</cx:pt>
          <cx:pt idx="2666">9.1212999999999997</cx:pt>
          <cx:pt idx="2667">9.5580999999999996</cx:pt>
          <cx:pt idx="2668">11.744899999999999</cx:pt>
          <cx:pt idx="2669">10.9884</cx:pt>
          <cx:pt idx="2670">11.037000000000001</cx:pt>
          <cx:pt idx="2671">9.5676000000000005</cx:pt>
          <cx:pt idx="2672">10.9917</cx:pt>
          <cx:pt idx="2673">6.6807999999999996</cx:pt>
          <cx:pt idx="2674">4.1002000000000001</cx:pt>
          <cx:pt idx="2675">7.1383999999999999</cx:pt>
          <cx:pt idx="2676">1.2032</cx:pt>
          <cx:pt idx="2677">8.6376000000000008</cx:pt>
          <cx:pt idx="2678">5.6204000000000001</cx:pt>
          <cx:pt idx="2679">10.7171</cx:pt>
          <cx:pt idx="2680">7.3696000000000002</cx:pt>
          <cx:pt idx="2681">2.3696000000000002</cx:pt>
          <cx:pt idx="2682">7.9432999999999998</cx:pt>
          <cx:pt idx="2683">11.634399999999999</cx:pt>
          <cx:pt idx="2684">10.5464</cx:pt>
          <cx:pt idx="2685">10.789999999999999</cx:pt>
          <cx:pt idx="2686">3.0966999999999998</cx:pt>
          <cx:pt idx="2687">0</cx:pt>
          <cx:pt idx="2688">11.4521</cx:pt>
          <cx:pt idx="2689">9.7922999999999991</cx:pt>
          <cx:pt idx="2690">0</cx:pt>
          <cx:pt idx="2691">0</cx:pt>
          <cx:pt idx="2692">1.7418</cx:pt>
          <cx:pt idx="2693">0</cx:pt>
          <cx:pt idx="2694">6.6654</cx:pt>
          <cx:pt idx="2695">9.8905999999999992</cx:pt>
          <cx:pt idx="2696">9.9177</cx:pt>
          <cx:pt idx="2697">8.2164999999999999</cx:pt>
          <cx:pt idx="2698">0</cx:pt>
          <cx:pt idx="2699">0</cx:pt>
          <cx:pt idx="2700">1.3577999999999999</cx:pt>
          <cx:pt idx="2701">7.3467000000000002</cx:pt>
          <cx:pt idx="2702">2.5728</cx:pt>
          <cx:pt idx="2703">11.975199999999999</cx:pt>
          <cx:pt idx="2704">0</cx:pt>
          <cx:pt idx="2705">2.9584999999999999</cx:pt>
          <cx:pt idx="2706">8.5349000000000004</cx:pt>
          <cx:pt idx="2707">8.3856000000000002</cx:pt>
          <cx:pt idx="2708">4.9649999999999999</cx:pt>
          <cx:pt idx="2709">10.204599999999999</cx:pt>
          <cx:pt idx="2710">0</cx:pt>
          <cx:pt idx="2711">5.2276999999999996</cx:pt>
          <cx:pt idx="2712">9.2254000000000005</cx:pt>
          <cx:pt idx="2713">1.5928</cx:pt>
          <cx:pt idx="2714">10.417899999999999</cx:pt>
          <cx:pt idx="2715">7.1543000000000001</cx:pt>
          <cx:pt idx="2716">8.7751999999999999</cx:pt>
          <cx:pt idx="2717">4.1433999999999997</cx:pt>
          <cx:pt idx="2718">0</cx:pt>
          <cx:pt idx="2719">10.107799999999999</cx:pt>
          <cx:pt idx="2720">9.9541000000000004</cx:pt>
          <cx:pt idx="2721">0</cx:pt>
          <cx:pt idx="2722">10.0951</cx:pt>
          <cx:pt idx="2723">7.9432999999999998</cx:pt>
          <cx:pt idx="2724">9.8930000000000007</cx:pt>
          <cx:pt idx="2725">8.4418000000000006</cx:pt>
          <cx:pt idx="2726">0.33400000000000002</cx:pt>
          <cx:pt idx="2727">10.793799999999999</cx:pt>
          <cx:pt idx="2728">10.3162</cx:pt>
          <cx:pt idx="2729">9.4461999999999993</cx:pt>
          <cx:pt idx="2730">7.6040000000000001</cx:pt>
          <cx:pt idx="2731">8.4990000000000006</cx:pt>
          <cx:pt idx="2732">0.83309999999999995</cx:pt>
          <cx:pt idx="2733">0</cx:pt>
          <cx:pt idx="2734">0.33400000000000002</cx:pt>
          <cx:pt idx="2735">8.6348000000000003</cx:pt>
          <cx:pt idx="2736">8.0045999999999999</cx:pt>
          <cx:pt idx="2737">10.1462</cx:pt>
          <cx:pt idx="2738">0.83309999999999995</cx:pt>
          <cx:pt idx="2739">11.033200000000001</cx:pt>
          <cx:pt idx="2740">12.527699999999999</cx:pt>
          <cx:pt idx="2741">9.2607999999999997</cx:pt>
          <cx:pt idx="2742">7.4143999999999997</cx:pt>
          <cx:pt idx="2743">3.0966999999999998</cx:pt>
          <cx:pt idx="2744">10.502800000000001</cx:pt>
          <cx:pt idx="2745">2.6345999999999998</cx:pt>
          <cx:pt idx="2746">4.3231000000000002</cx:pt>
          <cx:pt idx="2747">1.5562</cx:pt>
          <cx:pt idx="2748">0</cx:pt>
          <cx:pt idx="2749">6.1422999999999996</cx:pt>
          <cx:pt idx="2750">0</cx:pt>
          <cx:pt idx="2751">2.6345999999999998</cx:pt>
          <cx:pt idx="2752">9.7210999999999999</cx:pt>
          <cx:pt idx="2753">7.5589000000000004</cx:pt>
          <cx:pt idx="2754">11.0372</cx:pt>
          <cx:pt idx="2755">8.9556000000000004</cx:pt>
          <cx:pt idx="2756">8.9373000000000005</cx:pt>
          <cx:pt idx="2757">9.7339000000000002</cx:pt>
          <cx:pt idx="2758">7.9108999999999998</cx:pt>
          <cx:pt idx="2759">0</cx:pt>
          <cx:pt idx="2760">10.2239</cx:pt>
          <cx:pt idx="2761">6.8853999999999997</cx:pt>
          <cx:pt idx="2762">10.1159</cx:pt>
          <cx:pt idx="2763">3.1819999999999999</cx:pt>
          <cx:pt idx="2764">9.2539999999999996</cx:pt>
          <cx:pt idx="2765">2.5728</cx:pt>
          <cx:pt idx="2766">12.380000000000001</cx:pt>
          <cx:pt idx="2767">10.3781</cx:pt>
          <cx:pt idx="2768">8.0277999999999992</cx:pt>
          <cx:pt idx="2769">5.2770000000000001</cx:pt>
          <cx:pt idx="2770">11.131600000000001</cx:pt>
          <cx:pt idx="2771">0.33400000000000002</cx:pt>
          <cx:pt idx="2772">9.7932000000000006</cx:pt>
          <cx:pt idx="2773">11.0128</cx:pt>
          <cx:pt idx="2774">11.2354</cx:pt>
          <cx:pt idx="2775">0.33400000000000002</cx:pt>
          <cx:pt idx="2776">9.2127999999999997</cx:pt>
          <cx:pt idx="2777">6.2285000000000004</cx:pt>
          <cx:pt idx="2778">8.5052000000000003</cx:pt>
          <cx:pt idx="2779">11.538600000000001</cx:pt>
          <cx:pt idx="2780">8.4210999999999991</cx:pt>
          <cx:pt idx="2781">10.6393</cx:pt>
          <cx:pt idx="2782">0</cx:pt>
          <cx:pt idx="2783">7.6383999999999999</cx:pt>
          <cx:pt idx="2784">4.3601999999999999</cx:pt>
          <cx:pt idx="2785">8.0435999999999996</cx:pt>
          <cx:pt idx="2786">0</cx:pt>
          <cx:pt idx="2787">9.5650999999999993</cx:pt>
          <cx:pt idx="2788">1.3577999999999999</cx:pt>
          <cx:pt idx="2789">11.408200000000001</cx:pt>
          <cx:pt idx="2790">3.1819999999999999</cx:pt>
          <cx:pt idx="2791">9.8361000000000001</cx:pt>
          <cx:pt idx="2792">0</cx:pt>
          <cx:pt idx="2793">0</cx:pt>
          <cx:pt idx="2794">0</cx:pt>
          <cx:pt idx="2795">6.0414000000000003</cx:pt>
          <cx:pt idx="2796">6.4292999999999996</cx:pt>
          <cx:pt idx="2797">13.6724</cx:pt>
          <cx:pt idx="2798">0</cx:pt>
          <cx:pt idx="2799">7.5548999999999999</cx:pt>
          <cx:pt idx="2800">0</cx:pt>
          <cx:pt idx="2801">11.475</cx:pt>
          <cx:pt idx="2802">7.2561999999999998</cx:pt>
          <cx:pt idx="2803">0.33400000000000002</cx:pt>
          <cx:pt idx="2804">2.5728</cx:pt>
          <cx:pt idx="2805">8.8617000000000008</cx:pt>
          <cx:pt idx="2806">3.3388</cx:pt>
          <cx:pt idx="2807">8.2685999999999993</cx:pt>
          <cx:pt idx="2808">7.9690000000000003</cx:pt>
          <cx:pt idx="2809">10.781700000000001</cx:pt>
          <cx:pt idx="2810">10.1488</cx:pt>
          <cx:pt idx="2811">7.3605</cx:pt>
          <cx:pt idx="2812">10.690300000000001</cx:pt>
          <cx:pt idx="2813">8.6042000000000005</cx:pt>
          <cx:pt idx="2814">4.4141000000000004</cx:pt>
          <cx:pt idx="2815">7.2901999999999996</cx:pt>
          <cx:pt idx="2816">6.4379</cx:pt>
          <cx:pt idx="2817">7.3741000000000003</cx:pt>
          <cx:pt idx="2818">6.2234999999999996</cx:pt>
          <cx:pt idx="2819">1.2032</cx:pt>
          <cx:pt idx="2820">0</cx:pt>
          <cx:pt idx="2821">0.60499999999999998</cx:pt>
          <cx:pt idx="2822">4.4141000000000004</cx:pt>
          <cx:pt idx="2823">7.6059000000000001</cx:pt>
          <cx:pt idx="2824">0</cx:pt>
          <cx:pt idx="2825">0</cx:pt>
          <cx:pt idx="2826">2.1331000000000002</cx:pt>
          <cx:pt idx="2827">7.2026000000000003</cx:pt>
          <cx:pt idx="2828">9.7897999999999996</cx:pt>
          <cx:pt idx="2829">9.2559000000000005</cx:pt>
          <cx:pt idx="2830">0</cx:pt>
          <cx:pt idx="2831">8.6582000000000008</cx:pt>
          <cx:pt idx="2832">2.6939000000000002</cx:pt>
          <cx:pt idx="2833">10.9368</cx:pt>
          <cx:pt idx="2834">3.609</cx:pt>
          <cx:pt idx="2835">10.9559</cx:pt>
          <cx:pt idx="2836">10.157</cx:pt>
          <cx:pt idx="2837">0</cx:pt>
          <cx:pt idx="2838">8.4601000000000006</cx:pt>
          <cx:pt idx="2839">10.7204</cx:pt>
          <cx:pt idx="2840">7.7729999999999997</cx:pt>
          <cx:pt idx="2841">9.3498999999999999</cx:pt>
          <cx:pt idx="2842">5.5579000000000001</cx:pt>
          <cx:pt idx="2843">1.4975000000000001</cx:pt>
          <cx:pt idx="2844">6.8597000000000001</cx:pt>
          <cx:pt idx="2845">9.0286000000000008</cx:pt>
          <cx:pt idx="2846">9.5858000000000008</cx:pt>
          <cx:pt idx="2847">9.2772000000000006</cx:pt>
          <cx:pt idx="2848">6.7731000000000003</cx:pt>
          <cx:pt idx="2849">0</cx:pt>
          <cx:pt idx="2850">8.5449999999999999</cx:pt>
          <cx:pt idx="2851">1.6075999999999999</cx:pt>
          <cx:pt idx="2852">1.7418</cx:pt>
          <cx:pt idx="2853">7.0533000000000001</cx:pt>
          <cx:pt idx="2854">10.767300000000001</cx:pt>
          <cx:pt idx="2855">3.1819999999999999</cx:pt>
          <cx:pt idx="2856">4.7153</cx:pt>
          <cx:pt idx="2857">1.6248</cx:pt>
          <cx:pt idx="2858">11.7159</cx:pt>
          <cx:pt idx="2859">11.539999999999999</cx:pt>
          <cx:pt idx="2860">1.03</cx:pt>
          <cx:pt idx="2861">3.3388</cx:pt>
          <cx:pt idx="2862">6.3300999999999998</cx:pt>
          <cx:pt idx="2863">9.9952000000000005</cx:pt>
          <cx:pt idx="2864">6.9322999999999997</cx:pt>
          <cx:pt idx="2865">10.7178</cx:pt>
          <cx:pt idx="2866">3.0059999999999998</cx:pt>
          <cx:pt idx="2867">8.0925999999999991</cx:pt>
          <cx:pt idx="2868">8.3130000000000006</cx:pt>
          <cx:pt idx="2869">1.8500000000000001</cx:pt>
          <cx:pt idx="2870">4.2260999999999997</cx:pt>
          <cx:pt idx="2871">1.03</cx:pt>
          <cx:pt idx="2872">0.60499999999999998</cx:pt>
          <cx:pt idx="2873">3.3388</cx:pt>
          <cx:pt idx="2874">6.5655999999999999</cx:pt>
          <cx:pt idx="2875">10.282999999999999</cx:pt>
          <cx:pt idx="2876">0</cx:pt>
          <cx:pt idx="2877">0</cx:pt>
          <cx:pt idx="2878">10.076499999999999</cx:pt>
          <cx:pt idx="2879">9.1326999999999998</cx:pt>
          <cx:pt idx="2880">9.2687000000000008</cx:pt>
          <cx:pt idx="2881">2.1594000000000002</cx:pt>
          <cx:pt idx="2882">10.5059</cx:pt>
          <cx:pt idx="2883">12.8886</cx:pt>
          <cx:pt idx="2884">10.6569</cx:pt>
          <cx:pt idx="2885">9.5882000000000005</cx:pt>
          <cx:pt idx="2886">5.5256999999999996</cx:pt>
          <cx:pt idx="2887">6.6586999999999996</cx:pt>
          <cx:pt idx="2888">14.664400000000001</cx:pt>
          <cx:pt idx="2889">0</cx:pt>
          <cx:pt idx="2890">1.0465</cx:pt>
          <cx:pt idx="2891">9.5900999999999996</cx:pt>
          <cx:pt idx="2892">8.9922000000000004</cx:pt>
          <cx:pt idx="2893">9.0365000000000002</cx:pt>
          <cx:pt idx="2894">3.4460999999999999</cx:pt>
          <cx:pt idx="2895">8.3058999999999994</cx:pt>
          <cx:pt idx="2896">9.3766999999999996</cx:pt>
          <cx:pt idx="2897">6.8823999999999996</cx:pt>
          <cx:pt idx="2898">9.3336000000000006</cx:pt>
          <cx:pt idx="2899">9.5719999999999992</cx:pt>
          <cx:pt idx="2900">7.9554999999999998</cx:pt>
          <cx:pt idx="2901">9.1762999999999995</cx:pt>
          <cx:pt idx="2902">4.4316000000000004</cx:pt>
          <cx:pt idx="2903">0</cx:pt>
          <cx:pt idx="2904">10.5221</cx:pt>
          <cx:pt idx="2905">11.6167</cx:pt>
          <cx:pt idx="2906">1.03</cx:pt>
          <cx:pt idx="2907">8.7649000000000008</cx:pt>
          <cx:pt idx="2908">11.3743</cx:pt>
          <cx:pt idx="2909">10.755599999999999</cx:pt>
          <cx:pt idx="2910">6.1565000000000003</cx:pt>
          <cx:pt idx="2911">9.4882000000000009</cx:pt>
          <cx:pt idx="2912">10.974500000000001</cx:pt>
          <cx:pt idx="2913">7.7750000000000004</cx:pt>
          <cx:pt idx="2914">10.3659</cx:pt>
          <cx:pt idx="2915">8.8454999999999995</cx:pt>
          <cx:pt idx="2916">15.357200000000001</cx:pt>
          <cx:pt idx="2917">0</cx:pt>
          <cx:pt idx="2918">7.7275999999999998</cx:pt>
          <cx:pt idx="2919">0</cx:pt>
          <cx:pt idx="2920">0.33400000000000002</cx:pt>
          <cx:pt idx="2921">7.6738</cx:pt>
          <cx:pt idx="2922">0</cx:pt>
          <cx:pt idx="2923">10.168200000000001</cx:pt>
          <cx:pt idx="2924">10.366400000000001</cx:pt>
          <cx:pt idx="2925">0</cx:pt>
          <cx:pt idx="2926">7.3628</cx:pt>
          <cx:pt idx="2927">10.707700000000001</cx:pt>
          <cx:pt idx="2928">10.0283</cx:pt>
          <cx:pt idx="2929">6.6698000000000004</cx:pt>
          <cx:pt idx="2930">7.5766999999999998</cx:pt>
          <cx:pt idx="2931">1.03</cx:pt>
          <cx:pt idx="2932">1.8500000000000001</cx:pt>
          <cx:pt idx="2933">0</cx:pt>
          <cx:pt idx="2934">5.4154999999999998</cx:pt>
          <cx:pt idx="2935">2.2162999999999999</cx:pt>
          <cx:pt idx="2936">9.6950000000000003</cx:pt>
          <cx:pt idx="2937">0</cx:pt>
          <cx:pt idx="2938">10.571099999999999</cx:pt>
          <cx:pt idx="2939">11.1328</cx:pt>
          <cx:pt idx="2940">7.3236999999999997</cx:pt>
          <cx:pt idx="2941">0</cx:pt>
          <cx:pt idx="2942">0</cx:pt>
          <cx:pt idx="2943">0.60499999999999998</cx:pt>
          <cx:pt idx="2944">0</cx:pt>
          <cx:pt idx="2945">9.2711000000000006</cx:pt>
          <cx:pt idx="2946">10.265700000000001</cx:pt>
          <cx:pt idx="2947">2.4405999999999999</cx:pt>
          <cx:pt idx="2948">8.5531000000000006</cx:pt>
          <cx:pt idx="2949">8.7863000000000007</cx:pt>
          <cx:pt idx="2950">8.2075999999999993</cx:pt>
          <cx:pt idx="2951">10.6325</cx:pt>
          <cx:pt idx="2952">1.03</cx:pt>
          <cx:pt idx="2953">9.2071000000000005</cx:pt>
          <cx:pt idx="2954">1.9507000000000001</cx:pt>
          <cx:pt idx="2955">8.1638000000000002</cx:pt>
          <cx:pt idx="2956">1.6248</cx:pt>
          <cx:pt idx="2957">9.9588999999999999</cx:pt>
          <cx:pt idx="2958">1.7418</cx:pt>
          <cx:pt idx="2959">13.6699</cx:pt>
          <cx:pt idx="2960">0.87060000000000004</cx:pt>
          <cx:pt idx="2961">14.1067</cx:pt>
          <cx:pt idx="2962">11.6745</cx:pt>
          <cx:pt idx="2963">14.2911</cx:pt>
          <cx:pt idx="2964">9.3498999999999999</cx:pt>
          <cx:pt idx="2965">8.0505999999999993</cx:pt>
          <cx:pt idx="2966">2.6345999999999998</cx:pt>
          <cx:pt idx="2967">0.33400000000000002</cx:pt>
          <cx:pt idx="2968">0</cx:pt>
          <cx:pt idx="2969">0</cx:pt>
          <cx:pt idx="2970">0.60499999999999998</cx:pt>
          <cx:pt idx="2971">0</cx:pt>
          <cx:pt idx="2972">0</cx:pt>
          <cx:pt idx="2973">8.6913</cx:pt>
          <cx:pt idx="2974">6.2679999999999998</cx:pt>
          <cx:pt idx="2975">0</cx:pt>
          <cx:pt idx="2976">11.794700000000001</cx:pt>
          <cx:pt idx="2977">10.369400000000001</cx:pt>
          <cx:pt idx="2978">9.6305999999999994</cx:pt>
          <cx:pt idx="2979">10.4292</cx:pt>
          <cx:pt idx="2980">0.83309999999999995</cx:pt>
          <cx:pt idx="2981">11.6166</cx:pt>
          <cx:pt idx="2982">12.4285</cx:pt>
          <cx:pt idx="2983">1.4975000000000001</cx:pt>
          <cx:pt idx="2984">9.5401000000000007</cx:pt>
          <cx:pt idx="2985">9.3347999999999995</cx:pt>
          <cx:pt idx="2986">4.3601999999999999</cx:pt>
          <cx:pt idx="2987">7.2438000000000002</cx:pt>
          <cx:pt idx="2988">5.0117000000000003</cx:pt>
          <cx:pt idx="2989">1.4975000000000001</cx:pt>
          <cx:pt idx="2990">1.03</cx:pt>
          <cx:pt idx="2991">1.7418</cx:pt>
          <cx:pt idx="2992">4.3601999999999999</cx:pt>
          <cx:pt idx="2993">5.6654999999999998</cx:pt>
          <cx:pt idx="2994">9.7691999999999997</cx:pt>
          <cx:pt idx="2995">8.9210999999999991</cx:pt>
          <cx:pt idx="2996">8.7058</cx:pt>
          <cx:pt idx="2997">2.6345999999999998</cx:pt>
          <cx:pt idx="2998">0.432</cx:pt>
          <cx:pt idx="2999">6.2335000000000003</cx:pt>
          <cx:pt idx="3000">0</cx:pt>
          <cx:pt idx="3001">7.8372000000000002</cx:pt>
          <cx:pt idx="3002">6.5784000000000002</cx:pt>
          <cx:pt idx="3003">1.4446000000000001</cx:pt>
          <cx:pt idx="3004">11.3041</cx:pt>
          <cx:pt idx="3005">6.9507000000000003</cx:pt>
          <cx:pt idx="3006">10.598699999999999</cx:pt>
          <cx:pt idx="3007">5.7930000000000001</cx:pt>
          <cx:pt idx="3008">0</cx:pt>
          <cx:pt idx="3009">1.8500000000000001</cx:pt>
          <cx:pt idx="3010">0</cx:pt>
          <cx:pt idx="3011">0</cx:pt>
          <cx:pt idx="3012">10.685499999999999</cx:pt>
          <cx:pt idx="3013">12.100199999999999</cx:pt>
          <cx:pt idx="3014">8.8116000000000003</cx:pt>
          <cx:pt idx="3015">6.4390999999999998</cx:pt>
          <cx:pt idx="3016">2.0447000000000002</cx:pt>
          <cx:pt idx="3017">8.5580999999999996</cx:pt>
          <cx:pt idx="3018">7.1043000000000003</cx:pt>
          <cx:pt idx="3019">9.5264000000000006</cx:pt>
          <cx:pt idx="3020">10.1547</cx:pt>
          <cx:pt idx="3021">7.3228999999999997</cx:pt>
          <cx:pt idx="3022">10.8263</cx:pt>
          <cx:pt idx="3023">8.8576999999999995</cx:pt>
          <cx:pt idx="3024">2.5728</cx:pt>
          <cx:pt idx="3025">12.4084</cx:pt>
          <cx:pt idx="3026">9.1057000000000006</cx:pt>
          <cx:pt idx="3027">11.918200000000001</cx:pt>
          <cx:pt idx="3028">5.6729000000000003</cx:pt>
          <cx:pt idx="3029">1.8500000000000001</cx:pt>
          <cx:pt idx="3030">5.2276999999999996</cx:pt>
          <cx:pt idx="3031">11.3421</cx:pt>
          <cx:pt idx="3032">6.2778</cx:pt>
          <cx:pt idx="3033">9.2329000000000008</cx:pt>
          <cx:pt idx="3034">7.0978000000000003</cx:pt>
          <cx:pt idx="3035">7.4470000000000001</cx:pt>
          <cx:pt idx="3036">7.4936999999999996</cx:pt>
          <cx:pt idx="3037">9.6876999999999995</cx:pt>
          <cx:pt idx="3038">10.610300000000001</cx:pt>
          <cx:pt idx="3039">0</cx:pt>
          <cx:pt idx="3040">9.7905999999999995</cx:pt>
          <cx:pt idx="3041">7.4852999999999996</cx:pt>
          <cx:pt idx="3042">8.2711000000000006</cx:pt>
          <cx:pt idx="3043">1.03</cx:pt>
          <cx:pt idx="3044">0</cx:pt>
          <cx:pt idx="3045">7.9046000000000003</cx:pt>
          <cx:pt idx="3046">3.8365</cx:pt>
          <cx:pt idx="3047">5.8064999999999998</cx:pt>
          <cx:pt idx="3048">0</cx:pt>
          <cx:pt idx="3049">0</cx:pt>
          <cx:pt idx="3050">9.6438000000000006</cx:pt>
          <cx:pt idx="3051">5.7236000000000002</cx:pt>
          <cx:pt idx="3052">10.054</cx:pt>
          <cx:pt idx="3053">10.2286</cx:pt>
          <cx:pt idx="3054">0</cx:pt>
          <cx:pt idx="3055">0.60499999999999998</cx:pt>
          <cx:pt idx="3056">6.1618000000000004</cx:pt>
          <cx:pt idx="3057">6.6323999999999996</cx:pt>
          <cx:pt idx="3058">4.8775000000000004</cx:pt>
          <cx:pt idx="3059">3.9380999999999999</cx:pt>
          <cx:pt idx="3060">11.319800000000001</cx:pt>
          <cx:pt idx="3061">5.2671999999999999</cx:pt>
          <cx:pt idx="3062">6.4596</cx:pt>
          <cx:pt idx="3063">0.83309999999999995</cx:pt>
          <cx:pt idx="3064">6.827</cx:pt>
          <cx:pt idx="3065">11.002800000000001</cx:pt>
          <cx:pt idx="3066">8.7236999999999991</cx:pt>
          <cx:pt idx="3067">8.8339999999999996</cx:pt>
          <cx:pt idx="3068">1.03</cx:pt>
          <cx:pt idx="3069">9.9169</cx:pt>
          <cx:pt idx="3070">10.1355</cx:pt>
          <cx:pt idx="3071">9.9172999999999991</cx:pt>
          <cx:pt idx="3072">11.975300000000001</cx:pt>
          <cx:pt idx="3073">10.901899999999999</cx:pt>
          <cx:pt idx="3074">1.4209000000000001</cx:pt>
          <cx:pt idx="3075">10.043699999999999</cx:pt>
          <cx:pt idx="3076">0</cx:pt>
          <cx:pt idx="3077">10.1355</cx:pt>
          <cx:pt idx="3078">0</cx:pt>
          <cx:pt idx="3079">0</cx:pt>
          <cx:pt idx="3080">12.353</cx:pt>
          <cx:pt idx="3081">8.2241</cx:pt>
          <cx:pt idx="3082">11.140499999999999</cx:pt>
          <cx:pt idx="3083">10.6501</cx:pt>
          <cx:pt idx="3084">9.8020999999999994</cx:pt>
          <cx:pt idx="3085">2.3125</cx:pt>
          <cx:pt idx="3086">8.4812999999999992</cx:pt>
          <cx:pt idx="3087">11.208399999999999</cx:pt>
          <cx:pt idx="3088">9.0113000000000003</cx:pt>
          <cx:pt idx="3089">11.504</cx:pt>
          <cx:pt idx="3090">8.7726000000000006</cx:pt>
          <cx:pt idx="3091">3.6395</cx:pt>
          <cx:pt idx="3092">0</cx:pt>
          <cx:pt idx="3093">6.5304000000000002</cx:pt>
          <cx:pt idx="3094">7.6421000000000001</cx:pt>
          <cx:pt idx="3095">5.6947999999999999</cx:pt>
          <cx:pt idx="3096">8.6365999999999996</cx:pt>
          <cx:pt idx="3097">8.8634000000000004</cx:pt>
          <cx:pt idx="3098">11.1234</cx:pt>
          <cx:pt idx="3099">9.0314999999999994</cx:pt>
          <cx:pt idx="3100">9.0307999999999993</cx:pt>
          <cx:pt idx="3101">3.0966999999999998</cx:pt>
          <cx:pt idx="3102">8.3236000000000008</cx:pt>
          <cx:pt idx="3103">5.7164000000000001</cx:pt>
          <cx:pt idx="3104">5.1870000000000003</cx:pt>
          <cx:pt idx="3105">0</cx:pt>
          <cx:pt idx="3106">8.2988</cx:pt>
          <cx:pt idx="3107">9.1320999999999994</cx:pt>
          <cx:pt idx="3108">6.7798999999999996</cx:pt>
          <cx:pt idx="3109">0</cx:pt>
          <cx:pt idx="3110">0</cx:pt>
          <cx:pt idx="3111">4.8385999999999996</cx:pt>
          <cx:pt idx="3112">11.479799999999999</cx:pt>
          <cx:pt idx="3113">11.5067</cx:pt>
          <cx:pt idx="3114">5.8197999999999999</cx:pt>
          <cx:pt idx="3115">10.325200000000001</cx:pt>
          <cx:pt idx="3116">11.0672</cx:pt>
          <cx:pt idx="3117">7.1383999999999999</cx:pt>
          <cx:pt idx="3118">9.8455999999999992</cx:pt>
          <cx:pt idx="3119">0</cx:pt>
          <cx:pt idx="3120">10.667999999999999</cx:pt>
          <cx:pt idx="3121">6.1192000000000002</cx:pt>
          <cx:pt idx="3122">1.3577999999999999</cx:pt>
          <cx:pt idx="3123">1.2032</cx:pt>
          <cx:pt idx="3124">8.5114000000000001</cx:pt>
          <cx:pt idx="3125">0</cx:pt>
          <cx:pt idx="3126">7.1196000000000002</cx:pt>
          <cx:pt idx="3127">0.83309999999999995</cx:pt>
          <cx:pt idx="3128">10.3841</cx:pt>
          <cx:pt idx="3129">11.424200000000001</cx:pt>
          <cx:pt idx="3130">0</cx:pt>
          <cx:pt idx="3131">1.9507000000000001</cx:pt>
          <cx:pt idx="3132">6.7557999999999998</cx:pt>
          <cx:pt idx="3133">9.2668999999999997</cx:pt>
          <cx:pt idx="3134">6.8499999999999996</cx:pt>
          <cx:pt idx="3135">6.2969999999999997</cx:pt>
          <cx:pt idx="3136">1.03</cx:pt>
          <cx:pt idx="3137">7.7767999999999997</cx:pt>
          <cx:pt idx="3138">6.1029</cx:pt>
          <cx:pt idx="3139">8.1333000000000002</cx:pt>
          <cx:pt idx="3140">8.5731999999999999</cx:pt>
          <cx:pt idx="3141">6.8434999999999997</cx:pt>
          <cx:pt idx="3142">8.6738999999999997</cx:pt>
          <cx:pt idx="3143">10.0373</cx:pt>
          <cx:pt idx="3144">0</cx:pt>
          <cx:pt idx="3145">7.5568999999999997</cx:pt>
          <cx:pt idx="3146">10.622299999999999</cx:pt>
          <cx:pt idx="3147">1.3577999999999999</cx:pt>
          <cx:pt idx="3148">13.7072</cx:pt>
          <cx:pt idx="3149">3.2227999999999999</cx:pt>
          <cx:pt idx="3150">10.6122</cx:pt>
          <cx:pt idx="3151">0</cx:pt>
          <cx:pt idx="3152">1.6248</cx:pt>
          <cx:pt idx="3153">10.2578</cx:pt>
          <cx:pt idx="3154">8.6042000000000005</cx:pt>
          <cx:pt idx="3155">0</cx:pt>
          <cx:pt idx="3156">9.7139000000000006</cx:pt>
          <cx:pt idx="3157">0</cx:pt>
          <cx:pt idx="3158">4.2058</cx:pt>
          <cx:pt idx="3159">3.7553000000000001</cx:pt>
          <cx:pt idx="3160">0</cx:pt>
          <cx:pt idx="3161">10.128399999999999</cx:pt>
          <cx:pt idx="3162">0</cx:pt>
          <cx:pt idx="3163">6.3300999999999998</cx:pt>
          <cx:pt idx="3164">6.1618000000000004</cx:pt>
          <cx:pt idx="3165">0</cx:pt>
          <cx:pt idx="3166">9.0899999999999999</cx:pt>
          <cx:pt idx="3167">10.620100000000001</cx:pt>
          <cx:pt idx="3168">7.5144000000000002</cx:pt>
          <cx:pt idx="3169">10.442500000000001</cx:pt>
          <cx:pt idx="3170">9.0286000000000008</cx:pt>
          <cx:pt idx="3171">6.5861999999999998</cx:pt>
          <cx:pt idx="3172">5.3339999999999996</cx:pt>
          <cx:pt idx="3173">0.33400000000000002</cx:pt>
          <cx:pt idx="3174">6.7968999999999999</cx:pt>
          <cx:pt idx="3175">7.1169000000000002</cx:pt>
          <cx:pt idx="3176">12.815799999999999</cx:pt>
          <cx:pt idx="3177">1.3577999999999999</cx:pt>
          <cx:pt idx="3178">0</cx:pt>
          <cx:pt idx="3179">6.0640999999999998</cx:pt>
          <cx:pt idx="3180">10.769</cx:pt>
          <cx:pt idx="3181">3.5135000000000001</cx:pt>
          <cx:pt idx="3182">6.3346999999999998</cx:pt>
          <cx:pt idx="3183">9.6739999999999995</cx:pt>
          <cx:pt idx="3184">8.6013000000000002</cx:pt>
          <cx:pt idx="3185">10.956799999999999</cx:pt>
          <cx:pt idx="3186">5.9162999999999997</cx:pt>
          <cx:pt idx="3187">9.4718</cx:pt>
          <cx:pt idx="3188">8.0291999999999994</cx:pt>
          <cx:pt idx="3189">6.0526999999999997</cx:pt>
          <cx:pt idx="3190">0</cx:pt>
          <cx:pt idx="3191">12.308999999999999</cx:pt>
          <cx:pt idx="3192">10.358499999999999</cx:pt>
          <cx:pt idx="3193">5.2671999999999999</cx:pt>
          <cx:pt idx="3194">10.075100000000001</cx:pt>
          <cx:pt idx="3195">0.60499999999999998</cx:pt>
          <cx:pt idx="3196">3.8365</cx:pt>
          <cx:pt idx="3197">6.1406999999999998</cx:pt>
          <cx:pt idx="3198">9.4337999999999997</cx:pt>
          <cx:pt idx="3199">7.9705000000000004</cx:pt>
          <cx:pt idx="3200">3.6395</cx:pt>
          <cx:pt idx="3201">10.911300000000001</cx:pt>
          <cx:pt idx="3202">0.33400000000000002</cx:pt>
          <cx:pt idx="3203">9.0387000000000004</cx:pt>
          <cx:pt idx="3204">9.3630999999999993</cx:pt>
          <cx:pt idx="3205">0</cx:pt>
          <cx:pt idx="3206">0</cx:pt>
          <cx:pt idx="3207">9.3324999999999996</cx:pt>
          <cx:pt idx="3208">9.5817999999999994</cx:pt>
          <cx:pt idx="3209">7.8728999999999996</cx:pt>
          <cx:pt idx="3210">8.0393000000000008</cx:pt>
          <cx:pt idx="3211">9.3991000000000007</cx:pt>
          <cx:pt idx="3212">0</cx:pt>
          <cx:pt idx="3213">6.1929999999999996</cx:pt>
          <cx:pt idx="3214">5</cx:pt>
          <cx:pt idx="3215">11.723599999999999</cx:pt>
          <cx:pt idx="3216">7.8792999999999997</cx:pt>
          <cx:pt idx="3217">9.1414000000000009</cx:pt>
          <cx:pt idx="3218">6.1192000000000002</cx:pt>
          <cx:pt idx="3219">0</cx:pt>
          <cx:pt idx="3220">0</cx:pt>
          <cx:pt idx="3221">6.2484000000000002</cx:pt>
          <cx:pt idx="3222">6.3760000000000003</cx:pt>
          <cx:pt idx="3223">5.4503000000000004</cx:pt>
          <cx:pt idx="3224">12.0318</cx:pt>
          <cx:pt idx="3225">0</cx:pt>
          <cx:pt idx="3226">0.33400000000000002</cx:pt>
          <cx:pt idx="3227">0</cx:pt>
          <cx:pt idx="3228">10.2654</cx:pt>
          <cx:pt idx="3229">7.0189000000000004</cx:pt>
          <cx:pt idx="3230">10.194100000000001</cx:pt>
          <cx:pt idx="3231">10.9422</cx:pt>
          <cx:pt idx="3232">8.7172000000000001</cx:pt>
          <cx:pt idx="3233">4.8646000000000003</cx:pt>
          <cx:pt idx="3234">0</cx:pt>
          <cx:pt idx="3235">1.6248</cx:pt>
          <cx:pt idx="3236">10.441700000000001</cx:pt>
          <cx:pt idx="3237">11.813000000000001</cx:pt>
          <cx:pt idx="3238">0.60499999999999998</cx:pt>
          <cx:pt idx="3239">1.3577999999999999</cx:pt>
          <cx:pt idx="3240">0.83309999999999995</cx:pt>
          <cx:pt idx="3241">11.844200000000001</cx:pt>
          <cx:pt idx="3242">4.7153</cx:pt>
          <cx:pt idx="3243">0.33400000000000002</cx:pt>
          <cx:pt idx="3244">0</cx:pt>
          <cx:pt idx="3245">11.3009</cx:pt>
          <cx:pt idx="3246">7.9478999999999997</cx:pt>
          <cx:pt idx="3247">0</cx:pt>
          <cx:pt idx="3248">9.4792000000000005</cx:pt>
          <cx:pt idx="3249">9.4050999999999991</cx:pt>
          <cx:pt idx="3250">0.33400000000000002</cx:pt>
          <cx:pt idx="3251">0</cx:pt>
          <cx:pt idx="3252">1.2032</cx:pt>
          <cx:pt idx="3253">0</cx:pt>
          <cx:pt idx="3254">9.3331</cx:pt>
          <cx:pt idx="3255">0.33400000000000002</cx:pt>
          <cx:pt idx="3256">0.33400000000000002</cx:pt>
          <cx:pt idx="3257">0.33400000000000002</cx:pt>
          <cx:pt idx="3258">6.3394000000000004</cx:pt>
          <cx:pt idx="3259">8.109</cx:pt>
          <cx:pt idx="3260">0</cx:pt>
          <cx:pt idx="3261">0.60499999999999998</cx:pt>
          <cx:pt idx="3262">4.6896000000000004</cx:pt>
          <cx:pt idx="3263">2.7507999999999999</cx:pt>
          <cx:pt idx="3264">0</cx:pt>
          <cx:pt idx="3265">1.4975000000000001</cx:pt>
          <cx:pt idx="3266">11.094799999999999</cx:pt>
          <cx:pt idx="3267">4.1645000000000003</cx:pt>
          <cx:pt idx="3268">8.2843999999999998</cx:pt>
          <cx:pt idx="3269">0.33400000000000002</cx:pt>
          <cx:pt idx="3270">10.0604</cx:pt>
          <cx:pt idx="3271">9.8270999999999997</cx:pt>
          <cx:pt idx="3272">7.9202000000000004</cx:pt>
          <cx:pt idx="3273">0</cx:pt>
          <cx:pt idx="3274">11.2277</cx:pt>
          <cx:pt idx="3275">4.1002000000000001</cx:pt>
          <cx:pt idx="3276">13.208299999999999</cx:pt>
          <cx:pt idx="3277">2.2949999999999999</cx:pt>
          <cx:pt idx="3278">12.1282</cx:pt>
          <cx:pt idx="3279">11.5708</cx:pt>
          <cx:pt idx="3280">9.8698999999999995</cx:pt>
          <cx:pt idx="3281">12.461600000000001</cx:pt>
          <cx:pt idx="3282">11.298500000000001</cx:pt>
          <cx:pt idx="3283">9.0995000000000008</cx:pt>
          <cx:pt idx="3284">0</cx:pt>
          <cx:pt idx="3285">6.8122999999999996</cx:pt>
          <cx:pt idx="3286">9.4696999999999996</cx:pt>
          <cx:pt idx="3287">10.7227</cx:pt>
          <cx:pt idx="3288">0</cx:pt>
          <cx:pt idx="3289">8.1184999999999992</cx:pt>
          <cx:pt idx="3290">3.3269000000000002</cx:pt>
          <cx:pt idx="3291">0</cx:pt>
          <cx:pt idx="3292">6.5743999999999998</cx:pt>
          <cx:pt idx="3293">0</cx:pt>
          <cx:pt idx="3294">0</cx:pt>
          <cx:pt idx="3295">4.6268000000000002</cx:pt>
          <cx:pt idx="3296">0.83309999999999995</cx:pt>
          <cx:pt idx="3297">7.4260000000000002</cx:pt>
          <cx:pt idx="3298">8.6166999999999998</cx:pt>
          <cx:pt idx="3299">0</cx:pt>
          <cx:pt idx="3300">9.0542999999999996</cx:pt>
          <cx:pt idx="3301">3.8626</cx:pt>
          <cx:pt idx="3302">6.0242000000000004</cx:pt>
          <cx:pt idx="3303">0</cx:pt>
          <cx:pt idx="3304">6.2778</cx:pt>
          <cx:pt idx="3305">6.7695999999999996</cx:pt>
          <cx:pt idx="3306">9.8839000000000006</cx:pt>
          <cx:pt idx="3307">9.9758999999999993</cx:pt>
          <cx:pt idx="3308">8.2940000000000005</cx:pt>
          <cx:pt idx="3309">10.7432</cx:pt>
          <cx:pt idx="3310">3.5459999999999998</cx:pt>
          <cx:pt idx="3311">10.719200000000001</cx:pt>
          <cx:pt idx="3312">3.3388</cx:pt>
          <cx:pt idx="3313">7.7510000000000003</cx:pt>
          <cx:pt idx="3314">6.7382999999999997</cx:pt>
          <cx:pt idx="3315">0.83309999999999995</cx:pt>
          <cx:pt idx="3316">11.029999999999999</cx:pt>
          <cx:pt idx="3317">9.7697000000000003</cx:pt>
          <cx:pt idx="3318">11.597899999999999</cx:pt>
          <cx:pt idx="3319">10.327299999999999</cx:pt>
          <cx:pt idx="3320">5.8912000000000004</cx:pt>
          <cx:pt idx="3321">6.9119000000000002</cx:pt>
          <cx:pt idx="3322">13.622</cx:pt>
          <cx:pt idx="3323">3.9133</cx:pt>
          <cx:pt idx="3324">9.5068999999999999</cx:pt>
          <cx:pt idx="3325">7.7011000000000003</cx:pt>
          <cx:pt idx="3326">1.03</cx:pt>
          <cx:pt idx="3327">8.1260999999999992</cx:pt>
          <cx:pt idx="3328">0</cx:pt>
          <cx:pt idx="3329">11.075100000000001</cx:pt>
          <cx:pt idx="3330">8.8175000000000008</cx:pt>
          <cx:pt idx="3331">9.6605000000000008</cx:pt>
          <cx:pt idx="3332">7.2634999999999996</cx:pt>
          <cx:pt idx="3333">13.2323</cx:pt>
          <cx:pt idx="3334">9.0443999999999996</cx:pt>
          <cx:pt idx="3335">7.7767999999999997</cx:pt>
          <cx:pt idx="3336">1.2032</cx:pt>
          <cx:pt idx="3337">7.3832000000000004</cx:pt>
          <cx:pt idx="3338">4.5160999999999998</cx:pt>
          <cx:pt idx="3339">9.7012999999999998</cx:pt>
          <cx:pt idx="3340">7.8551000000000002</cx:pt>
          <cx:pt idx="3341">7.3140000000000001</cx:pt>
          <cx:pt idx="3342">10.8924</cx:pt>
          <cx:pt idx="3343">6.9446000000000003</cx:pt>
          <cx:pt idx="3344">11.448700000000001</cx:pt>
          <cx:pt idx="3345">10.419499999999999</cx:pt>
          <cx:pt idx="3346">1.03</cx:pt>
          <cx:pt idx="3347">0</cx:pt>
          <cx:pt idx="3348">9.3059999999999992</cx:pt>
          <cx:pt idx="3349">6.7382999999999997</cx:pt>
          <cx:pt idx="3350">1.7418</cx:pt>
          <cx:pt idx="3351">8.6204999999999998</cx:pt>
          <cx:pt idx="3352">7.1142000000000003</cx:pt>
          <cx:pt idx="3353">6.8303000000000003</cx:pt>
          <cx:pt idx="3354">5.7091000000000003</cx:pt>
          <cx:pt idx="3355">0</cx:pt>
          <cx:pt idx="3356">4.3963000000000001</cx:pt>
          <cx:pt idx="3357">6.9657999999999998</cx:pt>
          <cx:pt idx="3358">9.9918999999999993</cx:pt>
          <cx:pt idx="3359">2.8584000000000001</cx:pt>
          <cx:pt idx="3360">3.6985999999999999</cx:pt>
          <cx:pt idx="3361">12.2401</cx:pt>
          <cx:pt idx="3362">0</cx:pt>
          <cx:pt idx="3363">6.8303000000000003</cx:pt>
          <cx:pt idx="3364">11.0318</cx:pt>
          <cx:pt idx="3365">9.9848999999999997</cx:pt>
          <cx:pt idx="3366">9.2698999999999998</cx:pt>
          <cx:pt idx="3367">10.0519</cx:pt>
          <cx:pt idx="3368">4.9028</cx:pt>
          <cx:pt idx="3369">0</cx:pt>
          <cx:pt idx="3370">0</cx:pt>
          <cx:pt idx="3371">2.7507999999999999</cx:pt>
          <cx:pt idx="3372">0.33400000000000002</cx:pt>
          <cx:pt idx="3373">9.3394999999999992</cx:pt>
          <cx:pt idx="3374">10.577999999999999</cx:pt>
          <cx:pt idx="3375">12.0435</cx:pt>
          <cx:pt idx="3376">0</cx:pt>
          <cx:pt idx="3377">7.2512999999999996</cx:pt>
          <cx:pt idx="3378">0.33400000000000002</cx:pt>
          <cx:pt idx="3379">0</cx:pt>
          <cx:pt idx="3380">5.9348999999999998</cx:pt>
          <cx:pt idx="3381">0</cx:pt>
          <cx:pt idx="3382">3.9380999999999999</cx:pt>
          <cx:pt idx="3383">11.283899999999999</cx:pt>
          <cx:pt idx="3384">1.4975000000000001</cx:pt>
          <cx:pt idx="3385">12.4458</cx:pt>
          <cx:pt idx="3386">11.3423</cx:pt>
          <cx:pt idx="3387">12.5328</cx:pt>
          <cx:pt idx="3388">7.2872000000000003</cx:pt>
          <cx:pt idx="3389">8.5166000000000004</cx:pt>
          <cx:pt idx="3390">4.6569000000000003</cx:pt>
          <cx:pt idx="3391">8.8132999999999999</cx:pt>
          <cx:pt idx="3392">11.575699999999999</cx:pt>
          <cx:pt idx="3393">8.7527000000000008</cx:pt>
          <cx:pt idx="3394">10.184699999999999</cx:pt>
          <cx:pt idx="3395">8.2867999999999995</cx:pt>
          <cx:pt idx="3396">1.6248</cx:pt>
          <cx:pt idx="3397">10.6396</cx:pt>
          <cx:pt idx="3398">3.7829000000000002</cx:pt>
          <cx:pt idx="3399">0</cx:pt>
          <cx:pt idx="3400">7.8872</cx:pt>
          <cx:pt idx="3401">6.5861999999999998</cx:pt>
          <cx:pt idx="3402">9.3573000000000004</cx:pt>
          <cx:pt idx="3403">0.60499999999999998</cx:pt>
          <cx:pt idx="3404">3.1791</cx:pt>
          <cx:pt idx="3405">11.068300000000001</cx:pt>
          <cx:pt idx="3406">8.0335000000000001</cx:pt>
          <cx:pt idx="3407">6.7523</cx:pt>
          <cx:pt idx="3408">9.5882000000000005</cx:pt>
          <cx:pt idx="3409">10.676600000000001</cx:pt>
          <cx:pt idx="3410">0</cx:pt>
          <cx:pt idx="3411">4.5164999999999997</cx:pt>
          <cx:pt idx="3412">9.8782999999999994</cx:pt>
          <cx:pt idx="3413">6.4764999999999997</cx:pt>
          <cx:pt idx="3414">10.359400000000001</cx:pt>
          <cx:pt idx="3415">0</cx:pt>
          <cx:pt idx="3416">10.036199999999999</cx:pt>
          <cx:pt idx="3417">10.3551</cx:pt>
          <cx:pt idx="3418">2.2949999999999999</cx:pt>
          <cx:pt idx="3419">4.5486000000000004</cx:pt>
          <cx:pt idx="3420">1.03</cx:pt>
          <cx:pt idx="3421">0</cx:pt>
          <cx:pt idx="3422">2.5728</cx:pt>
          <cx:pt idx="3423">0.60499999999999998</cx:pt>
          <cx:pt idx="3424">3.7829000000000002</cx:pt>
          <cx:pt idx="3425">0</cx:pt>
          <cx:pt idx="3426">4.8902000000000001</cx:pt>
          <cx:pt idx="3427">10.3369</cx:pt>
          <cx:pt idx="3428">8.0808</cx:pt>
          <cx:pt idx="3429">10.6494</cx:pt>
          <cx:pt idx="3430">9.3254999999999999</cx:pt>
          <cx:pt idx="3431">0.83309999999999995</cx:pt>
          <cx:pt idx="3432">3.9392999999999998</cx:pt>
          <cx:pt idx="3433">6.6017999999999999</cx:pt>
          <cx:pt idx="3434">10.069800000000001</cx:pt>
          <cx:pt idx="3435">9.8629999999999995</cx:pt>
          <cx:pt idx="3436">10.0097</cx:pt>
          <cx:pt idx="3437">9.8278999999999996</cx:pt>
          <cx:pt idx="3438">1.6248</cx:pt>
          <cx:pt idx="3439">0</cx:pt>
          <cx:pt idx="3440">0.60499999999999998</cx:pt>
          <cx:pt idx="3441">5.4673999999999996</cx:pt>
          <cx:pt idx="3442">0.60499999999999998</cx:pt>
          <cx:pt idx="3443">5.3887999999999998</cx:pt>
          <cx:pt idx="3444">1.2032</cx:pt>
          <cx:pt idx="3445">1.6248</cx:pt>
          <cx:pt idx="3446">1.3577999999999999</cx:pt>
          <cx:pt idx="3447">0</cx:pt>
          <cx:pt idx="3448">5.1557000000000004</cx:pt>
          <cx:pt idx="3449">11.821199999999999</cx:pt>
          <cx:pt idx="3450">9.4162999999999997</cx:pt>
          <cx:pt idx="3451">0.33400000000000002</cx:pt>
          <cx:pt idx="3452">0</cx:pt>
          <cx:pt idx="3453">6.5940000000000003</cx:pt>
          <cx:pt idx="3454">10.5748</cx:pt>
          <cx:pt idx="3455">3.2625000000000002</cx:pt>
          <cx:pt idx="3456">0.33400000000000002</cx:pt>
          <cx:pt idx="3457">8.5298999999999996</cx:pt>
          <cx:pt idx="3458">8.1184999999999992</cx:pt>
          <cx:pt idx="3459">8.0815000000000001</cx:pt>
          <cx:pt idx="3460">10.429500000000001</cx:pt>
          <cx:pt idx="3461">10.0402</cx:pt>
          <cx:pt idx="3462">7.2438000000000002</cx:pt>
          <cx:pt idx="3463">0</cx:pt>
          <cx:pt idx="3464">3.0966999999999998</cx:pt>
          <cx:pt idx="3465">1.2032</cx:pt>
          <cx:pt idx="3466">6.1063000000000001</cx:pt>
          <cx:pt idx="3467">8.2238000000000007</cx:pt>
          <cx:pt idx="3468">2.2162999999999999</cx:pt>
          <cx:pt idx="3469">7.1985000000000001</cx:pt>
          <cx:pt idx="3470">9.1111000000000004</cx:pt>
          <cx:pt idx="3471">0</cx:pt>
          <cx:pt idx="3472">0</cx:pt>
          <cx:pt idx="3473">1.3577999999999999</cx:pt>
          <cx:pt idx="3474">0</cx:pt>
          <cx:pt idx="3475">1.03</cx:pt>
          <cx:pt idx="3476">1.7418</cx:pt>
          <cx:pt idx="3477">10.427300000000001</cx:pt>
          <cx:pt idx="3478">7.0875000000000004</cx:pt>
          <cx:pt idx="3479">3.7553000000000001</cx:pt>
          <cx:pt idx="3480">7.5266999999999999</cx:pt>
          <cx:pt idx="3481">10.070499999999999</cx:pt>
          <cx:pt idx="3482">9.9498999999999995</cx:pt>
          <cx:pt idx="3483">9.9146000000000001</cx:pt>
          <cx:pt idx="3484">2.5082</cx:pt>
          <cx:pt idx="3485">7.5164</cx:pt>
          <cx:pt idx="3486">2.2949999999999999</cx:pt>
          <cx:pt idx="3487">0</cx:pt>
          <cx:pt idx="3488">10.0427</cx:pt>
          <cx:pt idx="3489">0</cx:pt>
          <cx:pt idx="3490">9.5365000000000002</cx:pt>
          <cx:pt idx="3491">11.3436</cx:pt>
          <cx:pt idx="3492">4.7008999999999999</cx:pt>
          <cx:pt idx="3493">7.8903999999999996</cx:pt>
          <cx:pt idx="3494">0.83309999999999995</cx:pt>
          <cx:pt idx="3495">2.1331000000000002</cx:pt>
          <cx:pt idx="3496">2.2162999999999999</cx:pt>
          <cx:pt idx="3497">11.3665</cx:pt>
          <cx:pt idx="3498">3.3010999999999999</cx:pt>
          <cx:pt idx="3499">6.3064999999999998</cx:pt>
          <cx:pt idx="3500">8.1559000000000008</cx:pt>
          <cx:pt idx="3501">7.7103000000000002</cx:pt>
          <cx:pt idx="3502">0.33400000000000002</cx:pt>
          <cx:pt idx="3503">0</cx:pt>
          <cx:pt idx="3504">9.9878</cx:pt>
          <cx:pt idx="3505">1.03</cx:pt>
          <cx:pt idx="3506">3.6395</cx:pt>
          <cx:pt idx="3507">7.3513000000000002</cx:pt>
          <cx:pt idx="3508">9.0501000000000005</cx:pt>
          <cx:pt idx="3509">3.2227999999999999</cx:pt>
          <cx:pt idx="3510">10.514900000000001</cx:pt>
          <cx:pt idx="3511">8.6080000000000005</cx:pt>
          <cx:pt idx="3512">0</cx:pt>
          <cx:pt idx="3513">4.3231000000000002</cx:pt>
          <cx:pt idx="3514">5.3708</cx:pt>
          <cx:pt idx="3515">1.03</cx:pt>
          <cx:pt idx="3516">10.9224</cx:pt>
          <cx:pt idx="3517">9.6735000000000007</cx:pt>
          <cx:pt idx="3518">9.5218000000000007</cx:pt>
          <cx:pt idx="3519">8.6450999999999993</cx:pt>
          <cx:pt idx="3520">8.8889999999999993</cx:pt>
          <cx:pt idx="3521">2.2162999999999999</cx:pt>
          <cx:pt idx="3522">7.7244000000000002</cx:pt>
          <cx:pt idx="3523">11.5404</cx:pt>
          <cx:pt idx="3524">2.8584000000000001</cx:pt>
          <cx:pt idx="3525">9.6600999999999999</cx:pt>
          <cx:pt idx="3526">11.2059</cx:pt>
          <cx:pt idx="3527">7.8647999999999998</cx:pt>
          <cx:pt idx="3528">11.270300000000001</cx:pt>
          <cx:pt idx="3529">10.3238</cx:pt>
          <cx:pt idx="3530">9.1677999999999997</cx:pt>
          <cx:pt idx="3531">10.3276</cx:pt>
          <cx:pt idx="3532">8.7545000000000002</cx:pt>
          <cx:pt idx="3533">9.5146999999999995</cx:pt>
          <cx:pt idx="3534">9.9677000000000007</cx:pt>
          <cx:pt idx="3535">0</cx:pt>
          <cx:pt idx="3536">0</cx:pt>
          <cx:pt idx="3537">0</cx:pt>
          <cx:pt idx="3538">0</cx:pt>
          <cx:pt idx="3539">9.1486999999999998</cx:pt>
          <cx:pt idx="3540">1.3577999999999999</cx:pt>
          <cx:pt idx="3541">4.3231000000000002</cx:pt>
          <cx:pt idx="3542">6.3806000000000003</cx:pt>
          <cx:pt idx="3543">7.3258000000000001</cx:pt>
          <cx:pt idx="3544">2.2162999999999999</cx:pt>
          <cx:pt idx="3545">0</cx:pt>
          <cx:pt idx="3546">0</cx:pt>
          <cx:pt idx="3547">5.8082000000000003</cx:pt>
          <cx:pt idx="3548">0</cx:pt>
          <cx:pt idx="3549">1.7418</cx:pt>
          <cx:pt idx="3550">6.2969999999999997</cx:pt>
          <cx:pt idx="3551">0</cx:pt>
          <cx:pt idx="3552">8.7605000000000004</cx:pt>
          <cx:pt idx="3553">10.345599999999999</cx:pt>
          <cx:pt idx="3554">9.8671000000000006</cx:pt>
          <cx:pt idx="3555">9.8323999999999998</cx:pt>
          <cx:pt idx="3556">9.4419000000000004</cx:pt>
          <cx:pt idx="3557">10.3835</cx:pt>
          <cx:pt idx="3558">7.2877999999999998</cx:pt>
          <cx:pt idx="3559">4.7016</cx:pt>
          <cx:pt idx="3560">6.1139999999999999</cx:pt>
          <cx:pt idx="3561">0</cx:pt>
          <cx:pt idx="3562">10.358499999999999</cx:pt>
          <cx:pt idx="3563">4.8178000000000001</cx:pt>
          <cx:pt idx="3564">7.9325999999999999</cx:pt>
          <cx:pt idx="3565">6.3944999999999999</cx:pt>
          <cx:pt idx="3566">13.1609</cx:pt>
          <cx:pt idx="3567">2.4405999999999999</cx:pt>
          <cx:pt idx="3568">0</cx:pt>
          <cx:pt idx="3569">10.952999999999999</cx:pt>
          <cx:pt idx="3570">0</cx:pt>
          <cx:pt idx="3571">5.3708</cx:pt>
          <cx:pt idx="3572">5.7862</cx:pt>
          <cx:pt idx="3573">10.829599999999999</cx:pt>
          <cx:pt idx="3574">1.2032</cx:pt>
          <cx:pt idx="3575">0</cx:pt>
          <cx:pt idx="3576">8.8175000000000008</cx:pt>
          <cx:pt idx="3577">0</cx:pt>
          <cx:pt idx="3578">0</cx:pt>
          <cx:pt idx="3579">9.4548000000000005</cx:pt>
          <cx:pt idx="3580">11.0784</cx:pt>
          <cx:pt idx="3581">0</cx:pt>
          <cx:pt idx="3582">11.0565</cx:pt>
          <cx:pt idx="3583">9.7558000000000007</cx:pt>
          <cx:pt idx="3584">0</cx:pt>
          <cx:pt idx="3585">3.609</cx:pt>
          <cx:pt idx="3586">3.4460999999999999</cx:pt>
          <cx:pt idx="3587">10.393599999999999</cx:pt>
          <cx:pt idx="3588">9.7965</cx:pt>
          <cx:pt idx="3589">0.60499999999999998</cx:pt>
          <cx:pt idx="3590">8.9578000000000007</cx:pt>
          <cx:pt idx="3591">0</cx:pt>
          <cx:pt idx="3592">6.6436999999999999</cx:pt>
          <cx:pt idx="3593">7.7954999999999997</cx:pt>
          <cx:pt idx="3594">5.3339999999999996</cx:pt>
          <cx:pt idx="3595">7.0189000000000004</cx:pt>
          <cx:pt idx="3596">8.5778999999999996</cx:pt>
          <cx:pt idx="3597">6.5586000000000002</cx:pt>
          <cx:pt idx="3598">7.7297000000000002</cx:pt>
          <cx:pt idx="3599">3.4802</cx:pt>
          <cx:pt idx="3600">9.7094000000000005</cx:pt>
          <cx:pt idx="3601">0</cx:pt>
          <cx:pt idx="3602">0</cx:pt>
          <cx:pt idx="3603">6.3851000000000004</cx:pt>
          <cx:pt idx="3604">0</cx:pt>
          <cx:pt idx="3605">0.83309999999999995</cx:pt>
          <cx:pt idx="3606">10.4284</cx:pt>
          <cx:pt idx="3607">10.348599999999999</cx:pt>
          <cx:pt idx="3608">0.33400000000000002</cx:pt>
          <cx:pt idx="3609">7.1330999999999998</cx:pt>
          <cx:pt idx="3610">9.2904999999999998</cx:pt>
          <cx:pt idx="3611">8.5031999999999996</cx:pt>
          <cx:pt idx="3612">0</cx:pt>
          <cx:pt idx="3613">9.0039999999999996</cx:pt>
          <cx:pt idx="3614">10.963800000000001</cx:pt>
          <cx:pt idx="3615">10.994300000000001</cx:pt>
          <cx:pt idx="3616">11.4549</cx:pt>
          <cx:pt idx="3617">13.1233</cx:pt>
          <cx:pt idx="3618">12.263400000000001</cx:pt>
          <cx:pt idx="3619">10.212199999999999</cx:pt>
          <cx:pt idx="3620">11.108700000000001</cx:pt>
          <cx:pt idx="3621">7.4977999999999998</cx:pt>
          <cx:pt idx="3622">11.236000000000001</cx:pt>
          <cx:pt idx="3623">7.5667999999999997</cx:pt>
          <cx:pt idx="3624">2.6939000000000002</cx:pt>
          <cx:pt idx="3625">7.3582000000000001</cx:pt>
          <cx:pt idx="3626">5.5765000000000002</cx:pt>
          <cx:pt idx="3627">0</cx:pt>
          <cx:pt idx="3628">8.5052000000000003</cx:pt>
          <cx:pt idx="3629">0</cx:pt>
          <cx:pt idx="3630">9.9250000000000007</cx:pt>
          <cx:pt idx="3631">10.2866</cx:pt>
          <cx:pt idx="3632">8.5166000000000004</cx:pt>
          <cx:pt idx="3633">3.5135000000000001</cx:pt>
          <cx:pt idx="3634">10.250400000000001</cx:pt>
          <cx:pt idx="3635">9.9815000000000005</cx:pt>
          <cx:pt idx="3636">9.484</cx:pt>
          <cx:pt idx="3637">10.056100000000001</cx:pt>
          <cx:pt idx="3638">3.9863</cx:pt>
          <cx:pt idx="3639">0</cx:pt>
          <cx:pt idx="3640">1.03</cx:pt>
          <cx:pt idx="3641">6.1565000000000003</cx:pt>
          <cx:pt idx="3642">0</cx:pt>
          <cx:pt idx="3643">0.33400000000000002</cx:pt>
          <cx:pt idx="3644">11.145099999999999</cx:pt>
          <cx:pt idx="3645">0</cx:pt>
          <cx:pt idx="3646">8.5798000000000005</cx:pt>
          <cx:pt idx="3647">7.9660000000000002</cx:pt>
          <cx:pt idx="3648">0</cx:pt>
          <cx:pt idx="3649">9.9594000000000005</cx:pt>
          <cx:pt idx="3650">5.8975999999999997</cx:pt>
          <cx:pt idx="3651">5.1237000000000004</cx:pt>
          <cx:pt idx="3652">11.8111</cx:pt>
          <cx:pt idx="3653">13.6716</cx:pt>
          <cx:pt idx="3654">10.0656</cx:pt>
          <cx:pt idx="3655">5.2321</cx:pt>
          <cx:pt idx="3656">12.058</cx:pt>
          <cx:pt idx="3657">7.8681000000000001</cx:pt>
          <cx:pt idx="3658">9.7053999999999991</cx:pt>
          <cx:pt idx="3659">9.9779999999999998</cx:pt>
          <cx:pt idx="3660">9.0768000000000004</cx:pt>
          <cx:pt idx="3661">7.2138</cx:pt>
          <cx:pt idx="3662">9.3556000000000008</cx:pt>
          <cx:pt idx="3663">1.2032</cx:pt>
          <cx:pt idx="3664">5.4242999999999997</cx:pt>
          <cx:pt idx="3665">1.8500000000000001</cx:pt>
          <cx:pt idx="3666">10.6235</cx:pt>
          <cx:pt idx="3667">12.540100000000001</cx:pt>
          <cx:pt idx="3668">8.3537999999999997</cx:pt>
          <cx:pt idx="3669">9.0206999999999997</cx:pt>
          <cx:pt idx="3670">2.8584000000000001</cx:pt>
          <cx:pt idx="3671">9.6065000000000005</cx:pt>
          <cx:pt idx="3672">5.5091999999999999</cx:pt>
          <cx:pt idx="3673">2.4405999999999999</cx:pt>
          <cx:pt idx="3674">9.2941000000000003</cx:pt>
          <cx:pt idx="3675">2.3696000000000002</cx:pt>
          <cx:pt idx="3676">8.1453000000000007</cx:pt>
          <cx:pt idx="3677">0</cx:pt>
          <cx:pt idx="3678">0</cx:pt>
          <cx:pt idx="3679">11.701499999999999</cx:pt>
          <cx:pt idx="3680">8.4352999999999998</cx:pt>
          <cx:pt idx="3681">11.8969</cx:pt>
          <cx:pt idx="3682">0</cx:pt>
          <cx:pt idx="3683">0</cx:pt>
          <cx:pt idx="3684">7.5377000000000001</cx:pt>
          <cx:pt idx="3685">2.1373000000000002</cx:pt>
          <cx:pt idx="3686">10.1577</cx:pt>
          <cx:pt idx="3687">10.4092</cx:pt>
          <cx:pt idx="3688">3.4460999999999999</cx:pt>
          <cx:pt idx="3689">5.6204000000000001</cx:pt>
          <cx:pt idx="3690">2.5728</cx:pt>
          <cx:pt idx="3691">9.3341999999999992</cx:pt>
          <cx:pt idx="3692">9.6166999999999998</cx:pt>
          <cx:pt idx="3693">8.2189999999999994</cx:pt>
          <cx:pt idx="3694">0.83309999999999995</cx:pt>
          <cx:pt idx="3695">10.832100000000001</cx:pt>
          <cx:pt idx="3696">9.1015999999999995</cx:pt>
          <cx:pt idx="3697">3.0520999999999998</cx:pt>
          <cx:pt idx="3698">10.017099999999999</cx:pt>
          <cx:pt idx="3699">5.5738000000000003</cx:pt>
          <cx:pt idx="3700">9.6791</cx:pt>
          <cx:pt idx="3701">7.3808999999999996</cx:pt>
          <cx:pt idx="3702">7.6531000000000002</cx:pt>
          <cx:pt idx="3703">10.917299999999999</cx:pt>
          <cx:pt idx="3704">4.4503000000000004</cx:pt>
          <cx:pt idx="3705">2.9584999999999999</cx:pt>
          <cx:pt idx="3706">0</cx:pt>
          <cx:pt idx="3707">0</cx:pt>
          <cx:pt idx="3708">5.2176</cx:pt>
          <cx:pt idx="3709">8.6562999999999999</cx:pt>
          <cx:pt idx="3710">4.4141000000000004</cx:pt>
          <cx:pt idx="3711">3.5459999999999998</cx:pt>
          <cx:pt idx="3712">0.83309999999999995</cx:pt>
          <cx:pt idx="3713">11.4682</cx:pt>
          <cx:pt idx="3714">8.7666000000000004</cx:pt>
          <cx:pt idx="3715">6.0640999999999998</cx:pt>
          <cx:pt idx="3716">0</cx:pt>
          <cx:pt idx="3717">7.0130999999999997</cx:pt>
          <cx:pt idx="3718">2.2949999999999999</cx:pt>
          <cx:pt idx="3719">5.7587000000000002</cx:pt>
          <cx:pt idx="3720">6.9137000000000004</cx:pt>
          <cx:pt idx="3721">2.8584000000000001</cx:pt>
          <cx:pt idx="3722">1.03</cx:pt>
          <cx:pt idx="3723">2.3696000000000002</cx:pt>
          <cx:pt idx="3724">3.7132000000000001</cx:pt>
          <cx:pt idx="3725">2.5728</cx:pt>
          <cx:pt idx="3726">11.174899999999999</cx:pt>
          <cx:pt idx="3727">0</cx:pt>
          <cx:pt idx="3728">4.3964999999999996</cx:pt>
          <cx:pt idx="3729">7.2714999999999996</cx:pt>
          <cx:pt idx="3730">11.2485</cx:pt>
          <cx:pt idx="3731">2.4405999999999999</cx:pt>
          <cx:pt idx="3732">10.623200000000001</cx:pt>
          <cx:pt idx="3733">8.5389999999999997</cx:pt>
          <cx:pt idx="3734">8.5093999999999994</cx:pt>
          <cx:pt idx="3735">0</cx:pt>
          <cx:pt idx="3736">11.009499999999999</cx:pt>
          <cx:pt idx="3737">0</cx:pt>
          <cx:pt idx="3738">10.6912</cx:pt>
          <cx:pt idx="3739">10.995799999999999</cx:pt>
          <cx:pt idx="3740">10.2151</cx:pt>
          <cx:pt idx="3741">0</cx:pt>
          <cx:pt idx="3742">5.1661999999999999</cx:pt>
          <cx:pt idx="3743">0</cx:pt>
          <cx:pt idx="3744">9.8584999999999994</cx:pt>
          <cx:pt idx="3745">10.620100000000001</cx:pt>
          <cx:pt idx="3746">0</cx:pt>
          <cx:pt idx="3747">9.5989000000000004</cx:pt>
          <cx:pt idx="3748">8.8157999999999994</cx:pt>
          <cx:pt idx="3749">9.6096000000000004</cx:pt>
          <cx:pt idx="3750">6.0951000000000004</cx:pt>
          <cx:pt idx="3751">9.4387000000000008</cx:pt>
          <cx:pt idx="3752">0</cx:pt>
          <cx:pt idx="3753">0.33400000000000002</cx:pt>
          <cx:pt idx="3754">3.6985999999999999</cx:pt>
          <cx:pt idx="3755">7.4768999999999997</cx:pt>
          <cx:pt idx="3756">11.541499999999999</cx:pt>
          <cx:pt idx="3757">3.6395</cx:pt>
          <cx:pt idx="3758">8.6051000000000002</cx:pt>
          <cx:pt idx="3759">12.072900000000001</cx:pt>
          <cx:pt idx="3760">5.6875</cx:pt>
          <cx:pt idx="3761">8.9510000000000005</cx:pt>
          <cx:pt idx="3762">7.3598999999999997</cx:pt>
          <cx:pt idx="3763">5.1557000000000004</cx:pt>
          <cx:pt idx="3764">10.286300000000001</cx:pt>
          <cx:pt idx="3765">10.0907</cx:pt>
          <cx:pt idx="3766">8.3889999999999993</cx:pt>
          <cx:pt idx="3767">7.4275000000000002</cx:pt>
          <cx:pt idx="3768">0.83309999999999995</cx:pt>
          <cx:pt idx="3769">4.2058</cx:pt>
          <cx:pt idx="3770">10.411099999999999</cx:pt>
          <cx:pt idx="3771">0.83309999999999995</cx:pt>
          <cx:pt idx="3772">9.4595000000000002</cx:pt>
          <cx:pt idx="3773">11.5573</cx:pt>
          <cx:pt idx="3774">11.0646</cx:pt>
          <cx:pt idx="3775">6.4379999999999997</cx:pt>
          <cx:pt idx="3776">0</cx:pt>
          <cx:pt idx="3777">13.0943</cx:pt>
          <cx:pt idx="3778">11.9192</cx:pt>
          <cx:pt idx="3779">11.197100000000001</cx:pt>
          <cx:pt idx="3780">11.409700000000001</cx:pt>
          <cx:pt idx="3781">9.6950000000000003</cx:pt>
          <cx:pt idx="3782">1.3577999999999999</cx:pt>
          <cx:pt idx="3783">0.83309999999999995</cx:pt>
          <cx:pt idx="3784">5.9470999999999998</cx:pt>
          <cx:pt idx="3785">0</cx:pt>
          <cx:pt idx="3786">2.9584999999999999</cx:pt>
          <cx:pt idx="3787">0</cx:pt>
          <cx:pt idx="3788">6.4638</cx:pt>
          <cx:pt idx="3789">9.3341999999999992</cx:pt>
          <cx:pt idx="3790">10.2392</cx:pt>
          <cx:pt idx="3791">1.8500000000000001</cx:pt>
          <cx:pt idx="3792">8.7888000000000002</cx:pt>
          <cx:pt idx="3793">0</cx:pt>
          <cx:pt idx="3794">1.4975000000000001</cx:pt>
          <cx:pt idx="3795">13.403600000000001</cx:pt>
          <cx:pt idx="3796">5.9772999999999996</cx:pt>
          <cx:pt idx="3797">3.9624000000000001</cx:pt>
          <cx:pt idx="3798">7.7526000000000002</cx:pt>
          <cx:pt idx="3799">11.7356</cx:pt>
          <cx:pt idx="3800">3.0059999999999998</cx:pt>
          <cx:pt idx="3801">7.2263999999999999</cx:pt>
          <cx:pt idx="3802">8.6071000000000009</cx:pt>
          <cx:pt idx="3803">8.5440000000000005</cx:pt>
          <cx:pt idx="3804">8.9234000000000009</cx:pt>
          <cx:pt idx="3805">8.6021999999999998</cx:pt>
          <cx:pt idx="3806">11.354699999999999</cx:pt>
          <cx:pt idx="3807">8.5649999999999995</cx:pt>
          <cx:pt idx="3808">8.8786000000000005</cx:pt>
          <cx:pt idx="3809">7.8998999999999997</cx:pt>
          <cx:pt idx="3810">4.7736999999999998</cx:pt>
          <cx:pt idx="3811">0.60499999999999998</cx:pt>
          <cx:pt idx="3812">10.9366</cx:pt>
          <cx:pt idx="3813">0</cx:pt>
          <cx:pt idx="3814">4.2260999999999997</cx:pt>
          <cx:pt idx="3815">3.1400000000000001</cx:pt>
          <cx:pt idx="3816">0</cx:pt>
          <cx:pt idx="3817">8.4298999999999999</cx:pt>
          <cx:pt idx="3818">3.5779000000000001</cx:pt>
          <cx:pt idx="3819">7.0951000000000004</cx:pt>
          <cx:pt idx="3820">7.4188000000000001</cx:pt>
          <cx:pt idx="3821">3.0520999999999998</cx:pt>
          <cx:pt idx="3822">0</cx:pt>
          <cx:pt idx="3823">7.5548999999999999</cx:pt>
          <cx:pt idx="3824">0</cx:pt>
          <cx:pt idx="3825">0</cx:pt>
          <cx:pt idx="3826">8.7809000000000008</cx:pt>
          <cx:pt idx="3827">4.7008999999999999</cx:pt>
          <cx:pt idx="3828">2.5082</cx:pt>
          <cx:pt idx="3829">9.6745000000000001</cx:pt>
          <cx:pt idx="3830">9.5329999999999995</cx:pt>
          <cx:pt idx="3831">8.8257999999999992</cx:pt>
          <cx:pt idx="3832">6.5861999999999998</cx:pt>
          <cx:pt idx="3833">11.8841</cx:pt>
          <cx:pt idx="3834">7.4099000000000004</cx:pt>
          <cx:pt idx="3835">10.1105</cx:pt>
          <cx:pt idx="3836">0</cx:pt>
          <cx:pt idx="3837">4.7153</cx:pt>
          <cx:pt idx="3838">9.4570000000000007</cx:pt>
          <cx:pt idx="3839">0</cx:pt>
          <cx:pt idx="3840">7.4535</cx:pt>
          <cx:pt idx="3841">0</cx:pt>
          <cx:pt idx="3842">11.0418</cx:pt>
          <cx:pt idx="3843">12.815899999999999</cx:pt>
          <cx:pt idx="3844">9.6836000000000002</cx:pt>
          <cx:pt idx="3845">13.486700000000001</cx:pt>
          <cx:pt idx="3846">11.7409</cx:pt>
          <cx:pt idx="3847">12.789</cx:pt>
          <cx:pt idx="3848">0</cx:pt>
          <cx:pt idx="3849">11.7186</cx:pt>
          <cx:pt idx="3850">0</cx:pt>
          <cx:pt idx="3851">9.8178999999999998</cx:pt>
          <cx:pt idx="3852">0</cx:pt>
          <cx:pt idx="3853">14.6769</cx:pt>
          <cx:pt idx="3854">10.2712</cx:pt>
          <cx:pt idx="3855">0.83309999999999995</cx:pt>
          <cx:pt idx="3856">7.9884000000000004</cx:pt>
          <cx:pt idx="3857">10.2935</cx:pt>
          <cx:pt idx="3858">8.6904000000000003</cx:pt>
          <cx:pt idx="3859">9.7436000000000007</cx:pt>
          <cx:pt idx="3860">11.624599999999999</cx:pt>
          <cx:pt idx="3861">7.0533000000000001</cx:pt>
          <cx:pt idx="3862">5.4759000000000002</cx:pt>
          <cx:pt idx="3863">2.7507999999999999</cx:pt>
          <cx:pt idx="3864">0</cx:pt>
          <cx:pt idx="3865">8.6003000000000007</cx:pt>
          <cx:pt idx="3866">6.7196999999999996</cx:pt>
          <cx:pt idx="3867">0.33400000000000002</cx:pt>
          <cx:pt idx="3868">9.3498999999999999</cx:pt>
          <cx:pt idx="3869">10.5105</cx:pt>
          <cx:pt idx="3870">11.148</cx:pt>
          <cx:pt idx="3871">5.5738000000000003</cx:pt>
          <cx:pt idx="3872">2.5728</cx:pt>
          <cx:pt idx="3873">15.1805</cx:pt>
          <cx:pt idx="3874">0</cx:pt>
          <cx:pt idx="3875">0</cx:pt>
          <cx:pt idx="3876">0.33400000000000002</cx:pt>
          <cx:pt idx="3877">8.7981999999999996</cx:pt>
          <cx:pt idx="3878">2.8056000000000001</cx:pt>
          <cx:pt idx="3879">3.6985999999999999</cx:pt>
          <cx:pt idx="3880">8.3457000000000008</cx:pt>
          <cx:pt idx="3881">0.33400000000000002</cx:pt>
          <cx:pt idx="3882">6.0652999999999997</cx:pt>
          <cx:pt idx="3883">0</cx:pt>
          <cx:pt idx="3884">0</cx:pt>
          <cx:pt idx="3885">7.8887999999999998</cx:pt>
          <cx:pt idx="3886">1.4975000000000001</cx:pt>
          <cx:pt idx="3887">8.7236999999999991</cx:pt>
          <cx:pt idx="3888">4.0781000000000001</cx:pt>
          <cx:pt idx="3889">0.83309999999999995</cx:pt>
          <cx:pt idx="3890">8.8626000000000005</cx:pt>
          <cx:pt idx="3891">6.9137000000000004</cx:pt>
          <cx:pt idx="3892">8.6348000000000003</cx:pt>
          <cx:pt idx="3893">8.5037000000000003</cx:pt>
          <cx:pt idx="3894">9.0015999999999998</cx:pt>
          <cx:pt idx="3895">0</cx:pt>
          <cx:pt idx="3896">0</cx:pt>
          <cx:pt idx="3897">8.2316000000000003</cx:pt>
          <cx:pt idx="3898">7.9690000000000003</cx:pt>
          <cx:pt idx="3899">3.8881999999999999</cx:pt>
          <cx:pt idx="3900">0</cx:pt>
          <cx:pt idx="3901">6.4722999999999997</cx:pt>
          <cx:pt idx="3902">7.6848000000000001</cx:pt>
          <cx:pt idx="3903">8.4375</cx:pt>
          <cx:pt idx="3904">9.0098000000000003</cx:pt>
          <cx:pt idx="3905">8.0223999999999993</cx:pt>
          <cx:pt idx="3906">7.7961</cx:pt>
          <cx:pt idx="3907">11.304500000000001</cx:pt>
          <cx:pt idx="3908">7.6883999999999997</cx:pt>
          <cx:pt idx="3909">0.60499999999999998</cx:pt>
          <cx:pt idx="3910">1.2032</cx:pt>
          <cx:pt idx="3911">0.33400000000000002</cx:pt>
          <cx:pt idx="3912">12.1968</cx:pt>
          <cx:pt idx="3913">5.8132000000000001</cx:pt>
          <cx:pt idx="3914">7.9645000000000001</cx:pt>
          <cx:pt idx="3915">7.8792999999999997</cx:pt>
          <cx:pt idx="3916">2.2949999999999999</cx:pt>
          <cx:pt idx="3917">13.135899999999999</cx:pt>
          <cx:pt idx="3918">8.1333000000000002</cx:pt>
          <cx:pt idx="3919">0</cx:pt>
          <cx:pt idx="3920">13.715299999999999</cx:pt>
          <cx:pt idx="3921">0.83309999999999995</cx:pt>
          <cx:pt idx="3922">9.3412000000000006</cx:pt>
          <cx:pt idx="3923">4.0781000000000001</cx:pt>
          <cx:pt idx="3924">7.8994</cx:pt>
          <cx:pt idx="3925">7.6920999999999999</cx:pt>
          <cx:pt idx="3926">9.2502999999999993</cx:pt>
          <cx:pt idx="3927">9.4692000000000007</cx:pt>
          <cx:pt idx="3928">10.702999999999999</cx:pt>
          <cx:pt idx="3929">7.6700999999999997</cx:pt>
          <cx:pt idx="3930">5.4066999999999998</cx:pt>
          <cx:pt idx="3931">4.7987000000000002</cx:pt>
          <cx:pt idx="3932">9.2977000000000007</cx:pt>
          <cx:pt idx="3933">8.3411000000000008</cx:pt>
          <cx:pt idx="3934">1.7418</cx:pt>
          <cx:pt idx="3935">8.0815000000000001</cx:pt>
          <cx:pt idx="3936">6.0263999999999998</cx:pt>
          <cx:pt idx="3937">13.5779</cx:pt>
          <cx:pt idx="3938">8.6821999999999999</cx:pt>
          <cx:pt idx="3939">8.7157</cx:pt>
          <cx:pt idx="3940">8.3755000000000006</cx:pt>
          <cx:pt idx="3941">13.048400000000001</cx:pt>
          <cx:pt idx="3942">1.6248</cx:pt>
          <cx:pt idx="3943">8.5442</cx:pt>
          <cx:pt idx="3944">0</cx:pt>
          <cx:pt idx="3945">13.370200000000001</cx:pt>
          <cx:pt idx="3946">10.273300000000001</cx:pt>
          <cx:pt idx="3947">4.3418000000000001</cx:pt>
          <cx:pt idx="3948">6.1821000000000002</cx:pt>
          <cx:pt idx="3949">8.5739000000000001</cx:pt>
          <cx:pt idx="3950">10.989000000000001</cx:pt>
          <cx:pt idx="3951">10.2926</cx:pt>
          <cx:pt idx="3952">0</cx:pt>
          <cx:pt idx="3953">10.5116</cx:pt>
          <cx:pt idx="3954">3.0966999999999998</cx:pt>
          <cx:pt idx="3955">0.33400000000000002</cx:pt>
          <cx:pt idx="3956">2.8584000000000001</cx:pt>
          <cx:pt idx="3957">8.7588000000000008</cx:pt>
          <cx:pt idx="3958">6.3985000000000003</cx:pt>
          <cx:pt idx="3959">5.9890999999999996</cx:pt>
          <cx:pt idx="3960">8.3094999999999999</cx:pt>
          <cx:pt idx="3961">4.9028</cx:pt>
          <cx:pt idx="3962">6.9926000000000004</cx:pt>
          <cx:pt idx="3963">3.3755000000000002</cx:pt>
          <cx:pt idx="3964">6.9105999999999996</cx:pt>
          <cx:pt idx="3965">4.7153</cx:pt>
          <cx:pt idx="3966">5.2176</cx:pt>
          <cx:pt idx="3967">7.5810000000000004</cx:pt>
          <cx:pt idx="3968">0</cx:pt>
          <cx:pt idx="3969">1.6248</cx:pt>
          <cx:pt idx="3970">4.4660000000000002</cx:pt>
          <cx:pt idx="3971">1.8500000000000001</cx:pt>
          <cx:pt idx="3972">0.60499999999999998</cx:pt>
          <cx:pt idx="3973">8.2340999999999998</cx:pt>
          <cx:pt idx="3974">8.9078999999999997</cx:pt>
          <cx:pt idx="3975">7.7698999999999998</cx:pt>
          <cx:pt idx="3976">0.33400000000000002</cx:pt>
          <cx:pt idx="3977">0</cx:pt>
          <cx:pt idx="3978">9.4586000000000006</cx:pt>
          <cx:pt idx="3979">5.7092999999999998</cx:pt>
          <cx:pt idx="3980">8.9187999999999992</cx:pt>
          <cx:pt idx="3981">10.9282</cx:pt>
          <cx:pt idx="3982">6.4553000000000003</cx:pt>
          <cx:pt idx="3983">9.4876000000000005</cx:pt>
          <cx:pt idx="3984">6.0528000000000004</cx:pt>
          <cx:pt idx="3985">2.1331000000000002</cx:pt>
          <cx:pt idx="3986">0</cx:pt>
          <cx:pt idx="3987">2.2949999999999999</cx:pt>
          <cx:pt idx="3988">8.8183000000000007</cx:pt>
          <cx:pt idx="3989">0</cx:pt>
          <cx:pt idx="3990">7.0560999999999998</cx:pt>
          <cx:pt idx="3991">6.2582000000000004</cx:pt>
          <cx:pt idx="3992">12.368499999999999</cx:pt>
          <cx:pt idx="3993">8.0015999999999998</cx:pt>
          <cx:pt idx="3994">0</cx:pt>
          <cx:pt idx="3995">9.3704999999999998</cx:pt>
          <cx:pt idx="3996">0</cx:pt>
          <cx:pt idx="3997">8.8945000000000007</cx:pt>
          <cx:pt idx="3998">1.03</cx:pt>
          <cx:pt idx="3999">0</cx:pt>
          <cx:pt idx="4000">1.03</cx:pt>
          <cx:pt idx="4001">13.7372</cx:pt>
          <cx:pt idx="4002">2.8056000000000001</cx:pt>
          <cx:pt idx="4003">1.3577999999999999</cx:pt>
          <cx:pt idx="4004">0.83309999999999995</cx:pt>
          <cx:pt idx="4005">6.141</cx:pt>
          <cx:pt idx="4006">10.9488</cx:pt>
          <cx:pt idx="4007">9.3950999999999993</cx:pt>
          <cx:pt idx="4008">13.0844</cx:pt>
          <cx:pt idx="4009">11.689500000000001</cx:pt>
          <cx:pt idx="4010">5.3433000000000002</cx:pt>
          <cx:pt idx="4011">8.1585000000000001</cx:pt>
          <cx:pt idx="4012">11.004200000000001</cx:pt>
          <cx:pt idx="4013">11.6973</cx:pt>
          <cx:pt idx="4014">6.9168000000000003</cx:pt>
          <cx:pt idx="4015">14.4132</cx:pt>
          <cx:pt idx="4016">9.7063000000000006</cx:pt>
          <cx:pt idx="4017">0</cx:pt>
          <cx:pt idx="4018">7.3898999999999999</cx:pt>
          <cx:pt idx="4019">8.7227999999999994</cx:pt>
          <cx:pt idx="4020">10.607699999999999</cx:pt>
          <cx:pt idx="4021">4.3418000000000001</cx:pt>
          <cx:pt idx="4022">11.8504</cx:pt>
          <cx:pt idx="4023">1.03</cx:pt>
          <cx:pt idx="4024">12.305300000000001</cx:pt>
          <cx:pt idx="4025">0.83309999999999995</cx:pt>
          <cx:pt idx="4026">0</cx:pt>
          <cx:pt idx="4027">2.1627999999999998</cx:pt>
          <cx:pt idx="4028">10.095800000000001</cx:pt>
          <cx:pt idx="4029">4.5160999999999998</cx:pt>
          <cx:pt idx="4030">11.8666</cx:pt>
          <cx:pt idx="4031">11.607900000000001</cx:pt>
          <cx:pt idx="4032">9.6008999999999993</cx:pt>
          <cx:pt idx="4033">11.731</cx:pt>
          <cx:pt idx="4034">8.7743000000000002</cx:pt>
          <cx:pt idx="4035">8.9534000000000002</cx:pt>
          <cx:pt idx="4036">0</cx:pt>
          <cx:pt idx="4037">7.9987000000000004</cx:pt>
          <cx:pt idx="4038">2.8056000000000001</cx:pt>
          <cx:pt idx="4039">0.60499999999999998</cx:pt>
          <cx:pt idx="4040">8.7939000000000007</cx:pt>
          <cx:pt idx="4041">0</cx:pt>
          <cx:pt idx="4042">8.7422000000000004</cx:pt>
          <cx:pt idx="4043">0.60499999999999998</cx:pt>
          <cx:pt idx="4044">8.2012999999999998</cx:pt>
          <cx:pt idx="4045">3.0059999999999998</cx:pt>
          <cx:pt idx="4046">10.813000000000001</cx:pt>
          <cx:pt idx="4047">0.60499999999999998</cx:pt>
          <cx:pt idx="4048">9.9016999999999999</cx:pt>
          <cx:pt idx="4049">8.9434000000000005</cx:pt>
          <cx:pt idx="4050">0</cx:pt>
          <cx:pt idx="4051">0</cx:pt>
          <cx:pt idx="4052">0</cx:pt>
          <cx:pt idx="4053">8.4674999999999994</cx:pt>
          <cx:pt idx="4054">0</cx:pt>
          <cx:pt idx="4055">12.4626</cx:pt>
          <cx:pt idx="4056">10.161</cx:pt>
          <cx:pt idx="4057">12.0214</cx:pt>
          <cx:pt idx="4058">9.5670999999999999</cx:pt>
          <cx:pt idx="4059">8.2460000000000004</cx:pt>
          <cx:pt idx="4060">0.33400000000000002</cx:pt>
          <cx:pt idx="4061">8.3283000000000005</cx:pt>
          <cx:pt idx="4062">10.7654</cx:pt>
          <cx:pt idx="4063">0</cx:pt>
          <cx:pt idx="4064">10.4207</cx:pt>
          <cx:pt idx="4065">11.1494</cx:pt>
          <cx:pt idx="4066">10.7989</cx:pt>
          <cx:pt idx="4067">9.7322000000000006</cx:pt>
          <cx:pt idx="4068">0</cx:pt>
          <cx:pt idx="4069">8.2278000000000002</cx:pt>
          <cx:pt idx="4070">7.8684000000000003</cx:pt>
          <cx:pt idx="4071">9.4113000000000007</cx:pt>
          <cx:pt idx="4072">4.3601999999999999</cx:pt>
          <cx:pt idx="4073">9.1866000000000003</cx:pt>
          <cx:pt idx="4074">7.4599000000000002</cx:pt>
          <cx:pt idx="4075">0.33400000000000002</cx:pt>
          <cx:pt idx="4076">0.33400000000000002</cx:pt>
          <cx:pt idx="4077">0</cx:pt>
          <cx:pt idx="4078">8.8265999999999991</cx:pt>
          <cx:pt idx="4079">3.2625000000000002</cx:pt>
          <cx:pt idx="4080">6.2134</cx:pt>
          <cx:pt idx="4081">12.4922</cx:pt>
          <cx:pt idx="4082">1.2032</cx:pt>
          <cx:pt idx="4083">0.83309999999999995</cx:pt>
          <cx:pt idx="4084">10.6676</cx:pt>
          <cx:pt idx="4085">8.7129999999999992</cx:pt>
          <cx:pt idx="4086">4.3041999999999998</cx:pt>
          <cx:pt idx="4087">9.3383000000000003</cx:pt>
          <cx:pt idx="4088">10.7075</cx:pt>
          <cx:pt idx="4089">2.2949999999999999</cx:pt>
          <cx:pt idx="4090">2.2162999999999999</cx:pt>
          <cx:pt idx="4091">5.8064999999999998</cx:pt>
          <cx:pt idx="4092">9.3743999999999996</cx:pt>
          <cx:pt idx="4093">0.33400000000000002</cx:pt>
          <cx:pt idx="4094">7.9839000000000002</cx:pt>
          <cx:pt idx="4095">9.2432999999999996</cx:pt>
          <cx:pt idx="4096">9.5803999999999991</cx:pt>
          <cx:pt idx="4097">7.3398000000000003</cx:pt>
          <cx:pt idx="4098">0.60499999999999998</cx:pt>
          <cx:pt idx="4099">2.7507999999999999</cx:pt>
          <cx:pt idx="4100">11.238799999999999</cx:pt>
          <cx:pt idx="4101">9.7992000000000008</cx:pt>
          <cx:pt idx="4102">4.4996</cx:pt>
          <cx:pt idx="4103">11.7249</cx:pt>
          <cx:pt idx="4104">7.2473000000000001</cx:pt>
          <cx:pt idx="4105">10.624700000000001</cx:pt>
          <cx:pt idx="4106">9.0780999999999992</cx:pt>
          <cx:pt idx="4107">5.1557000000000004</cx:pt>
          <cx:pt idx="4108">12.7715</cx:pt>
          <cx:pt idx="4109">0.33400000000000002</cx:pt>
          <cx:pt idx="4110">8.1410999999999998</cx:pt>
          <cx:pt idx="4111">4.3041999999999998</cx:pt>
          <cx:pt idx="4112">12.045500000000001</cx:pt>
          <cx:pt idx="4113">0.33400000000000002</cx:pt>
          <cx:pt idx="4114">5.3339999999999996</cx:pt>
          <cx:pt idx="4115">0</cx:pt>
          <cx:pt idx="4116">4.4660000000000002</cx:pt>
          <cx:pt idx="4117">0</cx:pt>
          <cx:pt idx="4118">2.2162999999999999</cx:pt>
          <cx:pt idx="4119">8.8356999999999992</cx:pt>
          <cx:pt idx="4120">4.6268000000000002</cx:pt>
          <cx:pt idx="4121">10.418799999999999</cx:pt>
          <cx:pt idx="4122">10.976000000000001</cx:pt>
          <cx:pt idx="4123">3.4112</cx:pt>
          <cx:pt idx="4124">9.4030000000000005</cx:pt>
          <cx:pt idx="4125">4.3963000000000001</cx:pt>
          <cx:pt idx="4126">7.8663999999999996</cx:pt>
          <cx:pt idx="4127">8.3618000000000006</cx:pt>
          <cx:pt idx="4128">10.7744</cx:pt>
          <cx:pt idx="4129">9.5576000000000008</cx:pt>
          <cx:pt idx="4130">10.854200000000001</cx:pt>
          <cx:pt idx="4131">1.7418</cx:pt>
          <cx:pt idx="4132">12.260300000000001</cx:pt>
          <cx:pt idx="4133">6.6684000000000001</cx:pt>
          <cx:pt idx="4134">8.1239000000000008</cx:pt>
          <cx:pt idx="4135">0</cx:pt>
          <cx:pt idx="4136">4.9400000000000004</cx:pt>
          <cx:pt idx="4137">2.1331000000000002</cx:pt>
          <cx:pt idx="4138">12.523400000000001</cx:pt>
          <cx:pt idx="4139">1.3577999999999999</cx:pt>
          <cx:pt idx="4140">3.0059999999999998</cx:pt>
          <cx:pt idx="4141">8.3422999999999998</cx:pt>
          <cx:pt idx="4142">3.0520999999999998</cx:pt>
          <cx:pt idx="4143">8.7603000000000009</cx:pt>
          <cx:pt idx="4144">1.2592000000000001</cx:pt>
          <cx:pt idx="4145">1.03</cx:pt>
          <cx:pt idx="4146">8.1196000000000002</cx:pt>
          <cx:pt idx="4147">11.126099999999999</cx:pt>
          <cx:pt idx="4148">2.8056000000000001</cx:pt>
          <cx:pt idx="4149">11.9725</cx:pt>
          <cx:pt idx="4150">4.5960000000000001</cx:pt>
          <cx:pt idx="4151">7.4188000000000001</cx:pt>
          <cx:pt idx="4152">11.094099999999999</cx:pt>
          <cx:pt idx="4153">9.0663999999999998</cx:pt>
          <cx:pt idx="4154">6.6512000000000002</cx:pt>
          <cx:pt idx="4155">0</cx:pt>
          <cx:pt idx="4156">10.4674</cx:pt>
          <cx:pt idx="4157">10.3346</cx:pt>
          <cx:pt idx="4158">10.004</cx:pt>
          <cx:pt idx="4159">5.9832000000000001</cx:pt>
          <cx:pt idx="4160">10.103</cx:pt>
          <cx:pt idx="4161">11.1831</cx:pt>
          <cx:pt idx="4162">7.6848000000000001</cx:pt>
          <cx:pt idx="4163">1.7418</cx:pt>
          <cx:pt idx="4164">9.3254999999999999</cx:pt>
          <cx:pt idx="4165">6.2582000000000004</cx:pt>
          <cx:pt idx="4166">11.218299999999999</cx:pt>
          <cx:pt idx="4167">11.019299999999999</cx:pt>
          <cx:pt idx="4168">3.0059999999999998</cx:pt>
          <cx:pt idx="4169">8.7263000000000002</cx:pt>
          <cx:pt idx="4170">10.323499999999999</cx:pt>
          <cx:pt idx="4171">10.979100000000001</cx:pt>
          <cx:pt idx="4172">10.096500000000001</cx:pt>
          <cx:pt idx="4173">2.0447000000000002</cx:pt>
          <cx:pt idx="4174">0</cx:pt>
          <cx:pt idx="4175">11.9696</cx:pt>
          <cx:pt idx="4176">8.7743000000000002</cx:pt>
          <cx:pt idx="4177">8.1239000000000008</cx:pt>
          <cx:pt idx="4178">8.1184999999999992</cx:pt>
          <cx:pt idx="4179">0</cx:pt>
          <cx:pt idx="4180">10.273300000000001</cx:pt>
          <cx:pt idx="4181">8.8216000000000001</cx:pt>
          <cx:pt idx="4182">10.469799999999999</cx:pt>
          <cx:pt idx="4183">0.60499999999999998</cx:pt>
          <cx:pt idx="4184">1.3577999999999999</cx:pt>
          <cx:pt idx="4185">0</cx:pt>
          <cx:pt idx="4186">9.3538999999999994</cx:pt>
          <cx:pt idx="4187">0</cx:pt>
          <cx:pt idx="4188">9.4146000000000001</cx:pt>
          <cx:pt idx="4189">10.4803</cx:pt>
          <cx:pt idx="4190">10.7738</cx:pt>
          <cx:pt idx="4191">10.042999999999999</cx:pt>
          <cx:pt idx="4192">9.7875999999999994</cx:pt>
          <cx:pt idx="4193">8.3154000000000003</cx:pt>
          <cx:pt idx="4194">8.3165999999999993</cx:pt>
          <cx:pt idx="4195">8.9951000000000008</cx:pt>
          <cx:pt idx="4196">11.2501</cx:pt>
          <cx:pt idx="4197">9.7444000000000006</cx:pt>
          <cx:pt idx="4198">10.635300000000001</cx:pt>
          <cx:pt idx="4199">1.4975000000000001</cx:pt>
          <cx:pt idx="4200">11.16</cx:pt>
          <cx:pt idx="4201">7.6814999999999998</cx:pt>
          <cx:pt idx="4202">2.8584000000000001</cx:pt>
          <cx:pt idx="4203">10.6791</cx:pt>
          <cx:pt idx="4204">7.4619999999999997</cx:pt>
          <cx:pt idx="4205">0</cx:pt>
          <cx:pt idx="4206">11.7042</cx:pt>
          <cx:pt idx="4207">4.4589999999999996</cx:pt>
          <cx:pt idx="4208">9.5335000000000001</cx:pt>
          <cx:pt idx="4209">4.9983000000000004</cx:pt>
          <cx:pt idx="4210">5.1973000000000003</cx:pt>
          <cx:pt idx="4211">7.5327000000000002</cx:pt>
          <cx:pt idx="4212">0.33400000000000002</cx:pt>
          <cx:pt idx="4213">3.2227999999999999</cx:pt>
          <cx:pt idx="4214">8.4034999999999993</cx:pt>
          <cx:pt idx="4215">0</cx:pt>
          <cx:pt idx="4216">0</cx:pt>
          <cx:pt idx="4217">12.5664</cx:pt>
          <cx:pt idx="4218">3.6692999999999998</cx:pt>
          <cx:pt idx="4219">7.5942999999999996</cx:pt>
          <cx:pt idx="4220">3.9380999999999999</cx:pt>
          <cx:pt idx="4221">7.7801999999999998</cx:pt>
          <cx:pt idx="4222">7.9660000000000002</cx:pt>
          <cx:pt idx="4223">10.081300000000001</cx:pt>
          <cx:pt idx="4224">8.0662000000000003</cx:pt>
          <cx:pt idx="4225">10.349299999999999</cx:pt>
          <cx:pt idx="4226">0</cx:pt>
          <cx:pt idx="4227">9.9511000000000003</cx:pt>
          <cx:pt idx="4228">10.3102</cx:pt>
          <cx:pt idx="4229">1.2032</cx:pt>
          <cx:pt idx="4230">9.9274000000000004</cx:pt>
          <cx:pt idx="4231">7.0922999999999998</cx:pt>
          <cx:pt idx="4232">12.4846</cx:pt>
          <cx:pt idx="4233">0</cx:pt>
          <cx:pt idx="4234">8.5389999999999997</cx:pt>
          <cx:pt idx="4235">1.2032</cx:pt>
          <cx:pt idx="4236">10.8386</cx:pt>
          <cx:pt idx="4237">0</cx:pt>
          <cx:pt idx="4238">10.022600000000001</cx:pt>
          <cx:pt idx="4239">2.9093</cx:pt>
          <cx:pt idx="4240">5.6430999999999996</cx:pt>
          <cx:pt idx="4241">0</cx:pt>
          <cx:pt idx="4242">6.4161999999999999</cx:pt>
          <cx:pt idx="4243">13.520200000000001</cx:pt>
          <cx:pt idx="4244">11.1144</cx:pt>
          <cx:pt idx="4245">10.592700000000001</cx:pt>
          <cx:pt idx="4246">0.60499999999999998</cx:pt>
          <cx:pt idx="4247">3.7829000000000002</cx:pt>
          <cx:pt idx="4248">9.5724999999999998</cx:pt>
          <cx:pt idx="4249">5.7862</cx:pt>
          <cx:pt idx="4250">9.1071000000000009</cx:pt>
          <cx:pt idx="4251">7.7944000000000004</cx:pt>
          <cx:pt idx="4252">9.1273999999999997</cx:pt>
          <cx:pt idx="4253">8.5073000000000008</cx:pt>
          <cx:pt idx="4254">8.4090000000000007</cx:pt>
          <cx:pt idx="4255">9.2988999999999997</cx:pt>
          <cx:pt idx="4256">8.1974</cx:pt>
          <cx:pt idx="4257">11.647399999999999</cx:pt>
          <cx:pt idx="4258">7.4748000000000001</cx:pt>
          <cx:pt idx="4259">10.199199999999999</cx:pt>
          <cx:pt idx="4260">9.8138000000000005</cx:pt>
          <cx:pt idx="4261">10.447100000000001</cx:pt>
          <cx:pt idx="4262">3.5354000000000001</cx:pt>
          <cx:pt idx="4263">4.0212000000000003</cx:pt>
          <cx:pt idx="4264">9.5084</cx:pt>
          <cx:pt idx="4265">1.6248</cx:pt>
          <cx:pt idx="4266">3.3388</cx:pt>
          <cx:pt idx="4267">10.4594</cx:pt>
          <cx:pt idx="4268">9.4365000000000006</cx:pt>
          <cx:pt idx="4269">0</cx:pt>
          <cx:pt idx="4270">5.8285</cx:pt>
          <cx:pt idx="4271">0</cx:pt>
          <cx:pt idx="4272">3.4802</cx:pt>
          <cx:pt idx="4273">7.8535000000000004</cx:pt>
          <cx:pt idx="4274">9.5760000000000005</cx:pt>
          <cx:pt idx="4275">10.801</cx:pt>
          <cx:pt idx="4276">6.4974999999999996</cx:pt>
          <cx:pt idx="4277">2.1331000000000002</cx:pt>
          <cx:pt idx="4278">10.8109</cx:pt>
          <cx:pt idx="4279">4.0781000000000001</cx:pt>
          <cx:pt idx="4280">7.9325999999999999</cx:pt>
          <cx:pt idx="4281">0.83309999999999995</cx:pt>
          <cx:pt idx="4282">9.9366000000000003</cx:pt>
          <cx:pt idx="4283">7.0503999999999998</cx:pt>
          <cx:pt idx="4284">7.0978000000000003</cx:pt>
          <cx:pt idx="4285">9.0436999999999994</cx:pt>
          <cx:pt idx="4286">1.8500000000000001</cx:pt>
          <cx:pt idx="4287">8.8520000000000003</cx:pt>
          <cx:pt idx="4288">9.1111000000000004</cx:pt>
          <cx:pt idx="4289">10.4468</cx:pt>
          <cx:pt idx="4290">7.3605</cx:pt>
          <cx:pt idx="4291">7.8551000000000002</cx:pt>
          <cx:pt idx="4292">4.8121</cx:pt>
          <cx:pt idx="4293">9.8024000000000004</cx:pt>
          <cx:pt idx="4294">7.0312000000000001</cx:pt>
          <cx:pt idx="4295">3.6395</cx:pt>
          <cx:pt idx="4296">8.4589999999999996</cx:pt>
          <cx:pt idx="4297">10.2119</cx:pt>
          <cx:pt idx="4298">12.458299999999999</cx:pt>
          <cx:pt idx="4299">0.33400000000000002</cx:pt>
          <cx:pt idx="4300">0.33400000000000002</cx:pt>
          <cx:pt idx="4301">9.1795000000000009</cx:pt>
          <cx:pt idx="4302">9.1226000000000003</cx:pt>
          <cx:pt idx="4303">4.1645000000000003</cx:pt>
          <cx:pt idx="4304">9.3198000000000008</cx:pt>
          <cx:pt idx="4305">6.9954999999999998</cx:pt>
          <cx:pt idx="4306">5.0117000000000003</cx:pt>
          <cx:pt idx="4307">0</cx:pt>
          <cx:pt idx="4308">5.0910000000000002</cx:pt>
          <cx:pt idx="4309">6.9866999999999999</cx:pt>
          <cx:pt idx="4310">9.7727000000000004</cx:pt>
          <cx:pt idx="4311">9.9785000000000004</cx:pt>
          <cx:pt idx="4312">8.4856999999999996</cx:pt>
          <cx:pt idx="4313">3.0059999999999998</cx:pt>
          <cx:pt idx="4314">5.1870000000000003</cx:pt>
          <cx:pt idx="4315">8.1820000000000004</cx:pt>
          <cx:pt idx="4316">8.2552000000000003</cx:pt>
          <cx:pt idx="4317">0</cx:pt>
          <cx:pt idx="4318">5.1451000000000002</cx:pt>
          <cx:pt idx="4319">0</cx:pt>
          <cx:pt idx="4320">9.8158999999999992</cx:pt>
          <cx:pt idx="4321">9.4118999999999993</cx:pt>
          <cx:pt idx="4322">10.979100000000001</cx:pt>
          <cx:pt idx="4323">12.800700000000001</cx:pt>
          <cx:pt idx="4324">6.0585000000000004</cx:pt>
          <cx:pt idx="4325">8.6793999999999993</cx:pt>
          <cx:pt idx="4326">9.7545000000000002</cx:pt>
          <cx:pt idx="4327">9.7268000000000008</cx:pt>
          <cx:pt idx="4328">6.2385000000000002</cx:pt>
          <cx:pt idx="4329">9.6411999999999995</cx:pt>
          <cx:pt idx="4330">8.6318999999999999</cx:pt>
          <cx:pt idx="4331">9.3607999999999993</cx:pt>
          <cx:pt idx="4332">0</cx:pt>
          <cx:pt idx="4333">6.6055999999999999</cx:pt>
          <cx:pt idx="4334">10.869300000000001</cx:pt>
          <cx:pt idx="4335">2.2949999999999999</cx:pt>
          <cx:pt idx="4336">12.4893</cx:pt>
          <cx:pt idx="4337">8.0961999999999996</cx:pt>
          <cx:pt idx="4338">10.764099999999999</cx:pt>
          <cx:pt idx="4339">0.83309999999999995</cx:pt>
          <cx:pt idx="4340">9.3596000000000004</cx:pt>
          <cx:pt idx="4341">8.7614000000000001</cx:pt>
          <cx:pt idx="4342">11.7315</cx:pt>
          <cx:pt idx="4343">4.8121</cx:pt>
          <cx:pt idx="4344">10.8194</cx:pt>
          <cx:pt idx="4345">9.7562999999999995</cx:pt>
          <cx:pt idx="4346">9.8897999999999993</cx:pt>
          <cx:pt idx="4347">10.1868</cx:pt>
          <cx:pt idx="4348">0.87260000000000004</cx:pt>
          <cx:pt idx="4349">2.9493</cx:pt>
          <cx:pt idx="4350">8.4034999999999993</cx:pt>
          <cx:pt idx="4351">4.9400000000000004</cx:pt>
          <cx:pt idx="4352">1.4975000000000001</cx:pt>
          <cx:pt idx="4353">6.1565000000000003</cx:pt>
          <cx:pt idx="4354">3.5779000000000001</cx:pt>
          <cx:pt idx="4355">9.2114999999999991</cx:pt>
          <cx:pt idx="4356">9.1240000000000006</cx:pt>
          <cx:pt idx="4357">10.313499999999999</cx:pt>
          <cx:pt idx="4358">9.7215000000000007</cx:pt>
          <cx:pt idx="4359">8.0015999999999998</cx:pt>
          <cx:pt idx="4360">5.0575000000000001</cx:pt>
          <cx:pt idx="4361">1.3577999999999999</cx:pt>
          <cx:pt idx="4362">10.799099999999999</cx:pt>
          <cx:pt idx="4363">12.4467</cx:pt>
          <cx:pt idx="4364">6.1082999999999998</cx:pt>
          <cx:pt idx="4365">0.60499999999999998</cx:pt>
          <cx:pt idx="4366">10.521800000000001</cx:pt>
          <cx:pt idx="4367">4.8646000000000003</cx:pt>
          <cx:pt idx="4368">7.4448999999999996</cx:pt>
          <cx:pt idx="4369">6.8822000000000001</cx:pt>
          <cx:pt idx="4370">7.2138</cx:pt>
          <cx:pt idx="4371">3.8626</cx:pt>
          <cx:pt idx="4372">1.2032</cx:pt>
          <cx:pt idx="4373">6.2778</cx:pt>
          <cx:pt idx="4374">6.3486000000000002</cx:pt>
          <cx:pt idx="4375">0</cx:pt>
          <cx:pt idx="4376">1.2032</cx:pt>
          <cx:pt idx="4377">9.891</cx:pt>
          <cx:pt idx="4378">0</cx:pt>
          <cx:pt idx="4379">4.4660000000000002</cx:pt>
          <cx:pt idx="4380">10.032999999999999</cx:pt>
          <cx:pt idx="4381">1.3577999999999999</cx:pt>
          <cx:pt idx="4382">0</cx:pt>
          <cx:pt idx="4383">13.179</cx:pt>
          <cx:pt idx="4384">7.5747</cx:pt>
          <cx:pt idx="4385">12.135999999999999</cx:pt>
          <cx:pt idx="4386">0.83309999999999995</cx:pt>
          <cx:pt idx="4387">9</cx:pt>
          <cx:pt idx="4388">10.7879</cx:pt>
          <cx:pt idx="4389">9.8276000000000003</cx:pt>
          <cx:pt idx="4390">4.1433999999999997</cx:pt>
          <cx:pt idx="4391">9.7688000000000006</cx:pt>
          <cx:pt idx="4392">9.5053000000000001</cx:pt>
          <cx:pt idx="4393">7.5982000000000003</cx:pt>
          <cx:pt idx="4394">5.6875</cx:pt>
          <cx:pt idx="4395">2.5082</cx:pt>
          <cx:pt idx="4396">11.136100000000001</cx:pt>
          <cx:pt idx="4397">7.5963000000000003</cx:pt>
          <cx:pt idx="4398">6.7312000000000003</cx:pt>
          <cx:pt idx="4399">9.5616000000000003</cx:pt>
          <cx:pt idx="4400">3.3755000000000002</cx:pt>
          <cx:pt idx="4401">9.0159000000000002</cx:pt>
          <cx:pt idx="4402">3.5135000000000001</cx:pt>
          <cx:pt idx="4403">9.7492999999999999</cx:pt>
          <cx:pt idx="4404">9.4929000000000006</cx:pt>
          <cx:pt idx="4405">6.8277000000000001</cx:pt>
          <cx:pt idx="4406">10.2464</cx:pt>
          <cx:pt idx="4407">9.7804000000000002</cx:pt>
          <cx:pt idx="4408">9.1670999999999996</cx:pt>
          <cx:pt idx="4409">8.8224</cx:pt>
          <cx:pt idx="4410">10.9544</cx:pt>
          <cx:pt idx="4411">7.9154999999999998</cx:pt>
          <cx:pt idx="4412">10.4352</cx:pt>
          <cx:pt idx="4413">7.4936999999999996</cx:pt>
          <cx:pt idx="4414">8.9311000000000007</cx:pt>
          <cx:pt idx="4415">11.4323</cx:pt>
          <cx:pt idx="4416">4.2260999999999997</cx:pt>
          <cx:pt idx="4417">10.519</cx:pt>
          <cx:pt idx="4418">10.8125</cx:pt>
          <cx:pt idx="4419">8.4472000000000005</cx:pt>
          <cx:pt idx="4420">2.6939000000000002</cx:pt>
          <cx:pt idx="4421">11.905900000000001</cx:pt>
          <cx:pt idx="4422">3.0966999999999998</cx:pt>
          <cx:pt idx="4423">8.3422999999999998</cx:pt>
          <cx:pt idx="4424">9.9491999999999994</cx:pt>
          <cx:pt idx="4425">8.2025000000000006</cx:pt>
          <cx:pt idx="4426">9.5545000000000009</cx:pt>
          <cx:pt idx="4427">7.4143999999999997</cx:pt>
          <cx:pt idx="4428">3.7829000000000002</cx:pt>
          <cx:pt idx="4429">10.8515</cx:pt>
          <cx:pt idx="4430">9.2977000000000007</cx:pt>
          <cx:pt idx="4431">9.6279000000000003</cx:pt>
          <cx:pt idx="4432">6.0998000000000001</cx:pt>
          <cx:pt idx="4433">9.2601999999999993</cx:pt>
          <cx:pt idx="4434">9.5704999999999991</cx:pt>
          <cx:pt idx="4435">9.4712999999999994</cx:pt>
          <cx:pt idx="4436">7.6939000000000002</cx:pt>
          <cx:pt idx="4437">8.7913999999999994</cx:pt>
          <cx:pt idx="4438">8.8091000000000008</cx:pt>
          <cx:pt idx="4439">10.224500000000001</cx:pt>
          <cx:pt idx="4440">0.33400000000000002</cx:pt>
          <cx:pt idx="4441">7.7874999999999996</cx:pt>
          <cx:pt idx="4442">8.4760000000000009</cx:pt>
          <cx:pt idx="4443">12.870200000000001</cx:pt>
          <cx:pt idx="4444">7.8486000000000002</cx:pt>
          <cx:pt idx="4445">7.1805000000000003</cx:pt>
          <cx:pt idx="4446">6.2728999999999999</cx:pt>
          <cx:pt idx="4447">0</cx:pt>
          <cx:pt idx="4448">0.60499999999999998</cx:pt>
          <cx:pt idx="4449">8.1806999999999999</cx:pt>
          <cx:pt idx="4450">9.6217000000000006</cx:pt>
          <cx:pt idx="4451">9.3827999999999996</cx:pt>
          <cx:pt idx="4452">0</cx:pt>
          <cx:pt idx="4453">9.8455999999999992</cx:pt>
          <cx:pt idx="4454">3.6985999999999999</cx:pt>
          <cx:pt idx="4455">1.6248</cx:pt>
          <cx:pt idx="4456">7.6174999999999997</cx:pt>
          <cx:pt idx="4457">8.2064000000000004</cx:pt>
          <cx:pt idx="4458">0.33400000000000002</cx:pt>
          <cx:pt idx="4459">2.5728</cx:pt>
          <cx:pt idx="4460">8.1171000000000006</cx:pt>
          <cx:pt idx="4461">0.60499999999999998</cx:pt>
          <cx:pt idx="4462">8.4266000000000005</cx:pt>
          <cx:pt idx="4463">10.4864</cx:pt>
          <cx:pt idx="4464">1.03</cx:pt>
          <cx:pt idx="4465">9.3155000000000001</cx:pt>
          <cx:pt idx="4466">5.7862</cx:pt>
          <cx:pt idx="4467">8.7509999999999994</cx:pt>
          <cx:pt idx="4468">3.8725999999999998</cx:pt>
          <cx:pt idx="4469">0</cx:pt>
          <cx:pt idx="4470">0</cx:pt>
          <cx:pt idx="4471">10.355700000000001</cx:pt>
          <cx:pt idx="4472">8.7588000000000008</cx:pt>
          <cx:pt idx="4473">10.4419</cx:pt>
          <cx:pt idx="4474">0</cx:pt>
          <cx:pt idx="4475">1.03</cx:pt>
          <cx:pt idx="4476">8.6242999999999999</cx:pt>
          <cx:pt idx="4477">0.33400000000000002</cx:pt>
          <cx:pt idx="4478">0</cx:pt>
          <cx:pt idx="4479">8.6692999999999998</cx:pt>
          <cx:pt idx="4480">8.3082999999999991</cx:pt>
          <cx:pt idx="4481">2.6939000000000002</cx:pt>
          <cx:pt idx="4482">7.3536000000000001</cx:pt>
          <cx:pt idx="4483">11.178599999999999</cx:pt>
          <cx:pt idx="4484">2.4405999999999999</cx:pt>
          <cx:pt idx="4485">6.3624000000000001</cx:pt>
          <cx:pt idx="4486">6.6661000000000001</cx:pt>
          <cx:pt idx="4487">11.751099999999999</cx:pt>
          <cx:pt idx="4488">0</cx:pt>
          <cx:pt idx="4489">6.4890999999999996</cx:pt>
          <cx:pt idx="4490">1.6248</cx:pt>
          <cx:pt idx="4491">0.33400000000000002</cx:pt>
          <cx:pt idx="4492">7.3075000000000001</cx:pt>
          <cx:pt idx="4493">7.6460999999999997</cx:pt>
          <cx:pt idx="4494">0</cx:pt>
          <cx:pt idx="4495">3.3388</cx:pt>
          <cx:pt idx="4496">8.1598000000000006</cx:pt>
          <cx:pt idx="4497">6.3578000000000001</cx:pt>
          <cx:pt idx="4498">8.4654000000000007</cx:pt>
          <cx:pt idx="4499">8.8705999999999996</cx:pt>
          <cx:pt idx="4500">4.3784000000000001</cx:pt>
          <cx:pt idx="4501">5.3057999999999996</cx:pt>
          <cx:pt idx="4502">7.6449999999999996</cx:pt>
          <cx:pt idx="4503">5.0575000000000001</cx:pt>
          <cx:pt idx="4504">9.6325000000000003</cx:pt>
          <cx:pt idx="4505">12.0861</cx:pt>
          <cx:pt idx="4506">4.9400000000000004</cx:pt>
          <cx:pt idx="4507">10.621600000000001</cx:pt>
          <cx:pt idx="4508">3.7271999999999998</cx:pt>
          <cx:pt idx="4509">8.1832999999999991</cx:pt>
          <cx:pt idx="4510">11.7843</cx:pt>
          <cx:pt idx="4511">12.093400000000001</cx:pt>
          <cx:pt idx="4512">10.0175</cx:pt>
          <cx:pt idx="4513">11.0443</cx:pt>
          <cx:pt idx="4514">2.5082</cx:pt>
          <cx:pt idx="4515">11.850099999999999</cx:pt>
          <cx:pt idx="4516">9.6606000000000005</cx:pt>
          <cx:pt idx="4517">10.3078</cx:pt>
          <cx:pt idx="4518">6.9353999999999996</cx:pt>
          <cx:pt idx="4519">6.4118000000000004</cx:pt>
          <cx:pt idx="4520">7.6756000000000002</cx:pt>
          <cx:pt idx="4521">7.8502999999999998</cx:pt>
          <cx:pt idx="4522">1.03</cx:pt>
          <cx:pt idx="4523">9.7414000000000005</cx:pt>
          <cx:pt idx="4524">0.33400000000000002</cx:pt>
          <cx:pt idx="4525">0</cx:pt>
          <cx:pt idx="4526">8.0488999999999997</cx:pt>
          <cx:pt idx="4527">4.3418000000000001</cx:pt>
          <cx:pt idx="4528">0</cx:pt>
          <cx:pt idx="4529">3.5135000000000001</cx:pt>
          <cx:pt idx="4530">8.1239000000000008</cx:pt>
          <cx:pt idx="4531">6.6247999999999996</cx:pt>
          <cx:pt idx="4532">7.1675000000000004</cx:pt>
          <cx:pt idx="4533">9.8178999999999998</cx:pt>
          <cx:pt idx="4534">6.5743999999999998</cx:pt>
          <cx:pt idx="4535">3.5779000000000001</cx:pt>
          <cx:pt idx="4536">1.03</cx:pt>
          <cx:pt idx="4537">9.1800999999999995</cx:pt>
          <cx:pt idx="4538">7.4318999999999997</cx:pt>
          <cx:pt idx="4539">9.8731000000000009</cx:pt>
          <cx:pt idx="4540">3.7271999999999998</cx:pt>
          <cx:pt idx="4541">7.9340999999999999</cx:pt>
          <cx:pt idx="4542">3.2625000000000002</cx:pt>
          <cx:pt idx="4543">11.903499999999999</cx:pt>
          <cx:pt idx="4544">0.33400000000000002</cx:pt>
          <cx:pt idx="4545">7.6553000000000004</cx:pt>
          <cx:pt idx="4546">2.5082</cx:pt>
          <cx:pt idx="4547">9.2026000000000003</cx:pt>
          <cx:pt idx="4548">0</cx:pt>
          <cx:pt idx="4549">0.60499999999999998</cx:pt>
          <cx:pt idx="4550">10.1957</cx:pt>
          <cx:pt idx="4551">9.0754000000000001</cx:pt>
          <cx:pt idx="4552">1.2032</cx:pt>
          <cx:pt idx="4553">8.7998999999999992</cx:pt>
          <cx:pt idx="4554">5.6505999999999998</cx:pt>
          <cx:pt idx="4555">0</cx:pt>
          <cx:pt idx="4556">0</cx:pt>
          <cx:pt idx="4557">8.5906000000000002</cx:pt>
          <cx:pt idx="4558">0</cx:pt>
          <cx:pt idx="4559">8.4149999999999991</cx:pt>
          <cx:pt idx="4560">6.4890999999999996</cx:pt>
          <cx:pt idx="4561">13.5556</cx:pt>
          <cx:pt idx="4562">2.8584000000000001</cx:pt>
          <cx:pt idx="4563">11.115</cx:pt>
          <cx:pt idx="4564">11.5678</cx:pt>
          <cx:pt idx="4565">9.4969999999999999</cx:pt>
          <cx:pt idx="4566">8.8488000000000007</cx:pt>
          <cx:pt idx="4567">3.609</cx:pt>
          <cx:pt idx="4568">11.0459</cx:pt>
          <cx:pt idx="4569">3.7271999999999998</cx:pt>
          <cx:pt idx="4570">12.546099999999999</cx:pt>
          <cx:pt idx="4571">7.5429000000000004</cx:pt>
          <cx:pt idx="4572">12.572100000000001</cx:pt>
          <cx:pt idx="4573">7.8998999999999997</cx:pt>
          <cx:pt idx="4574">8.7630999999999997</cx:pt>
          <cx:pt idx="4575">8.1559000000000008</cx:pt>
          <cx:pt idx="4576">10.240500000000001</cx:pt>
          <cx:pt idx="4577">7.1436999999999999</cx:pt>
          <cx:pt idx="4578">2.3696000000000002</cx:pt>
          <cx:pt idx="4579">12.367800000000001</cx:pt>
          <cx:pt idx="4580">8.1532</cx:pt>
          <cx:pt idx="4581">6.8853999999999997</cx:pt>
          <cx:pt idx="4582">2.6939000000000002</cx:pt>
          <cx:pt idx="4583">9.9716000000000005</cx:pt>
          <cx:pt idx="4584">10.818199999999999</cx:pt>
          <cx:pt idx="4585">8.4916999999999998</cx:pt>
          <cx:pt idx="4586">9.0768000000000004</cx:pt>
          <cx:pt idx="4587">0.60499999999999998</cx:pt>
          <cx:pt idx="4588">9.2698999999999998</cx:pt>
          <cx:pt idx="4589">10.649900000000001</cx:pt>
          <cx:pt idx="4590">6.6323999999999996</cx:pt>
          <cx:pt idx="4591">10.357100000000001</cx:pt>
          <cx:pt idx="4592">11.2249</cx:pt>
          <cx:pt idx="4593">7.3799999999999999</cx:pt>
          <cx:pt idx="4594">0.60499999999999998</cx:pt>
          <cx:pt idx="4595">0.33400000000000002</cx:pt>
          <cx:pt idx="4596">9.6804000000000006</cx:pt>
          <cx:pt idx="4597">2.8584000000000001</cx:pt>
          <cx:pt idx="4598">9.5396000000000001</cx:pt>
          <cx:pt idx="4599">3.2625000000000002</cx:pt>
          <cx:pt idx="4600">0.33400000000000002</cx:pt>
          <cx:pt idx="4601">2.8584000000000001</cx:pt>
          <cx:pt idx="4602">9.5535999999999994</cx:pt>
          <cx:pt idx="4603">7.4832000000000001</cx:pt>
          <cx:pt idx="4604">5.7930000000000001</cx:pt>
          <cx:pt idx="4605">1.3577999999999999</cx:pt>
          <cx:pt idx="4606">10.895799999999999</cx:pt>
          <cx:pt idx="4607">1.3577999999999999</cx:pt>
          <cx:pt idx="4608">10.063499999999999</cx:pt>
          <cx:pt idx="4609">0.33400000000000002</cx:pt>
          <cx:pt idx="4610">7.4275000000000002</cx:pt>
          <cx:pt idx="4611">9.2405000000000008</cx:pt>
          <cx:pt idx="4612">10.7652</cx:pt>
          <cx:pt idx="4613">10.3773</cx:pt>
          <cx:pt idx="4614">10.778499999999999</cx:pt>
          <cx:pt idx="4615">11.151899999999999</cx:pt>
          <cx:pt idx="4616">2.8056000000000001</cx:pt>
          <cx:pt idx="4617">1.4975000000000001</cx:pt>
          <cx:pt idx="4618">8.5083000000000002</cx:pt>
          <cx:pt idx="4619">4.7850999999999999</cx:pt>
          <cx:pt idx="4620">0</cx:pt>
          <cx:pt idx="4621">1.03</cx:pt>
          <cx:pt idx="4622">5.3887999999999998</cx:pt>
          <cx:pt idx="4623">3.9979</cx:pt>
          <cx:pt idx="4624">1.2032</cx:pt>
          <cx:pt idx="4625">6.4680999999999997</cx:pt>
          <cx:pt idx="4626">7.2061999999999999</cx:pt>
          <cx:pt idx="4627">8.1715999999999998</cx:pt>
          <cx:pt idx="4628">9.7629999999999999</cx:pt>
          <cx:pt idx="4629">4.6863999999999999</cx:pt>
          <cx:pt idx="4630">11.0928</cx:pt>
          <cx:pt idx="4631">4.8188000000000004</cx:pt>
          <cx:pt idx="4632">6.5263</cx:pt>
          <cx:pt idx="4633">9.4944000000000006</cx:pt>
          <cx:pt idx="4634">7.2239000000000004</cx:pt>
          <cx:pt idx="4635">0</cx:pt>
          <cx:pt idx="4636">0</cx:pt>
          <cx:pt idx="4637">0</cx:pt>
          <cx:pt idx="4638">9.1023999999999994</cx:pt>
          <cx:pt idx="4639">10.468400000000001</cx:pt>
          <cx:pt idx="4640">8.6166999999999998</cx:pt>
          <cx:pt idx="4641">10.920199999999999</cx:pt>
          <cx:pt idx="4642">11.5928</cx:pt>
          <cx:pt idx="4643">10.0037</cx:pt>
          <cx:pt idx="4644">8.1305999999999994</cx:pt>
          <cx:pt idx="4645">5.5895000000000001</cx:pt>
          <cx:pt idx="4646">0</cx:pt>
          <cx:pt idx="4647">0</cx:pt>
          <cx:pt idx="4648">10.826700000000001</cx:pt>
          <cx:pt idx="4649">9.3131000000000004</cx:pt>
          <cx:pt idx="4650">10.038399999999999</cx:pt>
          <cx:pt idx="4651">11.977600000000001</cx:pt>
          <cx:pt idx="4652">9.7053999999999991</cx:pt>
          <cx:pt idx="4653">1.3577999999999999</cx:pt>
          <cx:pt idx="4654">0</cx:pt>
          <cx:pt idx="4655">11.164300000000001</cx:pt>
          <cx:pt idx="4656">9.3665000000000003</cx:pt>
          <cx:pt idx="4657">4.6115000000000004</cx:pt>
          <cx:pt idx="4658">10.831200000000001</cx:pt>
          <cx:pt idx="4659">6.9507000000000003</cx:pt>
          <cx:pt idx="4660">10.7843</cx:pt>
          <cx:pt idx="4661">9.7922999999999991</cx:pt>
          <cx:pt idx="4662">7.8156999999999996</cx:pt>
          <cx:pt idx="4663">2.1331000000000002</cx:pt>
          <cx:pt idx="4664">7.7441000000000004</cx:pt>
          <cx:pt idx="4665">10.305199999999999</cx:pt>
          <cx:pt idx="4666">8.1049000000000007</cx:pt>
          <cx:pt idx="4667">0</cx:pt>
          <cx:pt idx="4668">9.7518999999999991</cx:pt>
          <cx:pt idx="4669">8.4078999999999997</cx:pt>
          <cx:pt idx="4670">0</cx:pt>
          <cx:pt idx="4671">6.6954000000000002</cx:pt>
          <cx:pt idx="4672">8.3082999999999991</cx:pt>
          <cx:pt idx="4673">0</cx:pt>
          <cx:pt idx="4674">2.7507999999999999</cx:pt>
          <cx:pt idx="4675">0</cx:pt>
          <cx:pt idx="4676">6.2234999999999996</cx:pt>
          <cx:pt idx="4677">6.7134</cx:pt>
          <cx:pt idx="4678">11.2318</cx:pt>
          <cx:pt idx="4679">9.7957000000000001</cx:pt>
          <cx:pt idx="4680">7.0189000000000004</cx:pt>
          <cx:pt idx="4681">10.3126</cx:pt>
          <cx:pt idx="4682">0</cx:pt>
          <cx:pt idx="4683">7.6059000000000001</cx:pt>
          <cx:pt idx="4684">8.7426999999999992</cx:pt>
          <cx:pt idx="4685">12.414</cx:pt>
          <cx:pt idx="4686">7.9462999999999999</cx:pt>
          <cx:pt idx="4687">0</cx:pt>
          <cx:pt idx="4688">4.7294999999999998</cx:pt>
          <cx:pt idx="4689">1.3577999999999999</cx:pt>
          <cx:pt idx="4690">5.6729000000000003</cx:pt>
          <cx:pt idx="4691">7.9123999999999999</cx:pt>
          <cx:pt idx="4692">6.5343999999999998</cx:pt>
          <cx:pt idx="4693">9.0061999999999998</cx:pt>
          <cx:pt idx="4694">3.2227999999999999</cx:pt>
          <cx:pt idx="4695">8.2735000000000003</cx:pt>
          <cx:pt idx="4696">12.2873</cx:pt>
          <cx:pt idx="4697">10.288399999999999</cx:pt>
          <cx:pt idx="4698">9.5274000000000001</cx:pt>
          <cx:pt idx="4699">10.9048</cx:pt>
          <cx:pt idx="4700">9.5625999999999998</cx:pt>
          <cx:pt idx="4701">8.2832000000000008</cx:pt>
          <cx:pt idx="4702">5.4329999999999998</cx:pt>
          <cx:pt idx="4703">2.9093</cx:pt>
          <cx:pt idx="4704">0.83309999999999995</cx:pt>
          <cx:pt idx="4705">4.6569000000000003</cx:pt>
          <cx:pt idx="4706">8.6262000000000008</cx:pt>
          <cx:pt idx="4707">0</cx:pt>
          <cx:pt idx="4708">8.8406000000000002</cx:pt>
          <cx:pt idx="4709">7.1985000000000001</cx:pt>
          <cx:pt idx="4710">8.8295999999999992</cx:pt>
          <cx:pt idx="4711">8.0176999999999996</cx:pt>
          <cx:pt idx="4712">8.3572000000000006</cx:pt>
          <cx:pt idx="4713">6.8886000000000003</cx:pt>
          <cx:pt idx="4714">0.83309999999999995</cx:pt>
          <cx:pt idx="4715">9.5099999999999998</cx:pt>
          <cx:pt idx="4716">4.1002000000000001</cx:pt>
          <cx:pt idx="4717">6.0125999999999999</cx:pt>
          <cx:pt idx="4718">10.681100000000001</cx:pt>
          <cx:pt idx="4719">8.6175999999999995</cx:pt>
          <cx:pt idx="4720">1.4975000000000001</cx:pt>
          <cx:pt idx="4721">9.1172000000000004</cx:pt>
          <cx:pt idx="4722">3.6692999999999998</cx:pt>
          <cx:pt idx="4723">8.6137999999999995</cx:pt>
          <cx:pt idx="4724">8.5236999999999998</cx:pt>
          <cx:pt idx="4725">10.969799999999999</cx:pt>
          <cx:pt idx="4726">10.468400000000001</cx:pt>
          <cx:pt idx="4727">9.2881</cx:pt>
          <cx:pt idx="4728">8.3306000000000004</cx:pt>
          <cx:pt idx="4729">2.2162999999999999</cx:pt>
          <cx:pt idx="4730">9.8703000000000003</cx:pt>
          <cx:pt idx="4731">8.9829000000000008</cx:pt>
          <cx:pt idx="4732">6.6399999999999997</cx:pt>
          <cx:pt idx="4733">10.6539</cx:pt>
          <cx:pt idx="4734">6.8335999999999997</cx:pt>
          <cx:pt idx="4735">8.4451000000000001</cx:pt>
          <cx:pt idx="4736">2.8584000000000001</cx:pt>
          <cx:pt idx="4737">10.9222</cx:pt>
          <cx:pt idx="4738">10.0726</cx:pt>
          <cx:pt idx="4739">7.0895999999999999</cx:pt>
          <cx:pt idx="4740">7.3167999999999997</cx:pt>
          <cx:pt idx="4741">9.6588999999999992</cx:pt>
          <cx:pt idx="4742">1.9507000000000001</cx:pt>
          <cx:pt idx="4743">7.0644999999999998</cx:pt>
          <cx:pt idx="4744">10.2485</cx:pt>
          <cx:pt idx="4745">5.8975999999999997</cx:pt>
          <cx:pt idx="4746">6.8853999999999997</cx:pt>
          <cx:pt idx="4747">0.33400000000000002</cx:pt>
          <cx:pt idx="4748">10.1241</cx:pt>
          <cx:pt idx="4749">10.1973</cx:pt>
          <cx:pt idx="4750">6.1981000000000002</cx:pt>
          <cx:pt idx="4751">9.5828000000000007</cx:pt>
          <cx:pt idx="4752">5.6581000000000001</cx:pt>
          <cx:pt idx="4753">6.6017999999999999</cx:pt>
          <cx:pt idx="4754">0</cx:pt>
          <cx:pt idx="4755">10.5883</cx:pt>
          <cx:pt idx="4756">10.894</cx:pt>
          <cx:pt idx="4757">14.022500000000001</cx:pt>
          <cx:pt idx="4758">6.6210000000000004</cx:pt>
          <cx:pt idx="4759">7.9218000000000002</cx:pt>
          <cx:pt idx="4760">6.6989999999999998</cx:pt>
          <cx:pt idx="4761">9.9870999999999999</cx:pt>
          <cx:pt idx="4762">9.5704999999999991</cx:pt>
          <cx:pt idx="4763">9.2545999999999999</cx:pt>
          <cx:pt idx="4764">4.4316000000000004</cx:pt>
          <cx:pt idx="4765">8.2365999999999993</cx:pt>
          <cx:pt idx="4766">11.264099999999999</cx:pt>
          <cx:pt idx="4767">10.947100000000001</cx:pt>
          <cx:pt idx="4768">1.6248</cx:pt>
          <cx:pt idx="4769">9.202</cx:pt>
          <cx:pt idx="4770">5.2074999999999996</cx:pt>
          <cx:pt idx="4771">8.5640000000000001</cx:pt>
          <cx:pt idx="4772">2.8584000000000001</cx:pt>
          <cx:pt idx="4773">4.4141000000000004</cx:pt>
          <cx:pt idx="4774">10.2745</cx:pt>
          <cx:pt idx="4775">9.2217000000000002</cx:pt>
          <cx:pt idx="4776">12.3363</cx:pt>
          <cx:pt idx="4777">6.1299999999999999</cx:pt>
          <cx:pt idx="4778">8.2904</cx:pt>
          <cx:pt idx="4779">11.0403</cx:pt>
          <cx:pt idx="4780">7.4977999999999998</cx:pt>
          <cx:pt idx="4781">10.52</cx:pt>
          <cx:pt idx="4782">0</cx:pt>
          <cx:pt idx="4783">10.950900000000001</cx:pt>
          <cx:pt idx="4784">0</cx:pt>
          <cx:pt idx="4785">10.818</cx:pt>
          <cx:pt idx="4786">10.163600000000001</cx:pt>
          <cx:pt idx="4787">2.4550000000000001</cx:pt>
          <cx:pt idx="4788">7.4683999999999999</cx:pt>
          <cx:pt idx="4789">12.4612</cx:pt>
          <cx:pt idx="4790">0</cx:pt>
          <cx:pt idx="4791">0</cx:pt>
          <cx:pt idx="4792">2.7507999999999999</cx:pt>
          <cx:pt idx="4793">8.6403999999999996</cx:pt>
          <cx:pt idx="4794">10.6706</cx:pt>
          <cx:pt idx="4795">11.09</cx:pt>
          <cx:pt idx="4796">0.60499999999999998</cx:pt>
          <cx:pt idx="4797">0</cx:pt>
          <cx:pt idx="4798">4.4828999999999999</cx:pt>
          <cx:pt idx="4799">7.7491000000000003</cx:pt>
          <cx:pt idx="4800">6.9806999999999997</cx:pt>
          <cx:pt idx="4801">8.4482999999999997</cx:pt>
          <cx:pt idx="4802">0</cx:pt>
          <cx:pt idx="4803">6.4553000000000003</cx:pt>
          <cx:pt idx="4804">7.9987000000000004</cx:pt>
          <cx:pt idx="4805">0</cx:pt>
          <cx:pt idx="4806">8.1465999999999994</cx:pt>
          <cx:pt idx="4807">9.2179000000000002</cx:pt>
          <cx:pt idx="4808">11.908300000000001</cx:pt>
          <cx:pt idx="4809">10.136200000000001</cx:pt>
          <cx:pt idx="4810">6.8597000000000001</cx:pt>
          <cx:pt idx="4811">9.6666000000000007</cx:pt>
          <cx:pt idx="4812">0.33400000000000002</cx:pt>
          <cx:pt idx="4813">7.0757000000000003</cx:pt>
          <cx:pt idx="4814">7.8936000000000002</cx:pt>
          <cx:pt idx="4815">2.7507999999999999</cx:pt>
          <cx:pt idx="4816">9.0401000000000007</cx:pt>
          <cx:pt idx="4817">0</cx:pt>
          <cx:pt idx="4818">8.1781000000000006</cx:pt>
          <cx:pt idx="4819">8.7156000000000002</cx:pt>
          <cx:pt idx="4820">4.9604999999999997</cx:pt>
          <cx:pt idx="4821">9.0684000000000005</cx:pt>
          <cx:pt idx="4822">9.4299999999999997</cx:pt>
          <cx:pt idx="4823">9.8382000000000005</cx:pt>
          <cx:pt idx="4824">10.443</cx:pt>
          <cx:pt idx="4825">0</cx:pt>
          <cx:pt idx="4826">12.094799999999999</cx:pt>
          <cx:pt idx="4827">0</cx:pt>
          <cx:pt idx="4828">0</cx:pt>
          <cx:pt idx="4829">11.473800000000001</cx:pt>
          <cx:pt idx="4830">0.33400000000000002</cx:pt>
          <cx:pt idx="4831">10.914400000000001</cx:pt>
          <cx:pt idx="4832">10.648999999999999</cx:pt>
          <cx:pt idx="4833">8.6441999999999997</cx:pt>
          <cx:pt idx="4834">10.2454</cx:pt>
          <cx:pt idx="4835">0</cx:pt>
          <cx:pt idx="4836">11.436</cx:pt>
          <cx:pt idx="4837">10.285399999999999</cx:pt>
          <cx:pt idx="4838">7.1675000000000004</cx:pt>
          <cx:pt idx="4839">5.6581000000000001</cx:pt>
          <cx:pt idx="4840">0</cx:pt>
          <cx:pt idx="4841">11.520099999999999</cx:pt>
          <cx:pt idx="4842">13.983000000000001</cx:pt>
          <cx:pt idx="4843">2.3696000000000002</cx:pt>
          <cx:pt idx="4844">7.5982000000000003</cx:pt>
          <cx:pt idx="4845">3.8365</cx:pt>
          <cx:pt idx="4846">8.2055000000000007</cx:pt>
          <cx:pt idx="4847">0</cx:pt>
          <cx:pt idx="4848">0.33400000000000002</cx:pt>
          <cx:pt idx="4849">5.3433000000000002</cx:pt>
          <cx:pt idx="4850">10.7117</cx:pt>
          <cx:pt idx="4851">5.8265000000000002</cx:pt>
          <cx:pt idx="4852">0.60499999999999998</cx:pt>
          <cx:pt idx="4853">9.1022999999999996</cx:pt>
          <cx:pt idx="4854">7.1169000000000002</cx:pt>
          <cx:pt idx="4855">9.6981999999999999</cx:pt>
          <cx:pt idx="4856">7.9764999999999997</cx:pt>
          <cx:pt idx="4857">9.3012999999999995</cx:pt>
          <cx:pt idx="4858">0</cx:pt>
          <cx:pt idx="4859">12.7531</cx:pt>
          <cx:pt idx="4860">11.417299999999999</cx:pt>
          <cx:pt idx="4861">7.8920000000000003</cx:pt>
          <cx:pt idx="4862">8.3641000000000005</cx:pt>
          <cx:pt idx="4863">0</cx:pt>
          <cx:pt idx="4864">10.7202</cx:pt>
          <cx:pt idx="4865">3.5779000000000001</cx:pt>
          <cx:pt idx="4866">0</cx:pt>
          <cx:pt idx="4867">1.3577999999999999</cx:pt>
          <cx:pt idx="4868">9.3108000000000004</cx:pt>
          <cx:pt idx="4869">6.9322999999999997</cx:pt>
          <cx:pt idx="4870">13.891</cx:pt>
          <cx:pt idx="4871">9.641</cx:pt>
          <cx:pt idx="4872">8.8408999999999995</cx:pt>
          <cx:pt idx="4873">4.9352999999999998</cx:pt>
          <cx:pt idx="4874">8.4369999999999994</cx:pt>
          <cx:pt idx="4875">6.7417999999999996</cx:pt>
          <cx:pt idx="4876">0.33400000000000002</cx:pt>
          <cx:pt idx="4877">7.9029999999999996</cx:pt>
          <cx:pt idx="4878">10.4376</cx:pt>
          <cx:pt idx="4879">4.7435999999999998</cx:pt>
          <cx:pt idx="4880">6.6772</cx:pt>
          <cx:pt idx="4881">0</cx:pt>
          <cx:pt idx="4882">6.3254000000000001</cx:pt>
          <cx:pt idx="4883">10.8797</cx:pt>
          <cx:pt idx="4884">11.016400000000001</cx:pt>
          <cx:pt idx="4885">10.4346</cx:pt>
          <cx:pt idx="4886">11.4298</cx:pt>
          <cx:pt idx="4887">9.6661999999999999</cx:pt>
          <cx:pt idx="4888">0</cx:pt>
          <cx:pt idx="4889">9.9044000000000008</cx:pt>
          <cx:pt idx="4890">3.2625000000000002</cx:pt>
          <cx:pt idx="4891">6.3113000000000001</cx:pt>
          <cx:pt idx="4892">5.1345000000000001</cx:pt>
          <cx:pt idx="4893">4.3041999999999998</cx:pt>
          <cx:pt idx="4894">5.1870000000000003</cx:pt>
          <cx:pt idx="4895">11.545500000000001</cx:pt>
          <cx:pt idx="4896">0.33400000000000002</cx:pt>
          <cx:pt idx="4897">4.8254000000000001</cx:pt>
          <cx:pt idx="4898">9.1755999999999993</cx:pt>
          <cx:pt idx="4899">8.5083000000000002</cx:pt>
          <cx:pt idx="4900">2.7507999999999999</cx:pt>
          <cx:pt idx="4901">1.6248</cx:pt>
          <cx:pt idx="4902">6.3038999999999996</cx:pt>
          <cx:pt idx="4903">0</cx:pt>
          <cx:pt idx="4904">5.0347999999999997</cx:pt>
          <cx:pt idx="4905">6.6980000000000004</cx:pt>
          <cx:pt idx="4906">7.7455999999999996</cx:pt>
          <cx:pt idx="4907">5.5972999999999997</cx:pt>
          <cx:pt idx="4908">0.60499999999999998</cx:pt>
          <cx:pt idx="4909">0</cx:pt>
          <cx:pt idx="4910">8.5216999999999992</cx:pt>
          <cx:pt idx="4911">10.1815</cx:pt>
          <cx:pt idx="4912">9.1599000000000004</cx:pt>
          <cx:pt idx="4913">6.3532000000000002</cx:pt>
          <cx:pt idx="4914">11.8591</cx:pt>
          <cx:pt idx="4915">10.2728</cx:pt>
          <cx:pt idx="4916">10.017899999999999</cx:pt>
          <cx:pt idx="4917">5.6744000000000003</cx:pt>
          <cx:pt idx="4918">11.5093</cx:pt>
          <cx:pt idx="4919">0</cx:pt>
          <cx:pt idx="4920">0</cx:pt>
          <cx:pt idx="4921">0</cx:pt>
          <cx:pt idx="4922">0</cx:pt>
          <cx:pt idx="4923">0.33400000000000002</cx:pt>
          <cx:pt idx="4924">2.3696000000000002</cx:pt>
          <cx:pt idx="4925">10.709300000000001</cx:pt>
          <cx:pt idx="4926">9.8480000000000008</cx:pt>
          <cx:pt idx="4927">1.2032</cx:pt>
          <cx:pt idx="4928">6.1669999999999998</cx:pt>
          <cx:pt idx="4929">9.7540999999999993</cx:pt>
          <cx:pt idx="4930">7.2949999999999999</cx:pt>
          <cx:pt idx="4931">8.6832999999999991</cx:pt>
          <cx:pt idx="4932">0.33400000000000002</cx:pt>
          <cx:pt idx="4933">0</cx:pt>
          <cx:pt idx="4934">7.2537000000000003</cx:pt>
          <cx:pt idx="4935">4.6115000000000004</cx:pt>
          <cx:pt idx="4936">0.83309999999999995</cx:pt>
          <cx:pt idx="4937">0</cx:pt>
          <cx:pt idx="4938">8.6904000000000003</cx:pt>
          <cx:pt idx="4939">0</cx:pt>
          <cx:pt idx="4940">2.1331000000000002</cx:pt>
          <cx:pt idx="4941">5.2074999999999996</cx:pt>
          <cx:pt idx="4942">9.6986000000000008</cx:pt>
          <cx:pt idx="4943">10.317600000000001</cx:pt>
          <cx:pt idx="4944">8.5787999999999993</cx:pt>
          <cx:pt idx="4945">7.5449000000000002</cx:pt>
          <cx:pt idx="4946">2.1331000000000002</cx:pt>
          <cx:pt idx="4947">8.3376000000000001</cx:pt>
          <cx:pt idx="4948">5.3339999999999996</cx:pt>
          <cx:pt idx="4949">0</cx:pt>
          <cx:pt idx="4950">0</cx:pt>
          <cx:pt idx="4951">2.6345999999999998</cx:pt>
          <cx:pt idx="4952">7.8792999999999997</cx:pt>
          <cx:pt idx="4953">0</cx:pt>
          <cx:pt idx="4954">0</cx:pt>
          <cx:pt idx="4955">0</cx:pt>
          <cx:pt idx="4956">6.0125999999999999</cx:pt>
          <cx:pt idx="4957">6.8303000000000003</cx:pt>
          <cx:pt idx="4958">8.9117999999999995</cx:pt>
          <cx:pt idx="4959">8.9735999999999994</cx:pt>
          <cx:pt idx="4960">7.2413999999999996</cx:pt>
          <cx:pt idx="4961">1.9507000000000001</cx:pt>
          <cx:pt idx="4962">0.83309999999999995</cx:pt>
          <cx:pt idx="4963">2.5082</cx:pt>
          <cx:pt idx="4964">1.3577999999999999</cx:pt>
          <cx:pt idx="4965">9.4052000000000007</cx:pt>
          <cx:pt idx="4966">8.6655999999999995</cx:pt>
          <cx:pt idx="4967">7.6250999999999998</cx:pt>
          <cx:pt idx="4968">4.1002000000000001</cx:pt>
          <cx:pt idx="4969">10.4551</cx:pt>
          <cx:pt idx="4970">10.5457</cx:pt>
          <cx:pt idx="4971">6.1192000000000002</cx:pt>
          <cx:pt idx="4972">8.0277999999999992</cx:pt>
          <cx:pt idx="4973">10.053699999999999</cx:pt>
          <cx:pt idx="4974">2.6345999999999998</cx:pt>
          <cx:pt idx="4975">8.0393000000000008</cx:pt>
          <cx:pt idx="4976">9.3452999999999999</cx:pt>
          <cx:pt idx="4977">2.1331000000000002</cx:pt>
          <cx:pt idx="4978">10.780200000000001</cx:pt>
          <cx:pt idx="4979">13.590199999999999</cx:pt>
          <cx:pt idx="4980">11.6707</cx:pt>
          <cx:pt idx="4981">4.8944000000000001</cx:pt>
          <cx:pt idx="4982">1.9507000000000001</cx:pt>
          <cx:pt idx="4983">11.792899999999999</cx:pt>
          <cx:pt idx="4984">0</cx:pt>
          <cx:pt idx="4985">11.8683</cx:pt>
          <cx:pt idx="4986">7.0247000000000002</cx:pt>
          <cx:pt idx="4987">2.0447000000000002</cx:pt>
          <cx:pt idx="4988">0</cx:pt>
          <cx:pt idx="4989">2.0447000000000002</cx:pt>
          <cx:pt idx="4990">1.7418</cx:pt>
          <cx:pt idx="4991">4.3917000000000002</cx:pt>
          <cx:pt idx="4992">6.8597000000000001</cx:pt>
          <cx:pt idx="4993">10.464700000000001</cx:pt>
          <cx:pt idx="4994">8.109</cx:pt>
          <cx:pt idx="4995">7.7297000000000002</cx:pt>
          <cx:pt idx="4996">10.710800000000001</cx:pt>
          <cx:pt idx="4997">9.2341999999999995</cx:pt>
          <cx:pt idx="4998">8.1883999999999997</cx:pt>
          <cx:pt idx="4999">5.8720999999999997</cx:pt>
          <cx:pt idx="5000">8.1545000000000005</cx:pt>
          <cx:pt idx="5001">1.6248</cx:pt>
          <cx:pt idx="5002">9.7949000000000002</cx:pt>
          <cx:pt idx="5003">10.933400000000001</cx:pt>
          <cx:pt idx="5004">12.422000000000001</cx:pt>
          <cx:pt idx="5005">6.1901000000000002</cx:pt>
          <cx:pt idx="5006">5.0759999999999996</cx:pt>
          <cx:pt idx="5007">5.5091999999999999</cx:pt>
          <cx:pt idx="5008">6.6475</cx:pt>
          <cx:pt idx="5009">0</cx:pt>
          <cx:pt idx="5010">3.9380999999999999</cx:pt>
          <cx:pt idx="5011">9.4675999999999991</cx:pt>
          <cx:pt idx="5012">9.5089000000000006</cx:pt>
          <cx:pt idx="5013">0</cx:pt>
          <cx:pt idx="5014">10.954700000000001</cx:pt>
          <cx:pt idx="5015">6.5110999999999999</cx:pt>
          <cx:pt idx="5016">0</cx:pt>
          <cx:pt idx="5017">10.289300000000001</cx:pt>
          <cx:pt idx="5018">7.5468999999999999</cx:pt>
          <cx:pt idx="5019">1.6248</cx:pt>
          <cx:pt idx="5020">8.2126999999999999</cx:pt>
          <cx:pt idx="5021">10.0786</cx:pt>
          <cx:pt idx="5022">9.6586999999999996</cx:pt>
          <cx:pt idx="5023">9.9672999999999998</cx:pt>
          <cx:pt idx="5024">0</cx:pt>
          <cx:pt idx="5025">2.2162999999999999</cx:pt>
          <cx:pt idx="5026">10.4367</cx:pt>
          <cx:pt idx="5027">7.6957000000000004</cx:pt>
          <cx:pt idx="5028">2.2949999999999999</cx:pt>
          <cx:pt idx="5029">9.0236000000000001</cx:pt>
          <cx:pt idx="5030">9.7457999999999991</cx:pt>
          <cx:pt idx="5031">10.1027</cx:pt>
          <cx:pt idx="5032">0</cx:pt>
          <cx:pt idx="5033">0</cx:pt>
          <cx:pt idx="5034">8.3844999999999992</cx:pt>
          <cx:pt idx="5035">7.5185000000000004</cx:pt>
          <cx:pt idx="5036">0</cx:pt>
          <cx:pt idx="5037">9.4168000000000003</cx:pt>
          <cx:pt idx="5038">11.006600000000001</cx:pt>
          <cx:pt idx="5039">0.33400000000000002</cx:pt>
          <cx:pt idx="5040">11.0482</cx:pt>
          <cx:pt idx="5041">0.33400000000000002</cx:pt>
          <cx:pt idx="5042">0</cx:pt>
          <cx:pt idx="5043">9.1879000000000008</cx:pt>
          <cx:pt idx="5044">10.213200000000001</cx:pt>
          <cx:pt idx="5045">10.807499999999999</cx:pt>
          <cx:pt idx="5046">10.3302</cx:pt>
          <cx:pt idx="5047">0.33400000000000002</cx:pt>
          <cx:pt idx="5048">0</cx:pt>
          <cx:pt idx="5049">7.5846</cx:pt>
          <cx:pt idx="5050">10.493399999999999</cx:pt>
          <cx:pt idx="5051">11.8874</cx:pt>
          <cx:pt idx="5052">8.6065000000000005</cx:pt>
          <cx:pt idx="5053">5</cx:pt>
          <cx:pt idx="5054">0</cx:pt>
          <cx:pt idx="5055">10.621600000000001</cx:pt>
          <cx:pt idx="5056">9.7601999999999993</cx:pt>
          <cx:pt idx="5057">9.8353000000000002</cx:pt>
          <cx:pt idx="5058">11.0753</cx:pt>
          <cx:pt idx="5059">1.2129000000000001</cx:pt>
          <cx:pt idx="5060">0</cx:pt>
          <cx:pt idx="5061">0.60499999999999998</cx:pt>
          <cx:pt idx="5062">0.60499999999999998</cx:pt>
          <cx:pt idx="5063">2.0447000000000002</cx:pt>
          <cx:pt idx="5064">12.481999999999999</cx:pt>
          <cx:pt idx="5065">0</cx:pt>
          <cx:pt idx="5066">0</cx:pt>
          <cx:pt idx="5067">8.2637</cx:pt>
          <cx:pt idx="5068">10.8452</cx:pt>
          <cx:pt idx="5069">8.7517999999999994</cx:pt>
          <cx:pt idx="5070">11.2021</cx:pt>
          <cx:pt idx="5071">1.2032</cx:pt>
          <cx:pt idx="5072">4.7196999999999996</cx:pt>
          <cx:pt idx="5073">0</cx:pt>
          <cx:pt idx="5074">3.4802</cx:pt>
          <cx:pt idx="5075">0</cx:pt>
          <cx:pt idx="5076">5.1557000000000004</cx:pt>
          <cx:pt idx="5077">0.33400000000000002</cx:pt>
          <cx:pt idx="5078">7.9604999999999997</cx:pt>
          <cx:pt idx="5079">13.5402</cx:pt>
          <cx:pt idx="5080">7.9447999999999999</cx:pt>
          <cx:pt idx="5081">0</cx:pt>
          <cx:pt idx="5082">8.8713999999999995</cx:pt>
          <cx:pt idx="5083">0.33400000000000002</cx:pt>
          <cx:pt idx="5084">0</cx:pt>
          <cx:pt idx="5085">11.401300000000001</cx:pt>
          <cx:pt idx="5086">10.090999999999999</cx:pt>
          <cx:pt idx="5087">6.6844999999999999</cx:pt>
          <cx:pt idx="5088">4.9013999999999998</cx:pt>
          <cx:pt idx="5089">1.03</cx:pt>
          <cx:pt idx="5090">7.0503999999999998</cx:pt>
          <cx:pt idx="5091">7.2035999999999998</cx:pt>
          <cx:pt idx="5092">0</cx:pt>
          <cx:pt idx="5093">10.0099</cx:pt>
          <cx:pt idx="5094">8.2698</cx:pt>
          <cx:pt idx="5095">9.1645000000000003</cx:pt>
          <cx:pt idx="5096">10.5123</cx:pt>
          <cx:pt idx="5097">9.9781999999999993</cx:pt>
          <cx:pt idx="5098">4.5160999999999998</cx:pt>
          <cx:pt idx="5099">7.4555999999999996</cx:pt>
          <cx:pt idx="5100">10.746499999999999</cx:pt>
          <cx:pt idx="5101">9.1834000000000007</cx:pt>
          <cx:pt idx="5102">4.7008999999999999</cx:pt>
          <cx:pt idx="5103">10.271800000000001</cx:pt>
          <cx:pt idx="5104">11.092599999999999</cx:pt>
          <cx:pt idx="5105">0</cx:pt>
          <cx:pt idx="5106">5.9832000000000001</cx:pt>
          <cx:pt idx="5107">10.479799999999999</cx:pt>
          <cx:pt idx="5108">0.83309999999999995</cx:pt>
          <cx:pt idx="5109">2.1331000000000002</cx:pt>
          <cx:pt idx="5110">9.0272000000000006</cx:pt>
          <cx:pt idx="5111">8.4940999999999995</cx:pt>
          <cx:pt idx="5112">3.2227999999999999</cx:pt>
          <cx:pt idx="5113">10.077500000000001</cx:pt>
          <cx:pt idx="5114">11.064299999999999</cx:pt>
          <cx:pt idx="5115">6.6323999999999996</cx:pt>
          <cx:pt idx="5116">3.6692999999999998</cx:pt>
          <cx:pt idx="5117">10.648999999999999</cx:pt>
          <cx:pt idx="5118">12.3347</cx:pt>
          <cx:pt idx="5119">3.609</cx:pt>
          <cx:pt idx="5120">2.6345999999999998</cx:pt>
          <cx:pt idx="5121">1.9507000000000001</cx:pt>
          <cx:pt idx="5122">7.8992000000000004</cx:pt>
          <cx:pt idx="5123">5.4436999999999998</cx:pt>
          <cx:pt idx="5124">1.3577999999999999</cx:pt>
          <cx:pt idx="5125">0.83309999999999995</cx:pt>
          <cx:pt idx="5126">9.8443000000000005</cx:pt>
          <cx:pt idx="5127">9.9529999999999994</cx:pt>
          <cx:pt idx="5128">7.8967000000000001</cx:pt>
          <cx:pt idx="5129">9.9969999999999999</cx:pt>
          <cx:pt idx="5130">0</cx:pt>
          <cx:pt idx="5131">0.60499999999999998</cx:pt>
          <cx:pt idx="5132">4.1467999999999998</cx:pt>
          <cx:pt idx="5133">7.6345999999999998</cx:pt>
          <cx:pt idx="5134">1.9957</cx:pt>
          <cx:pt idx="5135">0.33400000000000002</cx:pt>
          <cx:pt idx="5136">7.9185999999999996</cx:pt>
          <cx:pt idx="5137">9.1585999999999999</cx:pt>
          <cx:pt idx="5138">8.5640000000000001</cx:pt>
          <cx:pt idx="5139">9.2423000000000002</cx:pt>
          <cx:pt idx="5140">0.33400000000000002</cx:pt>
          <cx:pt idx="5141">8.5660000000000007</cx:pt>
          <cx:pt idx="5142">5.5419</cx:pt>
          <cx:pt idx="5143">1.3577999999999999</cx:pt>
          <cx:pt idx="5144">10.0677</cx:pt>
          <cx:pt idx="5145">3.0966999999999998</cx:pt>
          <cx:pt idx="5146">8.0075000000000003</cx:pt>
          <cx:pt idx="5147">1.03</cx:pt>
          <cx:pt idx="5148">11.8203</cx:pt>
          <cx:pt idx="5149">3.9133</cx:pt>
          <cx:pt idx="5150">6.9385000000000003</cx:pt>
          <cx:pt idx="5151">8.3165999999999993</cx:pt>
          <cx:pt idx="5152">1.03</cx:pt>
          <cx:pt idx="5153">10.3759</cx:pt>
          <cx:pt idx="5154">9.2601999999999993</cx:pt>
          <cx:pt idx="5155">11.058299999999999</cx:pt>
          <cx:pt idx="5156">0.60499999999999998</cx:pt>
          <cx:pt idx="5157">11.7172</cx:pt>
          <cx:pt idx="5158">10.896699999999999</cx:pt>
          <cx:pt idx="5159">8.4155999999999995</cx:pt>
          <cx:pt idx="5160">2.9584999999999999</cx:pt>
          <cx:pt idx="5161">4.4141000000000004</cx:pt>
          <cx:pt idx="5162">8.5206999999999997</cx:pt>
          <cx:pt idx="5163">1.3694999999999999</cx:pt>
          <cx:pt idx="5164">10.2021</cx:pt>
          <cx:pt idx="5165">4.0098000000000003</cx:pt>
          <cx:pt idx="5166">6.9260999999999999</cx:pt>
          <cx:pt idx="5167">9.9024000000000001</cx:pt>
          <cx:pt idx="5168">1.2032</cx:pt>
          <cx:pt idx="5169">8.0206</cx:pt>
          <cx:pt idx="5170">6.1929999999999996</cx:pt>
          <cx:pt idx="5171">5.0117000000000003</cx:pt>
          <cx:pt idx="5172">9.3336000000000006</cx:pt>
          <cx:pt idx="5173">0</cx:pt>
          <cx:pt idx="5174">9.1151</cx:pt>
          <cx:pt idx="5175">2.0447000000000002</cx:pt>
          <cx:pt idx="5176">7.2187999999999999</cx:pt>
          <cx:pt idx="5177">7.9794999999999998</cx:pt>
          <cx:pt idx="5178">10.532999999999999</cx:pt>
          <cx:pt idx="5179">8.8364999999999991</cx:pt>
          <cx:pt idx="5180">2.6939000000000002</cx:pt>
          <cx:pt idx="5181">10.0146</cx:pt>
          <cx:pt idx="5182">9.9514999999999993</cx:pt>
          <cx:pt idx="5183">7.7680999999999996</cx:pt>
          <cx:pt idx="5184">8.5739000000000001</cx:pt>
          <cx:pt idx="5185">8.7965</cx:pt>
          <cx:pt idx="5186">2.6939000000000002</cx:pt>
          <cx:pt idx="5187">5.3525</cx:pt>
          <cx:pt idx="5188">7.0332999999999997</cx:pt>
          <cx:pt idx="5189">3.3010999999999999</cx:pt>
          <cx:pt idx="5190">0</cx:pt>
          <cx:pt idx="5191">8.5052000000000003</cx:pt>
          <cx:pt idx="5192">7.7024999999999997</cx:pt>
          <cx:pt idx="5193">5.5659000000000001</cx:pt>
          <cx:pt idx="5194">8.8658000000000001</cx:pt>
          <cx:pt idx="5195">8.0507000000000009</cx:pt>
          <cx:pt idx="5196">0</cx:pt>
          <cx:pt idx="5197">0.33400000000000002</cx:pt>
          <cx:pt idx="5198">10.9984</cx:pt>
          <cx:pt idx="5199">9.4991000000000003</cx:pt>
          <cx:pt idx="5200">0</cx:pt>
          <cx:pt idx="5201">10.257099999999999</cx:pt>
          <cx:pt idx="5202">1.03</cx:pt>
          <cx:pt idx="5203">0</cx:pt>
          <cx:pt idx="5204">9.1684000000000001</cx:pt>
          <cx:pt idx="5205">0</cx:pt>
          <cx:pt idx="5206">4.8775000000000004</cx:pt>
          <cx:pt idx="5207">6.9687999999999999</cx:pt>
          <cx:pt idx="5208">10.527699999999999</cx:pt>
          <cx:pt idx="5209">4.2850999999999999</cx:pt>
          <cx:pt idx="5210">7.7698999999999998</cx:pt>
          <cx:pt idx="5211">5.1451000000000002</cx:pt>
          <cx:pt idx="5212">1.4975000000000001</cx:pt>
          <cx:pt idx="5213">11.8599</cx:pt>
          <cx:pt idx="5214">7.2239000000000004</cx:pt>
          <cx:pt idx="5215">8.4189000000000007</cx:pt>
          <cx:pt idx="5216">10.286899999999999</cx:pt>
          <cx:pt idx="5217">9.2228999999999992</cx:pt>
          <cx:pt idx="5218">0.60499999999999998</cx:pt>
          <cx:pt idx="5219">7.7172999999999998</cx:pt>
          <cx:pt idx="5220">7.3696000000000002</cx:pt>
          <cx:pt idx="5221">6.1353</cx:pt>
          <cx:pt idx="5222">8.7049000000000003</cx:pt>
          <cx:pt idx="5223">8.6119000000000003</cx:pt>
          <cx:pt idx="5224">2.2162999999999999</cx:pt>
          <cx:pt idx="5225">10.553100000000001</cx:pt>
          <cx:pt idx="5226">10.619199999999999</cx:pt>
          <cx:pt idx="5227">0</cx:pt>
          <cx:pt idx="5228">1.4975000000000001</cx:pt>
          <cx:pt idx="5229">5.7587000000000002</cx:pt>
          <cx:pt idx="5230">10.354799999999999</cx:pt>
          <cx:pt idx="5231">10.4879</cx:pt>
          <cx:pt idx="5232">8.9690999999999992</cx:pt>
          <cx:pt idx="5233">10.7392</cx:pt>
          <cx:pt idx="5234">7.0922999999999998</cx:pt>
          <cx:pt idx="5235">9.5381</cx:pt>
          <cx:pt idx="5236">5.7656000000000001</cx:pt>
          <cx:pt idx="5237">0.33400000000000002</cx:pt>
          <cx:pt idx="5238">6.4088000000000003</cx:pt>
          <cx:pt idx="5239">0</cx:pt>
          <cx:pt idx="5240">11.757199999999999</cx:pt>
          <cx:pt idx="5241">10.662000000000001</cx:pt>
          <cx:pt idx="5242">0</cx:pt>
          <cx:pt idx="5243">8.9959000000000007</cx:pt>
          <cx:pt idx="5244">6.2679999999999998</cx:pt>
          <cx:pt idx="5245">3.9133</cx:pt>
          <cx:pt idx="5246">1.03</cx:pt>
          <cx:pt idx="5247">5.2770000000000001</cx:pt>
          <cx:pt idx="5248">12.1431</cx:pt>
          <cx:pt idx="5249">9.5068999999999999</cx:pt>
          <cx:pt idx="5250">10.6991</cx:pt>
          <cx:pt idx="5251">8.8504000000000005</cx:pt>
          <cx:pt idx="5252">7.3350999999999997</cx:pt>
          <cx:pt idx="5253">0</cx:pt>
          <cx:pt idx="5254">8.9840999999999998</cx:pt>
          <cx:pt idx="5255">12.6892</cx:pt>
          <cx:pt idx="5256">8.9900000000000002</cx:pt>
          <cx:pt idx="5257">6.8917000000000002</cx:pt>
          <cx:pt idx="5258">8.1742000000000008</cx:pt>
          <cx:pt idx="5259">2.9093</cx:pt>
          <cx:pt idx="5260">0.83309999999999995</cx:pt>
          <cx:pt idx="5261">1.2032</cx:pt>
          <cx:pt idx="5262">7.3093000000000004</cx:pt>
          <cx:pt idx="5263">9.6334</cx:pt>
          <cx:pt idx="5264">12.0321</cx:pt>
          <cx:pt idx="5265">12.386900000000001</cx:pt>
          <cx:pt idx="5266">9.4128000000000007</cx:pt>
          <cx:pt idx="5267">9.3435000000000006</cx:pt>
          <cx:pt idx="5268">7.2901999999999996</cx:pt>
          <cx:pt idx="5269">11.7638</cx:pt>
          <cx:pt idx="5270">9.6841000000000008</cx:pt>
          <cx:pt idx="5271">13.8972</cx:pt>
          <cx:pt idx="5272">4.0781000000000001</cx:pt>
          <cx:pt idx="5273">8.3260000000000005</cx:pt>
          <cx:pt idx="5274">12.8109</cx:pt>
          <cx:pt idx="5275">6.0528000000000004</cx:pt>
          <cx:pt idx="5276">7.0217999999999998</cx:pt>
          <cx:pt idx="5277">8.0176999999999996</cx:pt>
          <cx:pt idx="5278">9.5680999999999994</cx:pt>
          <cx:pt idx="5279">0</cx:pt>
          <cx:pt idx="5280">0</cx:pt>
          <cx:pt idx="5281">12.588100000000001</cx:pt>
          <cx:pt idx="5282">0.33400000000000002</cx:pt>
          <cx:pt idx="5283">9.8566000000000003</cx:pt>
          <cx:pt idx="5284">1.03</cx:pt>
          <cx:pt idx="5285">3.9380999999999999</cx:pt>
          <cx:pt idx="5286">2.3178000000000001</cx:pt>
          <cx:pt idx="5287">9.8158999999999992</cx:pt>
          <cx:pt idx="5288">12.1661</cx:pt>
          <cx:pt idx="5289">8.2867999999999995</cx:pt>
          <cx:pt idx="5290">10.322100000000001</cx:pt>
          <cx:pt idx="5291">0</cx:pt>
          <cx:pt idx="5292">0</cx:pt>
          <cx:pt idx="5293">11.325699999999999</cx:pt>
          <cx:pt idx="5294">13.3149</cx:pt>
          <cx:pt idx="5295">6.4610000000000003</cx:pt>
          <cx:pt idx="5296">7.1276999999999999</cx:pt>
          <cx:pt idx="5297">9.9878</cx:pt>
          <cx:pt idx="5298">9.0946999999999996</cx:pt>
          <cx:pt idx="5299">0</cx:pt>
          <cx:pt idx="5300">7.8106</cx:pt>
          <cx:pt idx="5301">10.7193</cx:pt>
          <cx:pt idx="5302">9.5620999999999992</cx:pt>
          <cx:pt idx="5303">10.3459</cx:pt>
          <cx:pt idx="5304">9.0851000000000006</cx:pt>
          <cx:pt idx="5305">10.3545</cx:pt>
          <cx:pt idx="5306">7.6326999999999998</cx:pt>
          <cx:pt idx="5307">4.7576000000000001</cx:pt>
          <cx:pt idx="5308">5.3339999999999996</cx:pt>
          <cx:pt idx="5309">5.8265000000000002</cx:pt>
          <cx:pt idx="5310">1.4975000000000001</cx:pt>
          <cx:pt idx="5311">0</cx:pt>
          <cx:pt idx="5312">0</cx:pt>
          <cx:pt idx="5313">0</cx:pt>
          <cx:pt idx="5314">6.2728999999999999</cx:pt>
          <cx:pt idx="5315">4.6268000000000002</cx:pt>
          <cx:pt idx="5316">4.0098000000000003</cx:pt>
          <cx:pt idx="5317">0</cx:pt>
          <cx:pt idx="5318">0</cx:pt>
          <cx:pt idx="5319">6.3578000000000001</cx:pt>
          <cx:pt idx="5320">9.5329999999999995</cx:pt>
          <cx:pt idx="5321">9.2434999999999992</cx:pt>
          <cx:pt idx="5322">1.3577999999999999</cx:pt>
          <cx:pt idx="5323">10.370799999999999</cx:pt>
          <cx:pt idx="5324">6.7731000000000003</cx:pt>
          <cx:pt idx="5325">10.9998</cx:pt>
          <cx:pt idx="5326">1.6248</cx:pt>
          <cx:pt idx="5327">0</cx:pt>
          <cx:pt idx="5328">0</cx:pt>
          <cx:pt idx="5329">9.4315999999999995</cx:pt>
          <cx:pt idx="5330">10.611800000000001</cx:pt>
          <cx:pt idx="5331">9.4960000000000004</cx:pt>
          <cx:pt idx="5332">11.0718</cx:pt>
          <cx:pt idx="5333">8.3856000000000002</cx:pt>
          <cx:pt idx="5334">10.1995</cx:pt>
          <cx:pt idx="5335">0</cx:pt>
          <cx:pt idx="5336">9.3756000000000004</cx:pt>
          <cx:pt idx="5337">9.0120000000000005</cx:pt>
          <cx:pt idx="5338">9.0641999999999996</cx:pt>
          <cx:pt idx="5339">12.638299999999999</cx:pt>
          <cx:pt idx="5340">0</cx:pt>
          <cx:pt idx="5341">6.4974999999999996</cx:pt>
          <cx:pt idx="5342">9.1105</cx:pt>
          <cx:pt idx="5343">10.197900000000001</cx:pt>
          <cx:pt idx="5344">11.1633</cx:pt>
          <cx:pt idx="5345">11.599500000000001</cx:pt>
          <cx:pt idx="5346">9.0294000000000008</cx:pt>
          <cx:pt idx="5347">11.149100000000001</cx:pt>
          <cx:pt idx="5348">10.6244</cx:pt>
          <cx:pt idx="5349">2.8584000000000001</cx:pt>
          <cx:pt idx="5350">1.3577999999999999</cx:pt>
          <cx:pt idx="5351">6.8564999999999996</cx:pt>
          <cx:pt idx="5352">9.7325999999999997</cx:pt>
          <cx:pt idx="5353">9.9091000000000005</cx:pt>
          <cx:pt idx="5354">0</cx:pt>
          <cx:pt idx="5355">9.6252999999999993</cx:pt>
          <cx:pt idx="5356">4.0304000000000002</cx:pt>
          <cx:pt idx="5357">0</cx:pt>
          <cx:pt idx="5358">8.8504000000000005</cx:pt>
          <cx:pt idx="5359">13.505599999999999</cx:pt>
          <cx:pt idx="5360">0.33400000000000002</cx:pt>
          <cx:pt idx="5361">9.9036000000000008</cx:pt>
          <cx:pt idx="5362">10.2547</cx:pt>
          <cx:pt idx="5363">8.6904000000000003</cx:pt>
          <cx:pt idx="5364">10.2956</cx:pt>
          <cx:pt idx="5365">10.8757</cx:pt>
          <cx:pt idx="5366">8.3353000000000002</cx:pt>
          <cx:pt idx="5367">9.4359000000000002</cx:pt>
          <cx:pt idx="5368">6.6285999999999996</cx:pt>
          <cx:pt idx="5369">0</cx:pt>
          <cx:pt idx="5370">8.1832999999999991</cx:pt>
          <cx:pt idx="5371">0</cx:pt>
          <cx:pt idx="5372">6.2728999999999999</cx:pt>
          <cx:pt idx="5373">9.9977999999999998</cx:pt>
          <cx:pt idx="5374">11.896699999999999</cx:pt>
          <cx:pt idx="5375">13.239000000000001</cx:pt>
          <cx:pt idx="5376">11.7181</cx:pt>
          <cx:pt idx="5377">10.8292</cx:pt>
          <cx:pt idx="5378">11.595700000000001</cx:pt>
          <cx:pt idx="5379">6.4509999999999996</cx:pt>
          <cx:pt idx="5380">10.081300000000001</cx:pt>
          <cx:pt idx="5381">0.33400000000000002</cx:pt>
          <cx:pt idx="5382">6.2083000000000004</cx:pt>
          <cx:pt idx="5383">2.2949999999999999</cx:pt>
          <cx:pt idx="5384">8.2746999999999993</cx:pt>
          <cx:pt idx="5385">9.6964000000000006</cx:pt>
          <cx:pt idx="5386">0</cx:pt>
          <cx:pt idx="5387">4.2460000000000004</cx:pt>
          <cx:pt idx="5388">3.0059999999999998</cx:pt>
          <cx:pt idx="5389">2.0447000000000002</cx:pt>
          <cx:pt idx="5390">0</cx:pt>
          <cx:pt idx="5391">7.3501000000000003</cx:pt>
          <cx:pt idx="5392">8.4418000000000006</cx:pt>
          <cx:pt idx="5393">9.2147000000000006</cx:pt>
          <cx:pt idx="5394">6.8303000000000003</cx:pt>
          <cx:pt idx="5395">4.8064999999999998</cx:pt>
          <cx:pt idx="5396">8.6930999999999994</cx:pt>
          <cx:pt idx="5397">6.1353</cx:pt>
          <cx:pt idx="5398">4.3494999999999999</cx:pt>
          <cx:pt idx="5399">9.3201999999999998</cx:pt>
          <cx:pt idx="5400">0</cx:pt>
          <cx:pt idx="5401">8.6060999999999996</cx:pt>
          <cx:pt idx="5402">3.0059999999999998</cx:pt>
          <cx:pt idx="5403">10.791700000000001</cx:pt>
          <cx:pt idx="5404">3.0966999999999998</cx:pt>
          <cx:pt idx="5405">13.068199999999999</cx:pt>
          <cx:pt idx="5406">9.8806999999999992</cx:pt>
          <cx:pt idx="5407">2.8584000000000001</cx:pt>
          <cx:pt idx="5408">9.9146000000000001</cx:pt>
          <cx:pt idx="5409">0</cx:pt>
          <cx:pt idx="5410">7.4230999999999998</cx:pt>
          <cx:pt idx="5411">5.4673999999999996</cx:pt>
          <cx:pt idx="5412">6.3300999999999998</cx:pt>
          <cx:pt idx="5413">9.5335000000000001</cx:pt>
          <cx:pt idx="5414">6.6999000000000004</cx:pt>
          <cx:pt idx="5415">12.445499999999999</cx:pt>
          <cx:pt idx="5416">0</cx:pt>
          <cx:pt idx="5417">8.6839999999999993</cx:pt>
          <cx:pt idx="5418">0</cx:pt>
          <cx:pt idx="5419">1.5940000000000001</cx:pt>
          <cx:pt idx="5420">4.4828999999999999</cx:pt>
          <cx:pt idx="5421">9.7705000000000002</cx:pt>
          <cx:pt idx="5422">9.3331</cx:pt>
          <cx:pt idx="5423">10.2926</cx:pt>
          <cx:pt idx="5424">9.4902999999999995</cx:pt>
          <cx:pt idx="5425">16.0489</cx:pt>
          <cx:pt idx="5426">11.8063</cx:pt>
          <cx:pt idx="5427">9.7545000000000002</cx:pt>
          <cx:pt idx="5428">4.5160999999999998</cx:pt>
          <cx:pt idx="5429">0</cx:pt>
          <cx:pt idx="5430">4.2460000000000004</cx:pt>
          <cx:pt idx="5431">4.4660000000000002</cx:pt>
          <cx:pt idx="5432">8.8770000000000007</cx:pt>
          <cx:pt idx="5433">3.4802</cx:pt>
          <cx:pt idx="5434">7.9749999999999996</cx:pt>
          <cx:pt idx="5435">0.33400000000000002</cx:pt>
          <cx:pt idx="5436">8.8265999999999991</cx:pt>
          <cx:pt idx="5437">7.7904</cx:pt>
          <cx:pt idx="5438">7.2998000000000003</cx:pt>
          <cx:pt idx="5439">0</cx:pt>
          <cx:pt idx="5440">0</cx:pt>
          <cx:pt idx="5441">6.8103999999999996</cx:pt>
          <cx:pt idx="5442">10.6991</cx:pt>
          <cx:pt idx="5443">2.3696000000000002</cx:pt>
          <cx:pt idx="5444">13.620200000000001</cx:pt>
          <cx:pt idx="5445">7.3832000000000004</cx:pt>
          <cx:pt idx="5446">11.663</cx:pt>
          <cx:pt idx="5447">0</cx:pt>
          <cx:pt idx="5448">4.3601999999999999</cx:pt>
          <cx:pt idx="5449">10.3072</cx:pt>
          <cx:pt idx="5450">7.9356</cx:pt>
          <cx:pt idx="5451">9.5233000000000008</cx:pt>
          <cx:pt idx="5452">0.33400000000000002</cx:pt>
          <cx:pt idx="5453">0</cx:pt>
          <cx:pt idx="5454">7.4383999999999997</cx:pt>
          <cx:pt idx="5455">9.6028000000000002</cx:pt>
          <cx:pt idx="5456">10.8657</cx:pt>
          <cx:pt idx="5457">7.2462999999999997</cx:pt>
          <cx:pt idx="5458">6.5015999999999998</cx:pt>
          <cx:pt idx="5459">6.8103999999999996</cx:pt>
          <cx:pt idx="5460">9.3242999999999991</cx:pt>
          <cx:pt idx="5461">8.4457000000000004</cx:pt>
          <cx:pt idx="5462">8.0925999999999991</cx:pt>
          <cx:pt idx="5463">11.0528</cx:pt>
          <cx:pt idx="5464">7.1087999999999996</cx:pt>
          <cx:pt idx="5465">9.2988999999999997</cx:pt>
          <cx:pt idx="5466">7.3258000000000001</cx:pt>
          <cx:pt idx="5467">13.995200000000001</cx:pt>
          <cx:pt idx="5468">12.1587</cx:pt>
          <cx:pt idx="5469">3.3010999999999999</cx:pt>
          <cx:pt idx="5470">4.8920000000000003</cx:pt>
          <cx:pt idx="5471">14.0183</cx:pt>
          <cx:pt idx="5472">5.9287000000000001</cx:pt>
          <cx:pt idx="5473">0.33400000000000002</cx:pt>
          <cx:pt idx="5474">9.2680000000000007</cx:pt>
          <cx:pt idx="5475">8.9856999999999996</cx:pt>
          <cx:pt idx="5476">10.096500000000001</cx:pt>
          <cx:pt idx="5477">0</cx:pt>
          <cx:pt idx="5478">9.6424000000000003</cx:pt>
          <cx:pt idx="5479">1.2032</cx:pt>
          <cx:pt idx="5480">10.133800000000001</cx:pt>
          <cx:pt idx="5481">9.3054000000000006</cx:pt>
          <cx:pt idx="5482">1.03</cx:pt>
          <cx:pt idx="5483">9.0336999999999996</cx:pt>
          <cx:pt idx="5484">9.7531999999999996</cx:pt>
          <cx:pt idx="5485">8.4210999999999991</cx:pt>
          <cx:pt idx="5486">10.768000000000001</cx:pt>
          <cx:pt idx="5487">7.9749999999999996</cx:pt>
          <cx:pt idx="5488">9.6471</cx:pt>
          <cx:pt idx="5489">1.6248</cx:pt>
          <cx:pt idx="5490">0</cx:pt>
          <cx:pt idx="5491">14.157400000000001</cx:pt>
          <cx:pt idx="5492">6.7866999999999997</cx:pt>
          <cx:pt idx="5493">5.7164000000000001</cx:pt>
          <cx:pt idx="5494">0.33400000000000002</cx:pt>
          <cx:pt idx="5495">6.2728999999999999</cx:pt>
          <cx:pt idx="5496">11.957700000000001</cx:pt>
          <cx:pt idx="5497">12.585000000000001</cx:pt>
          <cx:pt idx="5498">9.3635999999999999</cx:pt>
          <cx:pt idx="5499">11.166399999999999</cx:pt>
          <cx:pt idx="5500">7.3762999999999996</cx:pt>
          <cx:pt idx="5501">9.1036000000000001</cx:pt>
          <cx:pt idx="5502">8.5233000000000008</cx:pt>
          <cx:pt idx="5503">10.3832</cx:pt>
          <cx:pt idx="5504">9.0472000000000001</cx:pt>
          <cx:pt idx="5505">8.6692999999999998</cx:pt>
          <cx:pt idx="5506">9.2863000000000007</cx:pt>
          <cx:pt idx="5507">9.7179000000000002</cx:pt>
          <cx:pt idx="5508">6.2335000000000003</cx:pt>
          <cx:pt idx="5509">3.4460999999999999</cx:pt>
          <cx:pt idx="5510">2.0013000000000001</cx:pt>
          <cx:pt idx="5511">5.4588999999999999</cx:pt>
          <cx:pt idx="5512">0</cx:pt>
          <cx:pt idx="5513">8.9525000000000006</cx:pt>
          <cx:pt idx="5514">8.6356999999999999</cx:pt>
          <cx:pt idx="5515">8.4177999999999997</cx:pt>
          <cx:pt idx="5516">5.9038000000000004</cx:pt>
          <cx:pt idx="5517">4.6115000000000004</cx:pt>
          <cx:pt idx="5518">12.4665</cx:pt>
          <cx:pt idx="5519">13.292299999999999</cx:pt>
          <cx:pt idx="5520">6.4292999999999996</cx:pt>
          <cx:pt idx="5521">8.1670999999999996</cx:pt>
          <cx:pt idx="5522">0</cx:pt>
          <cx:pt idx="5523">7.0589000000000004</cx:pt>
          <cx:pt idx="5524">10.497299999999999</cx:pt>
          <cx:pt idx="5525">10.7005</cx:pt>
          <cx:pt idx="5526">10.252800000000001</cx:pt>
          <cx:pt idx="5527">11.7738</cx:pt>
          <cx:pt idx="5528">9.3161000000000005</cx:pt>
          <cx:pt idx="5529">9.7817000000000007</cx:pt>
          <cx:pt idx="5530">11.0549</cx:pt>
          <cx:pt idx="5531">1.03</cx:pt>
          <cx:pt idx="5532">10.6937</cx:pt>
          <cx:pt idx="5533">0</cx:pt>
          <cx:pt idx="5534">0</cx:pt>
          <cx:pt idx="5535">0</cx:pt>
          <cx:pt idx="5536">5.2476000000000003</cx:pt>
          <cx:pt idx="5537">0</cx:pt>
          <cx:pt idx="5538">12.070600000000001</cx:pt>
          <cx:pt idx="5539">9.5368999999999993</cx:pt>
          <cx:pt idx="5540">7.4663000000000004</cx:pt>
          <cx:pt idx="5541">3.4802</cx:pt>
          <cx:pt idx="5542">0.33400000000000002</cx:pt>
          <cx:pt idx="5543">0</cx:pt>
          <cx:pt idx="5544">9.0286000000000008</cx:pt>
          <cx:pt idx="5545">9.9052000000000007</cx:pt>
          <cx:pt idx="5546">10.483499999999999</cx:pt>
          <cx:pt idx="5547">7.9869000000000003</cx:pt>
          <cx:pt idx="5548">8.0000999999999998</cx:pt>
          <cx:pt idx="5549">0.33400000000000002</cx:pt>
          <cx:pt idx="5550">5.4516</cx:pt>
          <cx:pt idx="5551">10.270300000000001</cx:pt>
          <cx:pt idx="5552">3.8626</cx:pt>
          <cx:pt idx="5553">3.7553000000000001</cx:pt>
          <cx:pt idx="5554">0</cx:pt>
          <cx:pt idx="5555">5.2176</cx:pt>
          <cx:pt idx="5556">3.7271999999999998</cx:pt>
          <cx:pt idx="5557">8.8584999999999994</cx:pt>
          <cx:pt idx="5558">1.2032</cx:pt>
          <cx:pt idx="5559">10.9276</cx:pt>
          <cx:pt idx="5560">9.3979999999999997</cx:pt>
          <cx:pt idx="5561">9.3370999999999995</cx:pt>
          <cx:pt idx="5562">10.686400000000001</cx:pt>
          <cx:pt idx="5563">10.517799999999999</cx:pt>
          <cx:pt idx="5564">8.6441999999999997</cx:pt>
          <cx:pt idx="5565">9.9526000000000003</cx:pt>
          <cx:pt idx="5566">7.5266000000000002</cx:pt>
          <cx:pt idx="5567">7.7491000000000003</cx:pt>
          <cx:pt idx="5568">8.3034999999999997</cx:pt>
          <cx:pt idx="5569">10.5883</cx:pt>
          <cx:pt idx="5570">10.439500000000001</cx:pt>
          <cx:pt idx="5571">8.6572999999999993</cx:pt>
          <cx:pt idx="5572">9.3618000000000006</cx:pt>
          <cx:pt idx="5573">8.9586000000000006</cx:pt>
          <cx:pt idx="5574">9.6390999999999991</cx:pt>
          <cx:pt idx="5575">9.5420999999999996</cx:pt>
          <cx:pt idx="5576">0</cx:pt>
          <cx:pt idx="5577">7.8638000000000003</cx:pt>
          <cx:pt idx="5578">8.7666000000000004</cx:pt>
          <cx:pt idx="5579">8.7120999999999995</cx:pt>
          <cx:pt idx="5580">3.8365</cx:pt>
          <cx:pt idx="5581">10.891</cx:pt>
          <cx:pt idx="5582">11.747299999999999</cx:pt>
          <cx:pt idx="5583">3.2625000000000002</cx:pt>
          <cx:pt idx="5584">0</cx:pt>
          <cx:pt idx="5585">8.8600999999999992</cx:pt>
          <cx:pt idx="5586">10.2392</cx:pt>
          <cx:pt idx="5587">5.2866</cx:pt>
          <cx:pt idx="5588">9.2668999999999997</cx:pt>
          <cx:pt idx="5589">9.0314999999999994</cx:pt>
          <cx:pt idx="5590">8.1883999999999997</cx:pt>
          <cx:pt idx="5591">1.6248</cx:pt>
          <cx:pt idx="5592">1.03</cx:pt>
          <cx:pt idx="5593">5.3339999999999996</cx:pt>
          <cx:pt idx="5594">0</cx:pt>
          <cx:pt idx="5595">8.2661999999999995</cx:pt>
          <cx:pt idx="5596">10.701599999999999</cx:pt>
          <cx:pt idx="5597">15.0571</cx:pt>
          <cx:pt idx="5598">6.3682999999999996</cx:pt>
          <cx:pt idx="5599">9.6689000000000007</cx:pt>
          <cx:pt idx="5600">0</cx:pt>
          <cx:pt idx="5601">2.5728</cx:pt>
          <cx:pt idx="5602">0</cx:pt>
          <cx:pt idx="5603">9.1788000000000007</cx:pt>
          <cx:pt idx="5604">0</cx:pt>
          <cx:pt idx="5605">0</cx:pt>
          <cx:pt idx="5606">0</cx:pt>
          <cx:pt idx="5607">0</cx:pt>
          <cx:pt idx="5608">0</cx:pt>
          <cx:pt idx="5609">0</cx:pt>
          <cx:pt idx="5610">0</cx:pt>
          <cx:pt idx="5611">1.9507000000000001</cx:pt>
          <cx:pt idx="5612">13.2349</cx:pt>
          <cx:pt idx="5613">10.8964</cx:pt>
          <cx:pt idx="5614">9.4111999999999991</cx:pt>
          <cx:pt idx="5615">0</cx:pt>
          <cx:pt idx="5616">6.8369</cx:pt>
          <cx:pt idx="5617">0</cx:pt>
          <cx:pt idx="5618">0</cx:pt>
          <cx:pt idx="5619">0</cx:pt>
          <cx:pt idx="5620">0.83309999999999995</cx:pt>
          <cx:pt idx="5621">11.211499999999999</cx:pt>
          <cx:pt idx="5622">7.0644999999999998</cx:pt>
          <cx:pt idx="5623">3.4802</cx:pt>
          <cx:pt idx="5624">7.9898999999999996</cx:pt>
          <cx:pt idx="5625">2.569</cx:pt>
          <cx:pt idx="5626">11.4063</cx:pt>
          <cx:pt idx="5627">10.6683</cx:pt>
          <cx:pt idx="5628">0.33400000000000002</cx:pt>
          <cx:pt idx="5629">1.7418</cx:pt>
          <cx:pt idx="5630">0</cx:pt>
          <cx:pt idx="5631">10.3918</cx:pt>
          <cx:pt idx="5632">7.7419000000000002</cx:pt>
          <cx:pt idx="5633">10.301600000000001</cx:pt>
          <cx:pt idx="5634">0</cx:pt>
          <cx:pt idx="5635">5.8720999999999997</cx:pt>
          <cx:pt idx="5636">5.2750000000000004</cx:pt>
          <cx:pt idx="5637">0</cx:pt>
          <cx:pt idx="5638">10.332800000000001</cx:pt>
          <cx:pt idx="5639">0</cx:pt>
          <cx:pt idx="5640">0</cx:pt>
          <cx:pt idx="5641">10.1122</cx:pt>
          <cx:pt idx="5642">3.2625000000000002</cx:pt>
          <cx:pt idx="5643">0</cx:pt>
          <cx:pt idx="5644">0</cx:pt>
          <cx:pt idx="5645">0</cx:pt>
          <cx:pt idx="5646">11.904999999999999</cx:pt>
          <cx:pt idx="5647">7.6097999999999999</cx:pt>
          <cx:pt idx="5648">0</cx:pt>
          <cx:pt idx="5649">0.83309999999999995</cx:pt>
          <cx:pt idx="5650">7.2610999999999999</cx:pt>
          <cx:pt idx="5651">0</cx:pt>
          <cx:pt idx="5652">9.9327000000000005</cx:pt>
          <cx:pt idx="5653">0</cx:pt>
          <cx:pt idx="5654">6.0974000000000004</cx:pt>
          <cx:pt idx="5655">10.2082</cx:pt>
          <cx:pt idx="5656">6.7557999999999998</cx:pt>
          <cx:pt idx="5657">1.7418</cx:pt>
          <cx:pt idx="5658">10.936199999999999</cx:pt>
          <cx:pt idx="5659">5.4066999999999998</cx:pt>
          <cx:pt idx="5660">2.7507999999999999</cx:pt>
          <cx:pt idx="5661">5.7930000000000001</cx:pt>
          <cx:pt idx="5662">7.4936999999999996</cx:pt>
          <cx:pt idx="5663">7.7507999999999999</cx:pt>
          <cx:pt idx="5664">7.2332000000000001</cx:pt>
          <cx:pt idx="5665">10.8803</cx:pt>
          <cx:pt idx="5666">0.60499999999999998</cx:pt>
          <cx:pt idx="5667">3.2625000000000002</cx:pt>
          <cx:pt idx="5668">8.4024000000000001</cx:pt>
          <cx:pt idx="5669">8.2464999999999993</cx:pt>
          <cx:pt idx="5670">1.3577999999999999</cx:pt>
          <cx:pt idx="5671">7.7491000000000003</cx:pt>
          <cx:pt idx="5672">9.9543999999999997</cx:pt>
          <cx:pt idx="5673">10.8065</cx:pt>
          <cx:pt idx="5674">2.9584999999999999</cx:pt>
          <cx:pt idx="5675">0.60499999999999998</cx:pt>
          <cx:pt idx="5676">10.385400000000001</cx:pt>
          <cx:pt idx="5677">10.0579</cx:pt>
          <cx:pt idx="5678">9.1821000000000002</cx:pt>
          <cx:pt idx="5679">12.508100000000001</cx:pt>
          <cx:pt idx="5680">9.2058</cx:pt>
          <cx:pt idx="5681">5.0799000000000003</cx:pt>
          <cx:pt idx="5682">8.6675000000000004</cx:pt>
          <cx:pt idx="5683">9.5078999999999994</cx:pt>
          <cx:pt idx="5684">10.1149</cx:pt>
          <cx:pt idx="5685">10.934100000000001</cx:pt>
          <cx:pt idx="5686">9.8176000000000005</cx:pt>
          <cx:pt idx="5687">8.9381000000000004</cx:pt>
          <cx:pt idx="5688">9.8283000000000005</cx:pt>
          <cx:pt idx="5689">0.33400000000000002</cx:pt>
          <cx:pt idx="5690">9.1704000000000008</cx:pt>
          <cx:pt idx="5691">10.6759</cx:pt>
          <cx:pt idx="5692">10.1876</cx:pt>
          <cx:pt idx="5693">11.514699999999999</cx:pt>
          <cx:pt idx="5694">0</cx:pt>
          <cx:pt idx="5695">6.5343999999999998</cx:pt>
          <cx:pt idx="5696">4.8646000000000003</cx:pt>
          <cx:pt idx="5697">0</cx:pt>
          <cx:pt idx="5698">8.8889999999999993</cx:pt>
          <cx:pt idx="5699">10.8398</cx:pt>
          <cx:pt idx="5700">2.2162999999999999</cx:pt>
          <cx:pt idx="5701">7.4210000000000003</cx:pt>
          <cx:pt idx="5702">3.3656999999999999</cx:pt>
          <cx:pt idx="5703">11.160500000000001</cx:pt>
          <cx:pt idx="5704">14.2889</cx:pt>
          <cx:pt idx="5705">9.3336000000000006</cx:pt>
          <cx:pt idx="5706">10.4125</cx:pt>
          <cx:pt idx="5707">7.9709000000000003</cx:pt>
          <cx:pt idx="5708">0</cx:pt>
          <cx:pt idx="5709">11.7944</cx:pt>
          <cx:pt idx="5710">7.9226000000000001</cx:pt>
          <cx:pt idx="5711">8.4330999999999996</cx:pt>
          <cx:pt idx="5712">9.3171999999999997</cx:pt>
          <cx:pt idx="5713">10.6289</cx:pt>
          <cx:pt idx="5714">8.8984000000000005</cx:pt>
          <cx:pt idx="5715">8.5896000000000008</cx:pt>
          <cx:pt idx="5716">7.3211000000000004</cx:pt>
          <cx:pt idx="5717">0</cx:pt>
          <cx:pt idx="5718">8.1936</cx:pt>
          <cx:pt idx="5719">0.33400000000000002</cx:pt>
          <cx:pt idx="5720">11.2979</cx:pt>
          <cx:pt idx="5721">9.7174999999999994</cx:pt>
          <cx:pt idx="5722">6.8236999999999997</cx:pt>
          <cx:pt idx="5723">0.60499999999999998</cx:pt>
          <cx:pt idx="5724">9.5268999999999995</cx:pt>
          <cx:pt idx="5725">11.427</cx:pt>
          <cx:pt idx="5726">10.0175</cx:pt>
          <cx:pt idx="5727">0.83309999999999995</cx:pt>
          <cx:pt idx="5728">4.2260999999999997</cx:pt>
          <cx:pt idx="5729">7.0247000000000002</cx:pt>
          <cx:pt idx="5730">10.5467</cx:pt>
          <cx:pt idx="5731">9.5818999999999992</cx:pt>
          <cx:pt idx="5732">7.9295</cx:pt>
          <cx:pt idx="5733">1.8500000000000001</cx:pt>
          <cx:pt idx="5734">10.5846</cx:pt>
          <cx:pt idx="5735">8.9442000000000004</cx:pt>
          <cx:pt idx="5736">9.6400000000000006</cx:pt>
          <cx:pt idx="5737">10.7585</cx:pt>
          <cx:pt idx="5738">8.6930999999999994</cx:pt>
          <cx:pt idx="5739">0</cx:pt>
          <cx:pt idx="5740">9.7824000000000009</cx:pt>
          <cx:pt idx="5741">11.2509</cx:pt>
          <cx:pt idx="5742">10.5128</cx:pt>
          <cx:pt idx="5743">9.3007000000000009</cx:pt>
          <cx:pt idx="5744">10.433</cx:pt>
          <cx:pt idx="5745">9.0155999999999992</cx:pt>
          <cx:pt idx="5746">11.4153</cx:pt>
          <cx:pt idx="5747">1.03</cx:pt>
          <cx:pt idx="5748">10.9549</cx:pt>
          <cx:pt idx="5749">4.5160999999999998</cx:pt>
          <cx:pt idx="5750">8.9616000000000007</cx:pt>
          <cx:pt idx="5751">9.6753999999999998</cx:pt>
          <cx:pt idx="5752">6.3394000000000004</cx:pt>
          <cx:pt idx="5753">11.547700000000001</cx:pt>
          <cx:pt idx="5754">7.3136000000000001</cx:pt>
          <cx:pt idx="5755">0</cx:pt>
          <cx:pt idx="5756">11.538</cx:pt>
          <cx:pt idx="5757">5.2671999999999999</cx:pt>
          <cx:pt idx="5758">10.062799999999999</cx:pt>
          <cx:pt idx="5759">2.8056000000000001</cx:pt>
          <cx:pt idx="5760">7.4768999999999997</cx:pt>
          <cx:pt idx="5761">10.171799999999999</cx:pt>
          <cx:pt idx="5762">10.204599999999999</cx:pt>
          <cx:pt idx="5763">10.6096</cx:pt>
          <cx:pt idx="5764">0.60499999999999998</cx:pt>
          <cx:pt idx="5765">11.4016</cx:pt>
          <cx:pt idx="5766">9.3041999999999998</cx:pt>
          <cx:pt idx="5767">11.3855</cx:pt>
          <cx:pt idx="5768">7.1356999999999999</cx:pt>
          <cx:pt idx="5769">5.1870000000000003</cx:pt>
          <cx:pt idx="5770">11.394</cx:pt>
          <cx:pt idx="5771">9.8491999999999997</cx:pt>
          <cx:pt idx="5772">11.3421</cx:pt>
          <cx:pt idx="5773">8.5828000000000007</cx:pt>
          <cx:pt idx="5774">7.2255000000000003</cx:pt>
          <cx:pt idx="5775">10.5403</cx:pt>
          <cx:pt idx="5776">7.7853000000000003</cx:pt>
          <cx:pt idx="5777">8.4665999999999997</cx:pt>
          <cx:pt idx="5778">8.1690000000000005</cx:pt>
          <cx:pt idx="5779">0</cx:pt>
          <cx:pt idx="5780">7.0304000000000002</cx:pt>
          <cx:pt idx="5781">4.6418999999999997</cx:pt>
          <cx:pt idx="5782">0</cx:pt>
          <cx:pt idx="5783">6.3578000000000001</cx:pt>
          <cx:pt idx="5784">8.6488999999999994</cx:pt>
          <cx:pt idx="5785">0</cx:pt>
          <cx:pt idx="5786">10.9909</cx:pt>
          <cx:pt idx="5787">10.309900000000001</cx:pt>
          <cx:pt idx="5788">2.1331000000000002</cx:pt>
          <cx:pt idx="5789">0</cx:pt>
          <cx:pt idx="5790">9.4217999999999993</cx:pt>
          <cx:pt idx="5791">10.484500000000001</cx:pt>
          <cx:pt idx="5792">10.930899999999999</cx:pt>
          <cx:pt idx="5793">12.186</cx:pt>
          <cx:pt idx="5794">10.4877</cx:pt>
          <cx:pt idx="5795">6.5940000000000003</cx:pt>
          <cx:pt idx="5796">0</cx:pt>
          <cx:pt idx="5797">0.33400000000000002</cx:pt>
          <cx:pt idx="5798">0</cx:pt>
          <cx:pt idx="5799">1.03</cx:pt>
          <cx:pt idx="5800">10.0113</cx:pt>
          <cx:pt idx="5801">8.5817999999999994</cx:pt>
          <cx:pt idx="5802">8.8414000000000001</cx:pt>
          <cx:pt idx="5803">6.6661000000000001</cx:pt>
          <cx:pt idx="5804">6.3394000000000004</cx:pt>
          <cx:pt idx="5805">8.8323999999999998</cx:pt>
          <cx:pt idx="5806">8.3844999999999992</cx:pt>
          <cx:pt idx="5807">12.214499999999999</cx:pt>
          <cx:pt idx="5808">2.6345999999999998</cx:pt>
          <cx:pt idx="5809">12.4415</cx:pt>
          <cx:pt idx="5810">6.4337</cx:pt>
          <cx:pt idx="5811">9.9810999999999996</cx:pt>
          <cx:pt idx="5812">0.33400000000000002</cx:pt>
          <cx:pt idx="5813">9.4504999999999999</cx:pt>
          <cx:pt idx="5814">10.7498</cx:pt>
          <cx:pt idx="5815">10.92</cx:pt>
          <cx:pt idx="5816">6.8434999999999997</cx:pt>
          <cx:pt idx="5817">0.83309999999999995</cx:pt>
          <cx:pt idx="5818">8.9451999999999998</cx:pt>
          <cx:pt idx="5819">8.4298999999999999</cx:pt>
          <cx:pt idx="5820">9.4845000000000006</cx:pt>
          <cx:pt idx="5821">0</cx:pt>
          <cx:pt idx="5822">8.2970000000000006</cx:pt>
          <cx:pt idx="5823">9.5847999999999995</cx:pt>
          <cx:pt idx="5824">6.5823</cx:pt>
          <cx:pt idx="5825">1.9507000000000001</cx:pt>
          <cx:pt idx="5826">0</cx:pt>
          <cx:pt idx="5827">12.5519</cx:pt>
          <cx:pt idx="5828">11.166600000000001</cx:pt>
          <cx:pt idx="5829">9.1745999999999999</cx:pt>
          <cx:pt idx="5830">8.6572999999999993</cx:pt>
          <cx:pt idx="5831">3.6985999999999999</cx:pt>
          <cx:pt idx="5832">8.5759000000000007</cx:pt>
          <cx:pt idx="5833">12.7311</cx:pt>
          <cx:pt idx="5834">0</cx:pt>
          <cx:pt idx="5835">0</cx:pt>
          <cx:pt idx="5836">0.60499999999999998</cx:pt>
          <cx:pt idx="5837">5.1345000000000001</cx:pt>
          <cx:pt idx="5838">8.3468999999999998</cx:pt>
          <cx:pt idx="5839">0</cx:pt>
          <cx:pt idx="5840">8.0190999999999999</cx:pt>
          <cx:pt idx="5841">6.4028999999999998</cx:pt>
          <cx:pt idx="5842">7.8022</cx:pt>
          <cx:pt idx="5843">9.0068999999999999</cx:pt>
          <cx:pt idx="5844">11.2677</cx:pt>
          <cx:pt idx="5845">0</cx:pt>
          <cx:pt idx="5846">0.60499999999999998</cx:pt>
          <cx:pt idx="5847">0</cx:pt>
          <cx:pt idx="5848">11.4794</cx:pt>
          <cx:pt idx="5849">0</cx:pt>
          <cx:pt idx="5850">13.183400000000001</cx:pt>
          <cx:pt idx="5851">9.0655999999999999</cx:pt>
          <cx:pt idx="5852">9.6043000000000003</cx:pt>
          <cx:pt idx="5853">9.9669000000000008</cx:pt>
          <cx:pt idx="5854">5.1345000000000001</cx:pt>
          <cx:pt idx="5855">5.2698999999999998</cx:pt>
          <cx:pt idx="5856">4.2850999999999999</cx:pt>
          <cx:pt idx="5857">0</cx:pt>
          <cx:pt idx="5858">9.2554999999999996</cx:pt>
          <cx:pt idx="5859">10.6351</cx:pt>
          <cx:pt idx="5860">6.827</cx:pt>
          <cx:pt idx="5861">12.4095</cx:pt>
          <cx:pt idx="5862">9.7291000000000007</cx:pt>
          <cx:pt idx="5863">8.9179999999999993</cx:pt>
          <cx:pt idx="5864">10.4163</cx:pt>
          <cx:pt idx="5865">10.5844</cx:pt>
          <cx:pt idx="5866">0</cx:pt>
          <cx:pt idx="5867">10.241300000000001</cx:pt>
          <cx:pt idx="5868">10.2026</cx:pt>
          <cx:pt idx="5869">8.3709000000000007</cx:pt>
          <cx:pt idx="5870">10.5244</cx:pt>
          <cx:pt idx="5871">4.9028</cx:pt>
          <cx:pt idx="5872">12.1204</cx:pt>
          <cx:pt idx="5873">8.5227000000000004</cx:pt>
          <cx:pt idx="5874">8.4189000000000007</cx:pt>
          <cx:pt idx="5875">1.3577999999999999</cx:pt>
          <cx:pt idx="5876">10.1441</cx:pt>
          <cx:pt idx="5877">5.7930000000000001</cx:pt>
          <cx:pt idx="5878">6.9074999999999998</cx:pt>
          <cx:pt idx="5879">9.2386999999999997</cx:pt>
          <cx:pt idx="5880">9.9642999999999997</cx:pt>
          <cx:pt idx="5881">10.0113</cx:pt>
          <cx:pt idx="5882">9.3054000000000006</cx:pt>
          <cx:pt idx="5883">4.0781000000000001</cx:pt>
          <cx:pt idx="5884">9.3846000000000007</cx:pt>
          <cx:pt idx="5885">4.3784000000000001</cx:pt>
          <cx:pt idx="5886">7.4768999999999997</cx:pt>
          <cx:pt idx="5887">12.8324</cx:pt>
          <cx:pt idx="5888">10.0533</cx:pt>
          <cx:pt idx="5889">10.370200000000001</cx:pt>
          <cx:pt idx="5890">4.8517000000000001</cx:pt>
          <cx:pt idx="5891">10.4655</cx:pt>
          <cx:pt idx="5892">5.1870000000000003</cx:pt>
          <cx:pt idx="5893">10.5444</cx:pt>
          <cx:pt idx="5894">0.33400000000000002</cx:pt>
          <cx:pt idx="5895">10.6534</cx:pt>
          <cx:pt idx="5896">9.7632999999999992</cx:pt>
          <cx:pt idx="5897">11.7119</cx:pt>
          <cx:pt idx="5898">7.4383999999999997</cx:pt>
          <cx:pt idx="5899">11.609400000000001</cx:pt>
          <cx:pt idx="5900">0.60499999999999998</cx:pt>
          <cx:pt idx="5901">8.1104000000000003</cx:pt>
          <cx:pt idx="5902">8.0406999999999993</cx:pt>
          <cx:pt idx="5903">10.8314</cx:pt>
          <cx:pt idx="5904">8.8673999999999999</cx:pt>
          <cx:pt idx="5905">0.60499999999999998</cx:pt>
          <cx:pt idx="5906">0</cx:pt>
          <cx:pt idx="5907">12.616</cx:pt>
          <cx:pt idx="5908">9.6739999999999995</cx:pt>
          <cx:pt idx="5909">11.069900000000001</cx:pt>
          <cx:pt idx="5910">4.5324999999999998</cx:pt>
          <cx:pt idx="5911">6.8434999999999997</cx:pt>
          <cx:pt idx="5912">6.4553000000000003</cx:pt>
          <cx:pt idx="5913">7.7473000000000001</cx:pt>
          <cx:pt idx="5914">9.1755999999999993</cx:pt>
          <cx:pt idx="5915">2.5082</cx:pt>
          <cx:pt idx="5916">7.7297000000000002</cx:pt>
          <cx:pt idx="5917">10.3232</cx:pt>
          <cx:pt idx="5918">3.3755000000000002</cx:pt>
          <cx:pt idx="5919">7.9824999999999999</cx:pt>
          <cx:pt idx="5920">0</cx:pt>
          <cx:pt idx="5921">8.5124999999999993</cx:pt>
          <cx:pt idx="5922">6.0528000000000004</cx:pt>
          <cx:pt idx="5923">6.8402000000000003</cx:pt>
          <cx:pt idx="5924">7.2313999999999998</cx:pt>
          <cx:pt idx="5925">9.6941000000000006</cx:pt>
          <cx:pt idx="5926">10.719799999999999</cx:pt>
          <cx:pt idx="5927">5.6127000000000002</cx:pt>
          <cx:pt idx="5928">7.2561999999999998</cx:pt>
          <cx:pt idx="5929">12.082800000000001</cx:pt>
          <cx:pt idx="5930">8.1936</cx:pt>
          <cx:pt idx="5931">4.7576000000000001</cx:pt>
          <cx:pt idx="5932">4.1002000000000001</cx:pt>
          <cx:pt idx="5933">9.7089999999999996</cx:pt>
          <cx:pt idx="5934">9.9733000000000001</cx:pt>
          <cx:pt idx="5935">8.9795999999999996</cx:pt>
          <cx:pt idx="5936">13.388199999999999</cx:pt>
          <cx:pt idx="5937">0</cx:pt>
          <cx:pt idx="5938">7.9139999999999997</cx:pt>
          <cx:pt idx="5939">11.6249</cx:pt>
          <cx:pt idx="5940">8.2265999999999995</cx:pt>
          <cx:pt idx="5941">8.5609999999999999</cx:pt>
          <cx:pt idx="5942">0</cx:pt>
          <cx:pt idx="5943">0</cx:pt>
          <cx:pt idx="5944">11.098100000000001</cx:pt>
          <cx:pt idx="5945">11.122400000000001</cx:pt>
          <cx:pt idx="5946">8.7299000000000007</cx:pt>
          <cx:pt idx="5947">11.6737</cx:pt>
          <cx:pt idx="5948">0.33400000000000002</cx:pt>
          <cx:pt idx="5949">2.2162999999999999</cx:pt>
          <cx:pt idx="5950">0</cx:pt>
          <cx:pt idx="5951">1.8500000000000001</cx:pt>
          <cx:pt idx="5952">11.088200000000001</cx:pt>
          <cx:pt idx="5953">0.83309999999999995</cx:pt>
          <cx:pt idx="5954">11.282400000000001</cx:pt>
          <cx:pt idx="5955">8.7683999999999997</cx:pt>
          <cx:pt idx="5956">7.9325999999999999</cx:pt>
          <cx:pt idx="5957">0</cx:pt>
          <cx:pt idx="5958">6.5465999999999998</cx:pt>
          <cx:pt idx="5959">5.8526999999999996</cx:pt>
          <cx:pt idx="5960">6.7523</cx:pt>
          <cx:pt idx="5961">0.60499999999999998</cx:pt>
          <cx:pt idx="5962">9.5625999999999998</cx:pt>
          <cx:pt idx="5963">8.6904000000000003</cx:pt>
          <cx:pt idx="5964">10.7606</cx:pt>
          <cx:pt idx="5965">6.8204000000000002</cx:pt>
          <cx:pt idx="5966">7.2756999999999996</cx:pt>
          <cx:pt idx="5967">0</cx:pt>
          <cx:pt idx="5968">2.6939000000000002</cx:pt>
          <cx:pt idx="5969">7.9702999999999999</cx:pt>
          <cx:pt idx="5970">9.8529</cx:pt>
          <cx:pt idx="5971">10.1839</cx:pt>
          <cx:pt idx="5972">8.6338000000000008</cx:pt>
          <cx:pt idx="5973">7.2732999999999999</cx:pt>
          <cx:pt idx="5974">9.5405999999999995</cx:pt>
          <cx:pt idx="5975">10.342499999999999</cx:pt>
          <cx:pt idx="5976">7.5529000000000002</cx:pt>
          <cx:pt idx="5977">7.5982000000000003</cx:pt>
          <cx:pt idx="5978">0</cx:pt>
          <cx:pt idx="5979">9.9952000000000005</cx:pt>
          <cx:pt idx="5980">1.7418</cx:pt>
          <cx:pt idx="5981">9.7631999999999994</cx:pt>
          <cx:pt idx="5982">8.8818000000000001</cx:pt>
          <cx:pt idx="5983">8.0050000000000008</cx:pt>
          <cx:pt idx="5984">5.0743999999999998</cx:pt>
          <cx:pt idx="5985">2.4405999999999999</cx:pt>
          <cx:pt idx="5986">0</cx:pt>
          <cx:pt idx="5987">2.5082</cx:pt>
          <cx:pt idx="5988">1.2032</cx:pt>
          <cx:pt idx="5989">5.5091999999999999</cx:pt>
          <cx:pt idx="5990">7.1805000000000003</cx:pt>
          <cx:pt idx="5991">10.645899999999999</cx:pt>
          <cx:pt idx="5992">10.4026</cx:pt>
          <cx:pt idx="5993">1.2032</cx:pt>
          <cx:pt idx="5994">8.1729000000000003</cx:pt>
          <cx:pt idx="5995">10.1187</cx:pt>
          <cx:pt idx="5996">7.024</cx:pt>
          <cx:pt idx="5997">0</cx:pt>
          <cx:pt idx="5998">0</cx:pt>
          <cx:pt idx="5999">0</cx:pt>
          <cx:pt idx="6000">9.5715000000000003</cx:pt>
          <cx:pt idx="6001">9.5897000000000006</cx:pt>
          <cx:pt idx="6002">8.4695999999999998</cx:pt>
          <cx:pt idx="6003">6.7999999999999998</cx:pt>
          <cx:pt idx="6004">6.5052000000000003</cx:pt>
          <cx:pt idx="6005">5.8720999999999997</cx:pt>
          <cx:pt idx="6006">11.636100000000001</cx:pt>
          <cx:pt idx="6007">8.9959000000000007</cx:pt>
          <cx:pt idx="6008">4.6863999999999999</cx:pt>
          <cx:pt idx="6009">5.5091999999999999</cx:pt>
          <cx:pt idx="6010">5.1345000000000001</cx:pt>
          <cx:pt idx="6011">5.3246000000000002</cx:pt>
          <cx:pt idx="6012">4.6268000000000002</cx:pt>
          <cx:pt idx="6013">9.3463999999999992</cx:pt>
          <cx:pt idx="6014">9.9930000000000003</cx:pt>
          <cx:pt idx="6015">7.0446999999999997</cx:pt>
          <cx:pt idx="6016">3.0520999999999998</cx:pt>
          <cx:pt idx="6017">1.3577999999999999</cx:pt>
          <cx:pt idx="6018">5.9832000000000001</cx:pt>
          <cx:pt idx="6019">1.7418</cx:pt>
          <cx:pt idx="6020">7.4230999999999998</cx:pt>
          <cx:pt idx="6021">2.5082</cx:pt>
          <cx:pt idx="6022">0</cx:pt>
          <cx:pt idx="6023">0.60499999999999998</cx:pt>
          <cx:pt idx="6024">11.498900000000001</cx:pt>
          <cx:pt idx="6025">0</cx:pt>
          <cx:pt idx="6026">9.5571000000000002</cx:pt>
          <cx:pt idx="6027">10.1927</cx:pt>
          <cx:pt idx="6028">10.304600000000001</cx:pt>
          <cx:pt idx="6029">10.686400000000001</cx:pt>
          <cx:pt idx="6030">0</cx:pt>
          <cx:pt idx="6031">4.8531000000000004</cx:pt>
          <cx:pt idx="6032">5.0117000000000003</cx:pt>
          <cx:pt idx="6033">8.6280999999999999</cx:pt>
          <cx:pt idx="6034">1.03</cx:pt>
          <cx:pt idx="6035">7.7831999999999999</cx:pt>
          <cx:pt idx="6036">10.565099999999999</cx:pt>
          <cx:pt idx="6037">10.834300000000001</cx:pt>
          <cx:pt idx="6038">4.7153</cx:pt>
          <cx:pt idx="6039">0.35470000000000002</cx:pt>
          <cx:pt idx="6040">4.0556999999999999</cx:pt>
          <cx:pt idx="6041">9.5446000000000009</cx:pt>
          <cx:pt idx="6042">9.4305000000000003</cx:pt>
          <cx:pt idx="6043">8.1167999999999996</cx:pt>
          <cx:pt idx="6044">0</cx:pt>
          <cx:pt idx="6045">11.731299999999999</cx:pt>
          <cx:pt idx="6046">11.7592</cx:pt>
          <cx:pt idx="6047">9.4085999999999999</cx:pt>
          <cx:pt idx="6048">4.3418000000000001</cx:pt>
          <cx:pt idx="6049">0</cx:pt>
          <cx:pt idx="6050">9.9243000000000006</cx:pt>
          <cx:pt idx="6051">0</cx:pt>
          <cx:pt idx="6052">8.9257000000000009</cx:pt>
          <cx:pt idx="6053">1.4975000000000001</cx:pt>
          <cx:pt idx="6054">0</cx:pt>
          <cx:pt idx="6055">7.7386999999999997</cx:pt>
          <cx:pt idx="6056">0</cx:pt>
          <cx:pt idx="6057">7.9218000000000002</cx:pt>
          <cx:pt idx="6058">0.33400000000000002</cx:pt>
          <cx:pt idx="6059">0.83309999999999995</cx:pt>
          <cx:pt idx="6060">11.588100000000001</cx:pt>
          <cx:pt idx="6061">5.2671999999999999</cx:pt>
          <cx:pt idx="6062">6.9748000000000001</cx:pt>
          <cx:pt idx="6063">2.0447000000000002</cx:pt>
          <cx:pt idx="6064">1.6248</cx:pt>
          <cx:pt idx="6065">1.2032</cx:pt>
          <cx:pt idx="6066">8.2490000000000006</cx:pt>
          <cx:pt idx="6067">13.978400000000001</cx:pt>
          <cx:pt idx="6068">1.9507000000000001</cx:pt>
          <cx:pt idx="6069">9.9006000000000007</cx:pt>
          <cx:pt idx="6070">8.9750999999999994</cx:pt>
          <cx:pt idx="6071">0.33400000000000002</cx:pt>
          <cx:pt idx="6072">10.9702</cx:pt>
          <cx:pt idx="6073">7.3741000000000003</cx:pt>
          <cx:pt idx="6074">0.33400000000000002</cx:pt>
          <cx:pt idx="6075">7.5529000000000002</cx:pt>
          <cx:pt idx="6076">9.6277000000000008</cx:pt>
          <cx:pt idx="6077">6.9353999999999996</cx:pt>
          <cx:pt idx="6078">0.33400000000000002</cx:pt>
          <cx:pt idx="6079">5.2074999999999996</cx:pt>
          <cx:pt idx="6080">0</cx:pt>
          <cx:pt idx="6081">9.8961000000000006</cx:pt>
          <cx:pt idx="6082">5.9992000000000001</cx:pt>
          <cx:pt idx="6083">0</cx:pt>
          <cx:pt idx="6084">10.4122</cx:pt>
          <cx:pt idx="6085">12.1873</cx:pt>
          <cx:pt idx="6086">1.4975000000000001</cx:pt>
          <cx:pt idx="6087">11.7746</cx:pt>
          <cx:pt idx="6088">1.7418</cx:pt>
          <cx:pt idx="6089">5.1228999999999996</cx:pt>
          <cx:pt idx="6090">2.9962</cx:pt>
          <cx:pt idx="6091">8.3560999999999996</cx:pt>
          <cx:pt idx="6092">11.045400000000001</cx:pt>
          <cx:pt idx="6093">1.2032</cx:pt>
          <cx:pt idx="6094">4.0556999999999999</cx:pt>
          <cx:pt idx="6095">8.4760000000000009</cx:pt>
          <cx:pt idx="6096">10.313499999999999</cx:pt>
          <cx:pt idx="6097">8.5609999999999999</cx:pt>
          <cx:pt idx="6098">10.0366</cx:pt>
          <cx:pt idx="6099">2.5082</cx:pt>
          <cx:pt idx="6100">4.6268000000000002</cx:pt>
          <cx:pt idx="6101">3.2227999999999999</cx:pt>
          <cx:pt idx="6102">0.60499999999999998</cx:pt>
          <cx:pt idx="6103">3.1819999999999999</cx:pt>
          <cx:pt idx="6104">3.9380999999999999</cx:pt>
          <cx:pt idx="6105">16.999600000000001</cx:pt>
          <cx:pt idx="6106">6.2778</cx:pt>
          <cx:pt idx="6107">5.0461999999999998</cx:pt>
          <cx:pt idx="6108">10.1401</cx:pt>
          <cx:pt idx="6109">7.2087000000000003</cx:pt>
          <cx:pt idx="6110">7.1485000000000003</cx:pt>
          <cx:pt idx="6111">9.0142000000000007</cx:pt>
          <cx:pt idx="6112">7.3068999999999997</cx:pt>
          <cx:pt idx="6113">7.9927999999999999</cx:pt>
          <cx:pt idx="6114">3.7553000000000001</cx:pt>
          <cx:pt idx="6115">1.3577999999999999</cx:pt>
          <cx:pt idx="6116">6.1775000000000002</cx:pt>
          <cx:pt idx="6117">7.6040000000000001</cx:pt>
          <cx:pt idx="6118">0</cx:pt>
          <cx:pt idx="6119">10.836499999999999</cx:pt>
          <cx:pt idx="6120">8.8977000000000004</cx:pt>
          <cx:pt idx="6121">3.8881999999999999</cx:pt>
          <cx:pt idx="6122">10.865500000000001</cx:pt>
          <cx:pt idx="6123">8.0972000000000008</cx:pt>
          <cx:pt idx="6124">1.3577999999999999</cx:pt>
          <cx:pt idx="6125">0</cx:pt>
          <cx:pt idx="6126">8.7172999999999998</cx:pt>
          <cx:pt idx="6127">10.5434</cx:pt>
          <cx:pt idx="6128">9.2385999999999999</cx:pt>
          <cx:pt idx="6129">4.6418999999999997</cx:pt>
          <cx:pt idx="6130">11.5943</cx:pt>
          <cx:pt idx="6131">5.7377000000000002</cx:pt>
          <cx:pt idx="6132">1.03</cx:pt>
          <cx:pt idx="6133">10.354200000000001</cx:pt>
          <cx:pt idx="6134">3.5779000000000001</cx:pt>
          <cx:pt idx="6135">9.8698999999999995</cx:pt>
          <cx:pt idx="6136">5.9592999999999998</cx:pt>
          <cx:pt idx="6137">8.5983999999999998</cx:pt>
          <cx:pt idx="6138">8.2761999999999993</cx:pt>
          <cx:pt idx="6139">10.5824</cx:pt>
          <cx:pt idx="6140">8.9639000000000006</cx:pt>
          <cx:pt idx="6141">5.1661999999999999</cx:pt>
          <cx:pt idx="6142">9.8286999999999995</cx:pt>
          <cx:pt idx="6143">10.058</cx:pt>
          <cx:pt idx="6144">6.3940000000000001</cx:pt>
          <cx:pt idx="6145">11.599600000000001</cx:pt>
          <cx:pt idx="6146">8.3834</cx:pt>
          <cx:pt idx="6147">0</cx:pt>
          <cx:pt idx="6148">10.0501</cx:pt>
          <cx:pt idx="6149">9.1118000000000006</cx:pt>
          <cx:pt idx="6150">7.6459000000000001</cx:pt>
          <cx:pt idx="6151">6.8886000000000003</cx:pt>
          <cx:pt idx="6152">10.604799999999999</cx:pt>
          <cx:pt idx="6153">9.2644000000000002</cx:pt>
          <cx:pt idx="6154">4.4828999999999999</cx:pt>
          <cx:pt idx="6155">11.282999999999999</cx:pt>
          <cx:pt idx="6156">0</cx:pt>
          <cx:pt idx="6157">8.5630000000000006</cx:pt>
          <cx:pt idx="6158">9.7990999999999993</cx:pt>
          <cx:pt idx="6159">2.6939000000000002</cx:pt>
          <cx:pt idx="6160">14.873200000000001</cx:pt>
          <cx:pt idx="6161">11.959099999999999</cx:pt>
          <cx:pt idx="6162">11.894</cx:pt>
          <cx:pt idx="6163">8.6488999999999994</cx:pt>
          <cx:pt idx="6164">12.847799999999999</cx:pt>
          <cx:pt idx="6165">3.4367999999999999</cx:pt>
          <cx:pt idx="6166">11.358700000000001</cx:pt>
          <cx:pt idx="6167">1.03</cx:pt>
          <cx:pt idx="6168">5.9713000000000003</cx:pt>
          <cx:pt idx="6169">6.9836999999999998</cx:pt>
          <cx:pt idx="6170">0</cx:pt>
          <cx:pt idx="6171">7.6589999999999998</cx:pt>
          <cx:pt idx="6172">3.3388</cx:pt>
          <cx:pt idx="6173">1.4975000000000001</cx:pt>
          <cx:pt idx="6174">5.2074999999999996</cx:pt>
          <cx:pt idx="6175">11.3033</cx:pt>
          <cx:pt idx="6176">8.3445999999999998</cx:pt>
          <cx:pt idx="6177">5.2957000000000001</cx:pt>
          <cx:pt idx="6178">10.5626</cx:pt>
          <cx:pt idx="6179">0</cx:pt>
          <cx:pt idx="6180">1.2032</cx:pt>
          <cx:pt idx="6181">8.6080000000000005</cx:pt>
          <cx:pt idx="6182">5.5476999999999999</cx:pt>
          <cx:pt idx="6183">7.7732999999999999</cx:pt>
          <cx:pt idx="6184">11.2951</cx:pt>
          <cx:pt idx="6185">6.4850000000000003</cx:pt>
          <cx:pt idx="6186">7.8255999999999997</cx:pt>
          <cx:pt idx="6187">8.0520999999999994</cx:pt>
          <cx:pt idx="6188">0.60499999999999998</cx:pt>
          <cx:pt idx="6189">10.272399999999999</cx:pt>
          <cx:pt idx="6190">8.3788999999999998</cx:pt>
          <cx:pt idx="6191">13.5212</cx:pt>
          <cx:pt idx="6192">8.9024000000000001</cx:pt>
          <cx:pt idx="6193">4.5324999999999998</cx:pt>
          <cx:pt idx="6194">5.7862</cx:pt>
          <cx:pt idx="6195">11.6944</cx:pt>
          <cx:pt idx="6196">9.8092000000000006</cx:pt>
          <cx:pt idx="6197">9.6531000000000002</cx:pt>
          <cx:pt idx="6198">11.1328</cx:pt>
          <cx:pt idx="6199">10.9175</cx:pt>
          <cx:pt idx="6200">7.2854000000000001</cx:pt>
          <cx:pt idx="6201">7.8289</cx:pt>
          <cx:pt idx="6202">10.1737</cx:pt>
          <cx:pt idx="6203">10.078900000000001</cx:pt>
          <cx:pt idx="6204">8.7570999999999994</cx:pt>
          <cx:pt idx="6205">12.210800000000001</cx:pt>
          <cx:pt idx="6206">11.2903</cx:pt>
          <cx:pt idx="6207">14.114800000000001</cx:pt>
          <cx:pt idx="6208">13.2126</cx:pt>
          <cx:pt idx="6209">3.9786999999999999</cx:pt>
          <cx:pt idx="6210">9.0017999999999994</cx:pt>
          <cx:pt idx="6211">5.9592999999999998</cx:pt>
          <cx:pt idx="6212">10.036199999999999</cx:pt>
          <cx:pt idx="6213">10.786799999999999</cx:pt>
          <cx:pt idx="6214">11.964399999999999</cx:pt>
          <cx:pt idx="6215">5.3708</cx:pt>
          <cx:pt idx="6216">3.3388</cx:pt>
          <cx:pt idx="6217">8.9832999999999998</cx:pt>
          <cx:pt idx="6218">8.0967000000000002</cx:pt>
          <cx:pt idx="6219">0</cx:pt>
          <cx:pt idx="6220">0</cx:pt>
          <cx:pt idx="6221">1.7418</cx:pt>
          <cx:pt idx="6222">0</cx:pt>
          <cx:pt idx="6223">0</cx:pt>
          <cx:pt idx="6224">0</cx:pt>
          <cx:pt idx="6225">0</cx:pt>
          <cx:pt idx="6226">6.9596999999999998</cx:pt>
          <cx:pt idx="6227">6.6323999999999996</cx:pt>
          <cx:pt idx="6228">10.1714</cx:pt>
          <cx:pt idx="6229">4.8944999999999999</cx:pt>
          <cx:pt idx="6230">7.1418999999999997</cx:pt>
          <cx:pt idx="6231">7.4671000000000003</cx:pt>
          <cx:pt idx="6232">11.795</cx:pt>
          <cx:pt idx="6233">13.5916</cx:pt>
          <cx:pt idx="6234">10.302199999999999</cx:pt>
          <cx:pt idx="6235">5.4417</cx:pt>
          <cx:pt idx="6236">7.8903999999999996</cx:pt>
          <cx:pt idx="6237">7.5846</cx:pt>
          <cx:pt idx="6238">7.6664000000000003</cx:pt>
          <cx:pt idx="6239">9.0053999999999998</cx:pt>
          <cx:pt idx="6240">0</cx:pt>
          <cx:pt idx="6241">1.2032</cx:pt>
          <cx:pt idx="6242">0</cx:pt>
          <cx:pt idx="6243">0</cx:pt>
          <cx:pt idx="6244">8.9916</cx:pt>
          <cx:pt idx="6245">0.60499999999999998</cx:pt>
          <cx:pt idx="6246">12.850300000000001</cx:pt>
          <cx:pt idx="6247">11.034599999999999</cx:pt>
          <cx:pt idx="6248">6.5900999999999996</cx:pt>
          <cx:pt idx="6249">9.0098000000000003</cx:pt>
          <cx:pt idx="6250">1.6248</cx:pt>
          <cx:pt idx="6251">7.4874000000000001</cx:pt>
          <cx:pt idx="6252">10.066700000000001</cx:pt>
          <cx:pt idx="6253">8.8881999999999994</cx:pt>
          <cx:pt idx="6254">9.9468999999999994</cx:pt>
          <cx:pt idx="6255">9.2965</cx:pt>
          <cx:pt idx="6256">11.455</cx:pt>
          <cx:pt idx="6257">5.6654999999999998</cx:pt>
          <cx:pt idx="6258">4.3601999999999999</cx:pt>
          <cx:pt idx="6259">9.4040999999999997</cx:pt>
          <cx:pt idx="6260">7.7682000000000002</cx:pt>
          <cx:pt idx="6261">4.7987000000000002</cx:pt>
          <cx:pt idx="6262">12.200799999999999</cx:pt>
          <cx:pt idx="6263">7.1801000000000004</cx:pt>
          <cx:pt idx="6264">10.5228</cx:pt>
          <cx:pt idx="6265">10.6555</cx:pt>
          <cx:pt idx="6266">10.3096</cx:pt>
          <cx:pt idx="6267">10.1441</cx:pt>
          <cx:pt idx="6268">10.067399999999999</cx:pt>
          <cx:pt idx="6269">8.5690000000000008</cx:pt>
          <cx:pt idx="6270">8.2620000000000005</cx:pt>
          <cx:pt idx="6271">0</cx:pt>
          <cx:pt idx="6272">12.6149</cx:pt>
          <cx:pt idx="6273">8.7561999999999998</cx:pt>
          <cx:pt idx="6274">0</cx:pt>
          <cx:pt idx="6275">11.3978</cx:pt>
          <cx:pt idx="6276">7.0533000000000001</cx:pt>
          <cx:pt idx="6277">0</cx:pt>
          <cx:pt idx="6278">2.2130999999999998</cx:pt>
          <cx:pt idx="6279">0</cx:pt>
          <cx:pt idx="6280">10.133800000000001</cx:pt>
          <cx:pt idx="6281">6.2070999999999996</cx:pt>
          <cx:pt idx="6282">5.5579000000000001</cx:pt>
          <cx:pt idx="6283">10.9435</cx:pt>
          <cx:pt idx="6284">7.3673000000000002</cx:pt>
          <cx:pt idx="6285">8.3330000000000002</cx:pt>
          <cx:pt idx="6286">6.4850000000000003</cx:pt>
          <cx:pt idx="6287">6.6989999999999998</cx:pt>
          <cx:pt idx="6288">10.5701</cx:pt>
          <cx:pt idx="6289">8.7768999999999995</cx:pt>
          <cx:pt idx="6290">9.9632000000000005</cx:pt>
          <cx:pt idx="6291">10.2559</cx:pt>
          <cx:pt idx="6292">2.2162999999999999</cx:pt>
          <cx:pt idx="6293">4.8385999999999996</cx:pt>
          <cx:pt idx="6294">10.214399999999999</cx:pt>
          <cx:pt idx="6295">9.0768000000000004</cx:pt>
          <cx:pt idx="6296">10.196</cx:pt>
          <cx:pt idx="6297">8.7588000000000008</cx:pt>
          <cx:pt idx="6298">10.527699999999999</cx:pt>
          <cx:pt idx="6299">8.1585000000000001</cx:pt>
          <cx:pt idx="6300">12.884499999999999</cx:pt>
          <cx:pt idx="6301">10.645</cx:pt>
          <cx:pt idx="6302">6.1353</cx:pt>
          <cx:pt idx="6303">12.901400000000001</cx:pt>
          <cx:pt idx="6304">4.7576000000000001</cx:pt>
          <cx:pt idx="6305">6.8948999999999998</cx:pt>
          <cx:pt idx="6306">6.8072999999999997</cx:pt>
          <cx:pt idx="6307">9.8734999999999999</cx:pt>
          <cx:pt idx="6308">0</cx:pt>
          <cx:pt idx="6309">0</cx:pt>
          <cx:pt idx="6310">7.2011000000000003</cx:pt>
          <cx:pt idx="6311">0</cx:pt>
          <cx:pt idx="6312">9.5243000000000002</cx:pt>
          <cx:pt idx="6313">6.7206000000000001</cx:pt>
          <cx:pt idx="6314">6.3440000000000003</cx:pt>
          <cx:pt idx="6315">10.2203</cx:pt>
          <cx:pt idx="6316">6.8662000000000001</cx:pt>
          <cx:pt idx="6317">10.329599999999999</cx:pt>
          <cx:pt idx="6318">9.2539999999999996</cx:pt>
          <cx:pt idx="6319">9.1539999999999999</cx:pt>
          <cx:pt idx="6320">4.1002000000000001</cx:pt>
          <cx:pt idx="6321">7.4405999999999999</cx:pt>
          <cx:pt idx="6322">2.0447000000000002</cx:pt>
          <cx:pt idx="6323">0</cx:pt>
          <cx:pt idx="6324">0</cx:pt>
          <cx:pt idx="6325">5.5091999999999999</cx:pt>
          <cx:pt idx="6326">9.4305000000000003</cx:pt>
          <cx:pt idx="6327">8.1117000000000008</cx:pt>
          <cx:pt idx="6328">0</cx:pt>
          <cx:pt idx="6329">9.3383000000000003</cx:pt>
          <cx:pt idx="6330">7.0217999999999998</cx:pt>
          <cx:pt idx="6331">0</cx:pt>
          <cx:pt idx="6332">6.5263</cx:pt>
          <cx:pt idx="6333">7.3966000000000003</cx:pt>
          <cx:pt idx="6334">4.4316000000000004</cx:pt>
          <cx:pt idx="6335">9.7329000000000008</cx:pt>
          <cx:pt idx="6336">11.9657</cx:pt>
          <cx:pt idx="6337">8.9915000000000003</cx:pt>
          <cx:pt idx="6338">0.33400000000000002</cx:pt>
          <cx:pt idx="6339">9.0684000000000005</cx:pt>
          <cx:pt idx="6340">8.6280999999999999</cx:pt>
          <cx:pt idx="6341">2.4405999999999999</cx:pt>
          <cx:pt idx="6342">9.7965</cx:pt>
          <cx:pt idx="6343">0</cx:pt>
          <cx:pt idx="6344">0</cx:pt>
          <cx:pt idx="6345">12.4772</cx:pt>
          <cx:pt idx="6346">0</cx:pt>
          <cx:pt idx="6347">10.484299999999999</cx:pt>
          <cx:pt idx="6348">8.8414000000000001</cx:pt>
          <cx:pt idx="6349">0</cx:pt>
          <cx:pt idx="6350">8.1883999999999997</cx:pt>
          <cx:pt idx="6351">3.8881999999999999</cx:pt>
          <cx:pt idx="6352">1.6248</cx:pt>
          <cx:pt idx="6353">0.33400000000000002</cx:pt>
          <cx:pt idx="6354">6.1981000000000002</cx:pt>
          <cx:pt idx="6355">0</cx:pt>
          <cx:pt idx="6356">1.3577999999999999</cx:pt>
          <cx:pt idx="6357">8.4812999999999992</cx:pt>
          <cx:pt idx="6358">0</cx:pt>
          <cx:pt idx="6359">6.5625</cx:pt>
          <cx:pt idx="6360">8.4199999999999999</cx:pt>
          <cx:pt idx="6361">11.2033</cx:pt>
          <cx:pt idx="6362">9.3742000000000001</cx:pt>
          <cx:pt idx="6363">10.2037</cx:pt>
          <cx:pt idx="6364">10.525700000000001</cx:pt>
          <cx:pt idx="6365">10.3241</cx:pt>
          <cx:pt idx="6366">9.5640999999999998</cx:pt>
          <cx:pt idx="6367">7.6059000000000001</cx:pt>
          <cx:pt idx="6368">7.8920000000000003</cx:pt>
          <cx:pt idx="6369">3.1819999999999999</cx:pt>
          <cx:pt idx="6370">8.9055</cx:pt>
          <cx:pt idx="6371">10.4025</cx:pt>
          <cx:pt idx="6372">9.6896000000000004</cx:pt>
          <cx:pt idx="6373">9.9981000000000009</cx:pt>
          <cx:pt idx="6374">3.2625000000000002</cx:pt>
          <cx:pt idx="6375">10.1401</cx:pt>
          <cx:pt idx="6376">12.974500000000001</cx:pt>
          <cx:pt idx="6377">6.5343999999999998</cx:pt>
          <cx:pt idx="6378">4.2460000000000004</cx:pt>
          <cx:pt idx="6379">1.7418</cx:pt>
          <cx:pt idx="6380">7.8518999999999997</cx:pt>
          <cx:pt idx="6381">4.1433999999999997</cx:pt>
          <cx:pt idx="6382">8.7561999999999998</cx:pt>
          <cx:pt idx="6383">11.6449</cx:pt>
          <cx:pt idx="6384">4.5646000000000004</cx:pt>
          <cx:pt idx="6385">9.3635999999999999</cx:pt>
          <cx:pt idx="6386">9.2620000000000005</cx:pt>
          <cx:pt idx="6387">10.038399999999999</cx:pt>
          <cx:pt idx="6388">0.33400000000000002</cx:pt>
          <cx:pt idx="6389">7.6155999999999997</cx:pt>
          <cx:pt idx="6390">12.167199999999999</cx:pt>
          <cx:pt idx="6391">0.33400000000000002</cx:pt>
          <cx:pt idx="6392">0</cx:pt>
          <cx:pt idx="6393">0.33400000000000002</cx:pt>
          <cx:pt idx="6394">0</cx:pt>
          <cx:pt idx="6395">2.6939000000000002</cx:pt>
          <cx:pt idx="6396">1.9507000000000001</cx:pt>
          <cx:pt idx="6397">1.7418</cx:pt>
          <cx:pt idx="6398">10.0999</cx:pt>
          <cx:pt idx="6399">1.9507000000000001</cx:pt>
          <cx:pt idx="6400">9.9713999999999992</cx:pt>
          <cx:pt idx="6401">7.2644000000000002</cx:pt>
          <cx:pt idx="6402">8.3777000000000008</cx:pt>
          <cx:pt idx="6403">8.9124999999999996</cx:pt>
          <cx:pt idx="6404">8.9010999999999996</cx:pt>
          <cx:pt idx="6405">0</cx:pt>
          <cx:pt idx="6406">0</cx:pt>
          <cx:pt idx="6407">10.329599999999999</cx:pt>
          <cx:pt idx="6408">7.3756000000000004</cx:pt>
          <cx:pt idx="6409">0</cx:pt>
          <cx:pt idx="6410">11.090400000000001</cx:pt>
          <cx:pt idx="6411">4.7153</cx:pt>
          <cx:pt idx="6412">0</cx:pt>
          <cx:pt idx="6413">10.6197</cx:pt>
          <cx:pt idx="6414">0</cx:pt>
          <cx:pt idx="6415">0</cx:pt>
          <cx:pt idx="6416">0</cx:pt>
          <cx:pt idx="6417">5.1128999999999998</cx:pt>
          <cx:pt idx="6418">9.2995000000000001</cx:pt>
          <cx:pt idx="6419">11.0533</cx:pt>
          <cx:pt idx="6420">10.5144</cx:pt>
          <cx:pt idx="6421">0</cx:pt>
          <cx:pt idx="6422">8.9728999999999992</cx:pt>
          <cx:pt idx="6423">5.4417</cx:pt>
          <cx:pt idx="6424">14.2372</cx:pt>
          <cx:pt idx="6425">11.914899999999999</cx:pt>
          <cx:pt idx="6426">0</cx:pt>
          <cx:pt idx="6427">10.6487</cx:pt>
          <cx:pt idx="6428">8.4145000000000003</cx:pt>
          <cx:pt idx="6429">7.6810999999999998</cx:pt>
          <cx:pt idx="6430">10.264799999999999</cx:pt>
          <cx:pt idx="6431">10.291700000000001</cx:pt>
          <cx:pt idx="6432">9.2317</cx:pt>
          <cx:pt idx="6433">8.5649999999999995</cx:pt>
          <cx:pt idx="6434">10.3531</cx:pt>
          <cx:pt idx="6435">3.9380999999999999</cx:pt>
          <cx:pt idx="6436">9.4902999999999995</cx:pt>
          <cx:pt idx="6437">0.33400000000000002</cx:pt>
          <cx:pt idx="6438">0</cx:pt>
          <cx:pt idx="6439">10.7392</cx:pt>
          <cx:pt idx="6440">2.8584000000000001</cx:pt>
          <cx:pt idx="6441">3.7829000000000002</cx:pt>
          <cx:pt idx="6442">0</cx:pt>
          <cx:pt idx="6443">8.9160000000000004</cx:pt>
          <cx:pt idx="6444">12.6145</cx:pt>
          <cx:pt idx="6445">8.9281000000000006</cx:pt>
          <cx:pt idx="6446">12.741899999999999</cx:pt>
          <cx:pt idx="6447">13.117599999999999</cx:pt>
          <cx:pt idx="6448">12.400700000000001</cx:pt>
          <cx:pt idx="6449">8.7317999999999998</cx:pt>
          <cx:pt idx="6450">13.4367</cx:pt>
          <cx:pt idx="6451">6.7798999999999996</cx:pt>
          <cx:pt idx="6452">0</cx:pt>
          <cx:pt idx="6453">8.2227999999999994</cx:pt>
          <cx:pt idx="6454">9.9544999999999995</cx:pt>
          <cx:pt idx="6455">9.7518999999999991</cx:pt>
          <cx:pt idx="6456">9.1891999999999996</cx:pt>
          <cx:pt idx="6457">5.2755000000000001</cx:pt>
          <cx:pt idx="6458">9.2657000000000007</cx:pt>
          <cx:pt idx="6459">11.486499999999999</cx:pt>
          <cx:pt idx="6460">10.643800000000001</cx:pt>
          <cx:pt idx="6461">11.245100000000001</cx:pt>
          <cx:pt idx="6462">8.9032</cx:pt>
          <cx:pt idx="6463">9.5501000000000005</cx:pt>
          <cx:pt idx="6464">8.7405000000000008</cx:pt>
          <cx:pt idx="6465">11.640000000000001</cx:pt>
          <cx:pt idx="6466">7.8518999999999997</cx:pt>
          <cx:pt idx="6467">11.692</cx:pt>
          <cx:pt idx="6468">11.1046</cx:pt>
          <cx:pt idx="6469">0.60499999999999998</cx:pt>
          <cx:pt idx="6470">9.3229000000000006</cx:pt>
          <cx:pt idx="6471">10.019299999999999</cx:pt>
          <cx:pt idx="6472">10.402200000000001</cx:pt>
          <cx:pt idx="6473">7.8404999999999996</cx:pt>
          <cx:pt idx="6474">5.7930000000000001</cx:pt>
          <cx:pt idx="6475">12.335000000000001</cx:pt>
          <cx:pt idx="6476">10.273899999999999</cx:pt>
          <cx:pt idx="6477">0</cx:pt>
          <cx:pt idx="6478">7.8967000000000001</cx:pt>
          <cx:pt idx="6479">2.7974999999999999</cx:pt>
          <cx:pt idx="6480">11.0053</cx:pt>
          <cx:pt idx="6481">9.8033000000000001</cx:pt>
          <cx:pt idx="6482">2.9093</cx:pt>
          <cx:pt idx="6483">7.1908000000000003</cx:pt>
          <cx:pt idx="6484">0</cx:pt>
          <cx:pt idx="6485">11.082599999999999</cx:pt>
          <cx:pt idx="6486">0.83309999999999995</cx:pt>
          <cx:pt idx="6487">8.1130999999999993</cx:pt>
          <cx:pt idx="6488">6.9646999999999997</cx:pt>
          <cx:pt idx="6489">10.265700000000001</cx:pt>
          <cx:pt idx="6490">4.6717000000000004</cx:pt>
          <cx:pt idx="6491">5.9348999999999998</cx:pt>
          <cx:pt idx="6492">0.33400000000000002</cx:pt>
          <cx:pt idx="6493">8.1062999999999992</cx:pt>
          <cx:pt idx="6494">9.7193000000000005</cx:pt>
          <cx:pt idx="6495">9.0725999999999996</cx:pt>
          <cx:pt idx="6496">0</cx:pt>
          <cx:pt idx="6497">0</cx:pt>
          <cx:pt idx="6498">0.33400000000000002</cx:pt>
          <cx:pt idx="6499">9.4527000000000001</cx:pt>
          <cx:pt idx="6500">10.825900000000001</cx:pt>
          <cx:pt idx="6501">7.1543000000000001</cx:pt>
          <cx:pt idx="6502">6.8853999999999997</cx:pt>
          <cx:pt idx="6503">10.4801</cx:pt>
          <cx:pt idx="6504">9.1387</cx:pt>
          <cx:pt idx="6505">0</cx:pt>
          <cx:pt idx="6506">8.109</cx:pt>
          <cx:pt idx="6507">9.8028999999999993</cx:pt>
          <cx:pt idx="6508">7.3966000000000003</cx:pt>
          <cx:pt idx="6509">4.6115000000000004</cx:pt>
          <cx:pt idx="6510">8.3844999999999992</cx:pt>
          <cx:pt idx="6511">9.6836000000000002</cx:pt>
          <cx:pt idx="6512">9.1287000000000003</cx:pt>
          <cx:pt idx="6513">2.8056000000000001</cx:pt>
          <cx:pt idx="6514">2.1331000000000002</cx:pt>
          <cx:pt idx="6515">11.891299999999999</cx:pt>
          <cx:pt idx="6516">8.1664999999999992</cx:pt>
          <cx:pt idx="6517">9.7085000000000008</cx:pt>
          <cx:pt idx="6518">8.2685999999999993</cx:pt>
          <cx:pt idx="6519">0</cx:pt>
          <cx:pt idx="6520">11.376799999999999</cx:pt>
          <cx:pt idx="6521">9.3148999999999997</cx:pt>
          <cx:pt idx="6522">10.262700000000001</cx:pt>
          <cx:pt idx="6523">5.1765999999999996</cx:pt>
          <cx:pt idx="6524">9.3341999999999992</cx:pt>
          <cx:pt idx="6525">0.60499999999999998</cx:pt>
          <cx:pt idx="6526">6.8532999999999999</cx:pt>
          <cx:pt idx="6527">8.3224</cx:pt>
          <cx:pt idx="6528">6.0357000000000003</cx:pt>
          <cx:pt idx="6529">9.4217999999999993</cx:pt>
          <cx:pt idx="6530">8.9062999999999999</cx:pt>
          <cx:pt idx="6531">6.1138000000000003</cx:pt>
          <cx:pt idx="6532">10.4185</cx:pt>
          <cx:pt idx="6533">0</cx:pt>
          <cx:pt idx="6534">7.7438000000000002</cx:pt>
          <cx:pt idx="6535">10.6546</cx:pt>
          <cx:pt idx="6536">0</cx:pt>
          <cx:pt idx="6537">0</cx:pt>
          <cx:pt idx="6538">0.60499999999999998</cx:pt>
          <cx:pt idx="6539">8.5176999999999996</cx:pt>
          <cx:pt idx="6540">6.8037000000000001</cx:pt>
          <cx:pt idx="6541">0</cx:pt>
          <cx:pt idx="6542">2.1331000000000002</cx:pt>
          <cx:pt idx="6543">10.0848</cx:pt>
          <cx:pt idx="6544">9.6494</cx:pt>
          <cx:pt idx="6545">6.1981000000000002</cx:pt>
          <cx:pt idx="6546">0</cx:pt>
          <cx:pt idx="6547">0</cx:pt>
          <cx:pt idx="6548">10.414099999999999</cx:pt>
          <cx:pt idx="6549">7.8470000000000004</cx:pt>
          <cx:pt idx="6550">8.3177000000000003</cx:pt>
          <cx:pt idx="6551">9.6372</cx:pt>
          <cx:pt idx="6552">7.0362</cx:pt>
          <cx:pt idx="6553">0.33400000000000002</cx:pt>
          <cx:pt idx="6554">3.8626</cx:pt>
          <cx:pt idx="6555">9.3885000000000005</cx:pt>
          <cx:pt idx="6556">9.4687000000000001</cx:pt>
          <cx:pt idx="6557">11.2841</cx:pt>
          <cx:pt idx="6558">5.5895000000000001</cx:pt>
          <cx:pt idx="6559">3.5779000000000001</cx:pt>
          <cx:pt idx="6560">9.8452000000000002</cx:pt>
          <cx:pt idx="6561">11.794</cx:pt>
          <cx:pt idx="6562">1.2032</cx:pt>
          <cx:pt idx="6563">9.6339000000000006</cx:pt>
          <cx:pt idx="6564">6.8204000000000002</cx:pt>
          <cx:pt idx="6565">3.1400000000000001</cx:pt>
          <cx:pt idx="6566">10.5259</cx:pt>
          <cx:pt idx="6567">7.9077000000000002</cx:pt>
          <cx:pt idx="6568">9.1138999999999992</cx:pt>
          <cx:pt idx="6569">0</cx:pt>
          <cx:pt idx="6570">4.6115000000000004</cx:pt>
          <cx:pt idx="6571">9.1311999999999998</cx:pt>
          <cx:pt idx="6572">10.383800000000001</cx:pt>
          <cx:pt idx="6573">9.5847999999999995</cx:pt>
          <cx:pt idx="6574">10.485300000000001</cx:pt>
          <cx:pt idx="6575">10.0215</cx:pt>
          <cx:pt idx="6576">8.7289999999999992</cx:pt>
          <cx:pt idx="6577">0</cx:pt>
          <cx:pt idx="6578">7.6174999999999997</cx:pt>
          <cx:pt idx="6579">8.6721000000000004</cx:pt>
          <cx:pt idx="6580">0.33400000000000002</cx:pt>
          <cx:pt idx="6581">6.8757999999999999</cx:pt>
          <cx:pt idx="6582">8.1007999999999996</cx:pt>
          <cx:pt idx="6583">4.5804</cx:pt>
          <cx:pt idx="6584">0.60499999999999998</cx:pt>
          <cx:pt idx="6585">0</cx:pt>
          <cx:pt idx="6586">1.03</cx:pt>
          <cx:pt idx="6587">6.9168000000000003</cx:pt>
          <cx:pt idx="6588">9.8993000000000002</cx:pt>
          <cx:pt idx="6589">10.4893</cx:pt>
          <cx:pt idx="6590">10.4215</cx:pt>
          <cx:pt idx="6591">7.0789</cx:pt>
          <cx:pt idx="6592">8.4611000000000001</cx:pt>
          <cx:pt idx="6593">2.5082</cx:pt>
          <cx:pt idx="6594">0</cx:pt>
          <cx:pt idx="6595">0</cx:pt>
          <cx:pt idx="6596">5.3057999999999996</cx:pt>
          <cx:pt idx="6597">9.1743000000000006</cx:pt>
          <cx:pt idx="6598">7.2035999999999998</cx:pt>
          <cx:pt idx="6599">9.0394000000000005</cx:pt>
          <cx:pt idx="6600">9.1681000000000008</cx:pt>
          <cx:pt idx="6601">10.127800000000001</cx:pt>
          <cx:pt idx="6602">9.4097000000000008</cx:pt>
          <cx:pt idx="6603">9.2179000000000002</cx:pt>
          <cx:pt idx="6604">0</cx:pt>
          <cx:pt idx="6605">7.1516999999999999</cx:pt>
          <cx:pt idx="6606">7.4032999999999998</cx:pt>
          <cx:pt idx="6607">4.8517000000000001</cx:pt>
          <cx:pt idx="6608">8.9024000000000001</cx:pt>
          <cx:pt idx="6609">7.8936000000000002</cx:pt>
          <cx:pt idx="6610">11.439</cx:pt>
          <cx:pt idx="6611">7.7420999999999998</cx:pt>
          <cx:pt idx="6612">9.6865000000000006</cx:pt>
          <cx:pt idx="6613">7.9720000000000004</cx:pt>
          <cx:pt idx="6614">7.7350000000000003</cx:pt>
          <cx:pt idx="6615">0</cx:pt>
          <cx:pt idx="6616">3.5135000000000001</cx:pt>
          <cx:pt idx="6617">8.5112000000000005</cx:pt>
          <cx:pt idx="6618">8.6555</cx:pt>
          <cx:pt idx="6619">0.60499999999999998</cx:pt>
          <cx:pt idx="6620">13.202299999999999</cx:pt>
          <cx:pt idx="6621">10.574</cx:pt>
          <cx:pt idx="6622">2.4405999999999999</cx:pt>
          <cx:pt idx="6623">10.065300000000001</cx:pt>
          <cx:pt idx="6624">0</cx:pt>
          <cx:pt idx="6625">0</cx:pt>
          <cx:pt idx="6626">0</cx:pt>
          <cx:pt idx="6627">6.7453000000000003</cx:pt>
          <cx:pt idx="6628">10.610900000000001</cx:pt>
          <cx:pt idx="6629">10.122</cx:pt>
          <cx:pt idx="6630">7.3304</cx:pt>
          <cx:pt idx="6631">0</cx:pt>
          <cx:pt idx="6632">0.33400000000000002</cx:pt>
          <cx:pt idx="6633">12.4377</cx:pt>
          <cx:pt idx="6634">8.1949000000000005</cx:pt>
          <cx:pt idx="6635">7.9386999999999999</cx:pt>
          <cx:pt idx="6636">9.0350999999999999</cx:pt>
          <cx:pt idx="6637">10.325200000000001</cx:pt>
          <cx:pt idx="6638">11.383100000000001</cx:pt>
          <cx:pt idx="6639">10.746</cx:pt>
          <cx:pt idx="6640">7.4999000000000002</cx:pt>
          <cx:pt idx="6641">0</cx:pt>
          <cx:pt idx="6642">10.949</cx:pt>
          <cx:pt idx="6643">10.469799999999999</cx:pt>
          <cx:pt idx="6644">0.33400000000000002</cx:pt>
          <cx:pt idx="6645">8.4406999999999996</cx:pt>
          <cx:pt idx="6646">8.5410000000000004</cx:pt>
          <cx:pt idx="6647">10.343299999999999</cx:pt>
          <cx:pt idx="6648">3.3010999999999999</cx:pt>
          <cx:pt idx="6649">7.3696000000000002</cx:pt>
          <cx:pt idx="6650">9.4217999999999993</cx:pt>
          <cx:pt idx="6651">0</cx:pt>
          <cx:pt idx="6652">10.305199999999999</cx:pt>
          <cx:pt idx="6653">4.9763000000000002</cx:pt>
          <cx:pt idx="6654">7.3327999999999998</cx:pt>
          <cx:pt idx="6655">6.8173000000000004</cx:pt>
          <cx:pt idx="6656">2.0447000000000002</cx:pt>
          <cx:pt idx="6657">8.6060999999999996</cx:pt>
          <cx:pt idx="6658">8.5561000000000007</cx:pt>
          <cx:pt idx="6659">11.193</cx:pt>
          <cx:pt idx="6660">9.2071000000000005</cx:pt>
          <cx:pt idx="6661">7.0102000000000002</cx:pt>
          <cx:pt idx="6662">11.090199999999999</cx:pt>
          <cx:pt idx="6663">10.5907</cx:pt>
          <cx:pt idx="6664">10.951499999999999</cx:pt>
          <cx:pt idx="6665">3.9863</cx:pt>
          <cx:pt idx="6666">10.579499999999999</cx:pt>
          <cx:pt idx="6667">0</cx:pt>
          <cx:pt idx="6668">10.3773</cx:pt>
          <cx:pt idx="6669">12.835800000000001</cx:pt>
          <cx:pt idx="6670">10.2311</cx:pt>
          <cx:pt idx="6671">7.4043000000000001</cx:pt>
          <cx:pt idx="6672">0</cx:pt>
          <cx:pt idx="6673">11.5387</cx:pt>
          <cx:pt idx="6674">0.83309999999999995</cx:pt>
          <cx:pt idx="6675">0</cx:pt>
          <cx:pt idx="6676">6.5900999999999996</cx:pt>
          <cx:pt idx="6677">6.2582000000000004</cx:pt>
          <cx:pt idx="6678">9.5838000000000001</cx:pt>
          <cx:pt idx="6679">1.2032</cx:pt>
          <cx:pt idx="6680">8.3697999999999997</cx:pt>
          <cx:pt idx="6681">8.3188999999999993</cx:pt>
          <cx:pt idx="6682">6.6550000000000002</cx:pt>
          <cx:pt idx="6683">13.214</cx:pt>
          <cx:pt idx="6684">10.6318</cx:pt>
          <cx:pt idx="6685">9.8529</cx:pt>
          <cx:pt idx="6686">9.3463999999999992</cx:pt>
          <cx:pt idx="6687">3.9624000000000001</cx:pt>
          <cx:pt idx="6688">0</cx:pt>
          <cx:pt idx="6689">7.0589000000000004</cx:pt>
          <cx:pt idx="6690">2.8056000000000001</cx:pt>
          <cx:pt idx="6691">0</cx:pt>
          <cx:pt idx="6692">10.518800000000001</cx:pt>
          <cx:pt idx="6693">8.0015999999999998</cx:pt>
          <cx:pt idx="6694">10.607900000000001</cx:pt>
          <cx:pt idx="6695">9.6841000000000008</cx:pt>
          <cx:pt idx="6696">8.7395999999999994</cx:pt>
          <cx:pt idx="6697">6.9164000000000003</cx:pt>
          <cx:pt idx="6698">1.4975000000000001</cx:pt>
          <cx:pt idx="6699">6.8434999999999997</cx:pt>
          <cx:pt idx="6700">4.3601999999999999</cx:pt>
          <cx:pt idx="6701">11.610099999999999</cx:pt>
          <cx:pt idx="6702">9.5145999999999997</cx:pt>
          <cx:pt idx="6703">8.8020999999999994</cx:pt>
          <cx:pt idx="6704">0.60499999999999998</cx:pt>
          <cx:pt idx="6705">13.000400000000001</cx:pt>
          <cx:pt idx="6706">9.7570999999999994</cx:pt>
          <cx:pt idx="6707">11.7348</cx:pt>
          <cx:pt idx="6708">6.4596</cx:pt>
          <cx:pt idx="6709">7.9417999999999997</cx:pt>
          <cx:pt idx="6710">9.9793000000000003</cx:pt>
          <cx:pt idx="6711">11.406000000000001</cx:pt>
          <cx:pt idx="6712">9.3065999999999995</cx:pt>
          <cx:pt idx="6713">3.8098999999999998</cx:pt>
          <cx:pt idx="6714">2.9584999999999999</cx:pt>
          <cx:pt idx="6715">9.5932999999999993</cx:pt>
          <cx:pt idx="6716">7.2973999999999997</cx:pt>
          <cx:pt idx="6717">1.9507000000000001</cx:pt>
          <cx:pt idx="6718">12.4154</cx:pt>
          <cx:pt idx="6719">0.33400000000000002</cx:pt>
          <cx:pt idx="6720">8.6692999999999998</cx:pt>
          <cx:pt idx="6721">8.9163999999999994</cx:pt>
          <cx:pt idx="6722">10.7149</cx:pt>
          <cx:pt idx="6723">9.7233000000000001</cx:pt>
          <cx:pt idx="6724">6.3628</cx:pt>
          <cx:pt idx="6725">10.915900000000001</cx:pt>
          <cx:pt idx="6726">9.5709999999999997</cx:pt>
          <cx:pt idx="6727">8.1922999999999995</cx:pt>
          <cx:pt idx="6728">0.60499999999999998</cx:pt>
          <cx:pt idx="6729">12.212899999999999</cx:pt>
          <cx:pt idx="6730">0.33400000000000002</cx:pt>
          <cx:pt idx="6731">0</cx:pt>
          <cx:pt idx="6732">1.3577999999999999</cx:pt>
          <cx:pt idx="6733">0</cx:pt>
          <cx:pt idx="6734">0</cx:pt>
          <cx:pt idx="6735">0.33400000000000002</cx:pt>
          <cx:pt idx="6736">2.5082</cx:pt>
          <cx:pt idx="6737">9.2179000000000002</cx:pt>
          <cx:pt idx="6738">5.9501999999999997</cx:pt>
          <cx:pt idx="6739">8.6628000000000007</cx:pt>
          <cx:pt idx="6740">8.9449000000000005</cx:pt>
          <cx:pt idx="6741">7.9108999999999998</cx:pt>
          <cx:pt idx="6742">7.8808999999999996</cx:pt>
          <cx:pt idx="6743">9.8382000000000005</cx:pt>
          <cx:pt idx="6744">10.4666</cx:pt>
          <cx:pt idx="6745">7.4492000000000003</cx:pt>
          <cx:pt idx="6746">7.4275000000000002</cx:pt>
          <cx:pt idx="6747">7.9660000000000002</cx:pt>
          <cx:pt idx="6748">9.2596000000000007</cx:pt>
          <cx:pt idx="6749">10.291700000000001</cx:pt>
          <cx:pt idx="6750">8.8681999999999999</cx:pt>
          <cx:pt idx="6751">0</cx:pt>
          <cx:pt idx="6752">9.1631999999999998</cx:pt>
          <cx:pt idx="6753">10.9604</cx:pt>
          <cx:pt idx="6754">2.0447000000000002</cx:pt>
          <cx:pt idx="6755">0</cx:pt>
          <cx:pt idx="6756">7.9093</cx:pt>
          <cx:pt idx="6757">7.4810999999999996</cx:pt>
          <cx:pt idx="6758">8.9533000000000005</cx:pt>
          <cx:pt idx="6759">1.03</cx:pt>
          <cx:pt idx="6760">8.3388000000000009</cx:pt>
          <cx:pt idx="6761">7.8825000000000003</cx:pt>
          <cx:pt idx="6762">0</cx:pt>
          <cx:pt idx="6763">11.7818</cx:pt>
          <cx:pt idx="6764">10.119</cx:pt>
          <cx:pt idx="6765">0</cx:pt>
          <cx:pt idx="6766">6.7169999999999996</cx:pt>
          <cx:pt idx="6767">3.1819999999999999</cx:pt>
          <cx:pt idx="6768">0.33400000000000002</cx:pt>
          <cx:pt idx="6769">8.4674999999999994</cx:pt>
          <cx:pt idx="6770">10.2935</cx:pt>
          <cx:pt idx="6771">10.7242</cx:pt>
          <cx:pt idx="6772">7.1856999999999998</cx:pt>
          <cx:pt idx="6773">1.3577999999999999</cx:pt>
          <cx:pt idx="6774">0.60499999999999998</cx:pt>
          <cx:pt idx="6775">13.001300000000001</cx:pt>
          <cx:pt idx="6776">4.5324999999999998</cx:pt>
          <cx:pt idx="6777">8.7759999999999998</cx:pt>
          <cx:pt idx="6778">7.4599000000000002</cx:pt>
          <cx:pt idx="6779">9.0913000000000004</cx:pt>
          <cx:pt idx="6780">1.03</cx:pt>
          <cx:pt idx="6781">4.3231000000000002</cx:pt>
          <cx:pt idx="6782">9.5084</cx:pt>
          <cx:pt idx="6783">9.5950000000000006</cx:pt>
          <cx:pt idx="6784">8.782</cx:pt>
          <cx:pt idx="6785">8.2674000000000003</cx:pt>
          <cx:pt idx="6786">5.8064999999999998</cx:pt>
          <cx:pt idx="6787">7.6848000000000001</cx:pt>
          <cx:pt idx="6788">10.524100000000001</cx:pt>
          <cx:pt idx="6789">0.60499999999999998</cx:pt>
          <cx:pt idx="6790">9.0061999999999998</cx:pt>
          <cx:pt idx="6791">0</cx:pt>
          <cx:pt idx="6792">4.1219999999999999</cx:pt>
          <cx:pt idx="6793">0</cx:pt>
          <cx:pt idx="6794">7.9764999999999997</cx:pt>
          <cx:pt idx="6795">9.2134</cx:pt>
          <cx:pt idx="6796">7.3673000000000002</cx:pt>
          <cx:pt idx="6797">3.1400000000000001</cx:pt>
          <cx:pt idx="6798">6.0753000000000004</cx:pt>
          <cx:pt idx="6799">8.1104000000000003</cx:pt>
          <cx:pt idx="6800">3.3010999999999999</cx:pt>
          <cx:pt idx="6801">0</cx:pt>
          <cx:pt idx="6802">10.2239</cx:pt>
          <cx:pt idx="6803">8.5670000000000002</cx:pt>
          <cx:pt idx="6804">1.3577999999999999</cx:pt>
          <cx:pt idx="6805">10.815899999999999</cx:pt>
          <cx:pt idx="6806">10.291700000000001</cx:pt>
          <cx:pt idx="6807">5.5091999999999999</cx:pt>
          <cx:pt idx="6808">6.5861999999999998</cx:pt>
          <cx:pt idx="6809">9.7401</cx:pt>
          <cx:pt idx="6810">10.389699999999999</cx:pt>
          <cx:pt idx="6811">1.03</cx:pt>
          <cx:pt idx="6812">11.1229</cx:pt>
          <cx:pt idx="6813">0</cx:pt>
          <cx:pt idx="6814">9.9788999999999994</cx:pt>
          <cx:pt idx="6815">1.03</cx:pt>
          <cx:pt idx="6816">9.1205999999999996</cx:pt>
          <cx:pt idx="6817">9.8946000000000005</cx:pt>
          <cx:pt idx="6818">0</cx:pt>
          <cx:pt idx="6819">7.8998999999999997</cx:pt>
          <cx:pt idx="6820">8.1999999999999993</cx:pt>
          <cx:pt idx="6821">8.8488000000000007</cx:pt>
          <cx:pt idx="6822">10.4419</cx:pt>
          <cx:pt idx="6823">9.1624999999999996</cx:pt>
          <cx:pt idx="6824">9.0343999999999998</cx:pt>
          <cx:pt idx="6825">0</cx:pt>
          <cx:pt idx="6826">0</cx:pt>
          <cx:pt idx="6827">0</cx:pt>
          <cx:pt idx="6828">9.1036000000000001</cx:pt>
          <cx:pt idx="6829">10.199199999999999</cx:pt>
          <cx:pt idx="6830">6.2969999999999997</cx:pt>
          <cx:pt idx="6831">8.7226999999999997</cx:pt>
          <cx:pt idx="6832">0</cx:pt>
          <cx:pt idx="6833">7.5087000000000002</cx:pt>
          <cx:pt idx="6834">9.7291000000000007</cx:pt>
          <cx:pt idx="6835">11.163</cx:pt>
          <cx:pt idx="6836">10.569800000000001</cx:pt>
          <cx:pt idx="6837">10.782999999999999</cx:pt>
          <cx:pt idx="6838">9.9852000000000007</cx:pt>
          <cx:pt idx="6839">9.6465999999999994</cx:pt>
          <cx:pt idx="6840">8.5541</cx:pt>
          <cx:pt idx="6841">6.3940000000000001</cx:pt>
          <cx:pt idx="6842">11.987399999999999</cx:pt>
          <cx:pt idx="6843">0.33400000000000002</cx:pt>
          <cx:pt idx="6844">8.8504000000000005</cx:pt>
          <cx:pt idx="6845">10.960000000000001</cx:pt>
          <cx:pt idx="6846">0</cx:pt>
          <cx:pt idx="6847">7.9169999999999998</cx:pt>
          <cx:pt idx="6848">9.6067999999999998</cx:pt>
          <cx:pt idx="6849">10.6023</cx:pt>
          <cx:pt idx="6850">5.8461999999999996</cx:pt>
          <cx:pt idx="6851">6.1246</cx:pt>
          <cx:pt idx="6852">0</cx:pt>
          <cx:pt idx="6853">0</cx:pt>
          <cx:pt idx="6854">6.7731000000000003</cx:pt>
          <cx:pt idx="6855">0</cx:pt>
          <cx:pt idx="6856">0</cx:pt>
          <cx:pt idx="6857">8.3629999999999995</cx:pt>
          <cx:pt idx="6858">12.3611</cx:pt>
          <cx:pt idx="6859">8.8390000000000004</cx:pt>
          <cx:pt idx="6860">0</cx:pt>
          <cx:pt idx="6861">9.2753999999999994</cx:pt>
          <cx:pt idx="6862">0</cx:pt>
          <cx:pt idx="6863">0</cx:pt>
          <cx:pt idx="6864">0.33400000000000002</cx:pt>
          <cx:pt idx="6865">12.867900000000001</cx:pt>
          <cx:pt idx="6866">5.8456999999999999</cx:pt>
          <cx:pt idx="6867">6.3940000000000001</cx:pt>
          <cx:pt idx="6868">0.83309999999999995</cx:pt>
          <cx:pt idx="6869">5.7587000000000002</cx:pt>
          <cx:pt idx="6870">10.962300000000001</cx:pt>
          <cx:pt idx="6871">10.3001</cx:pt>
          <cx:pt idx="6872">0</cx:pt>
          <cx:pt idx="6873">4.5507</cx:pt>
          <cx:pt idx="6874">9.1652000000000005</cx:pt>
          <cx:pt idx="6875">12.0709</cx:pt>
          <cx:pt idx="6876">8.8265999999999991</cx:pt>
          <cx:pt idx="6877">0.33400000000000002</cx:pt>
          <cx:pt idx="6878">5.9531999999999998</cx:pt>
          <cx:pt idx="6879">7.8269000000000002</cx:pt>
          <cx:pt idx="6880">9.8369999999999997</cx:pt>
          <cx:pt idx="6881">10.400600000000001</cx:pt>
          <cx:pt idx="6882">9.7735000000000003</cx:pt>
          <cx:pt idx="6883">7.9478999999999997</cx:pt>
          <cx:pt idx="6884">8.5846999999999998</cx:pt>
          <cx:pt idx="6885">8.2988</cx:pt>
          <cx:pt idx="6886">7.9809999999999999</cx:pt>
          <cx:pt idx="6887">7.7988999999999997</cx:pt>
          <cx:pt idx="6888">8.1598000000000006</cx:pt>
          <cx:pt idx="6889">6.8402000000000003</cx:pt>
          <cx:pt idx="6890">5.7725</cx:pt>
          <cx:pt idx="6891">5.3525</cx:pt>
          <cx:pt idx="6892">5.8526999999999996</cx:pt>
          <cx:pt idx="6893">5.8132000000000001</cx:pt>
          <cx:pt idx="6894">8.0815000000000001</cx:pt>
          <cx:pt idx="6895">0</cx:pt>
          <cx:pt idx="6896">9.7426999999999992</cx:pt>
          <cx:pt idx="6897">11.991199999999999</cx:pt>
          <cx:pt idx="6898">1.03</cx:pt>
          <cx:pt idx="6899">10.170400000000001</cx:pt>
          <cx:pt idx="6900">1.03</cx:pt>
          <cx:pt idx="6901">5.5659000000000001</cx:pt>
          <cx:pt idx="6902">0.33400000000000002</cx:pt>
          <cx:pt idx="6903">5.0366</cx:pt>
          <cx:pt idx="6904">0.33400000000000002</cx:pt>
          <cx:pt idx="6905">7.5327000000000002</cx:pt>
          <cx:pt idx="6906">7.125</cx:pt>
          <cx:pt idx="6907">0</cx:pt>
          <cx:pt idx="6908">0</cx:pt>
          <cx:pt idx="6909">0</cx:pt>
          <cx:pt idx="6910">12.398400000000001</cx:pt>
          <cx:pt idx="6911">9.8100000000000005</cx:pt>
          <cx:pt idx="6912">8.3480000000000008</cx:pt>
          <cx:pt idx="6913">1.03</cx:pt>
          <cx:pt idx="6914">8.2538999999999998</cx:pt>
          <cx:pt idx="6915">11.356</cx:pt>
          <cx:pt idx="6916">11.562900000000001</cx:pt>
          <cx:pt idx="6917">11.7111</cx:pt>
          <cx:pt idx="6918">7.8140000000000001</cx:pt>
          <cx:pt idx="6919">8.1372999999999998</cx:pt>
          <cx:pt idx="6920">9.8024000000000004</cx:pt>
          <cx:pt idx="6921">3.2227999999999999</cx:pt>
          <cx:pt idx="6922">2.2162999999999999</cx:pt>
          <cx:pt idx="6923">7.5568999999999997</cx:pt>
          <cx:pt idx="6924">8.4254999999999995</cx:pt>
          <cx:pt idx="6925">5.0313999999999997</cx:pt>
          <cx:pt idx="6926">1.3577999999999999</cx:pt>
          <cx:pt idx="6927">11.0307</cx:pt>
          <cx:pt idx="6928">1.4975000000000001</cx:pt>
          <cx:pt idx="6929">6.4118000000000004</cx:pt>
          <cx:pt idx="6930">10.753299999999999</cx:pt>
          <cx:pt idx="6931">0.33400000000000002</cx:pt>
          <cx:pt idx="6932">0.33400000000000002</cx:pt>
          <cx:pt idx="6933">11.047800000000001</cx:pt>
          <cx:pt idx="6934">0</cx:pt>
          <cx:pt idx="6935">12.9221</cx:pt>
          <cx:pt idx="6936">0</cx:pt>
          <cx:pt idx="6937">6.7662000000000004</cx:pt>
          <cx:pt idx="6938">9.8595000000000006</cx:pt>
          <cx:pt idx="6939">9.3065999999999995</cx:pt>
          <cx:pt idx="6940">8.5630000000000006</cx:pt>
          <cx:pt idx="6941">4.3041999999999998</cx:pt>
          <cx:pt idx="6942">3.3010999999999999</cx:pt>
          <cx:pt idx="6943">9.7609999999999992</cx:pt>
          <cx:pt idx="6944">6.4596</cx:pt>
          <cx:pt idx="6945">8.4916999999999998</cx:pt>
          <cx:pt idx="6946">0.38100000000000001</cx:pt>
          <cx:pt idx="6947">4.0781000000000001</cx:pt>
          <cx:pt idx="6948">0</cx:pt>
          <cx:pt idx="6949">9.2248000000000001</cx:pt>
          <cx:pt idx="6950">7.0785</cx:pt>
          <cx:pt idx="6951">2.3696000000000002</cx:pt>
          <cx:pt idx="6952">10.141500000000001</cx:pt>
          <cx:pt idx="6953">9.5305999999999997</cx:pt>
          <cx:pt idx="6954">5.6654999999999998</cx:pt>
          <cx:pt idx="6955">10.540100000000001</cx:pt>
          <cx:pt idx="6956">0.33400000000000002</cx:pt>
          <cx:pt idx="6957">9.9959000000000007</cx:pt>
          <cx:pt idx="6958">11.090999999999999</cx:pt>
          <cx:pt idx="6959">8.6544000000000008</cx:pt>
          <cx:pt idx="6960">8.0090000000000003</cx:pt>
          <cx:pt idx="6961">4.9276999999999997</cx:pt>
          <cx:pt idx="6962">9.1373999999999995</cx:pt>
          <cx:pt idx="6963">0</cx:pt>
          <cx:pt idx="6964">9.2651000000000003</cx:pt>
          <cx:pt idx="6965">0</cx:pt>
          <cx:pt idx="6966">10.878500000000001</cx:pt>
          <cx:pt idx="6967">10.7318</cx:pt>
          <cx:pt idx="6968">1.4039999999999999</cx:pt>
          <cx:pt idx="6969">12.7895</cx:pt>
          <cx:pt idx="6970">11.449299999999999</cx:pt>
          <cx:pt idx="6971">0.33400000000000002</cx:pt>
          <cx:pt idx="6972">0</cx:pt>
          <cx:pt idx="6973">10.327500000000001</cx:pt>
          <cx:pt idx="6974">7.4512999999999998</cx:pt>
          <cx:pt idx="6975">0</cx:pt>
          <cx:pt idx="6976">7.4294000000000002</cx:pt>
          <cx:pt idx="6977">4.5804</cx:pt>
          <cx:pt idx="6978">8.2832000000000008</cx:pt>
          <cx:pt idx="6979">8.7759999999999998</cx:pt>
          <cx:pt idx="6980">7.9690000000000003</cx:pt>
          <cx:pt idx="6981">8.4342000000000006</cx:pt>
          <cx:pt idx="6982">6.2083000000000004</cx:pt>
          <cx:pt idx="6983">9.4357000000000006</cx:pt>
          <cx:pt idx="6984">8.9156999999999993</cx:pt>
          <cx:pt idx="6985">8.4938000000000002</cx:pt>
          <cx:pt idx="6986">9.1407000000000007</cx:pt>
          <cx:pt idx="6987">2.4405999999999999</cx:pt>
          <cx:pt idx="6988">10.938000000000001</cx:pt>
          <cx:pt idx="6989">5.6430999999999996</cx:pt>
          <cx:pt idx="6990">11.8596</cx:pt>
          <cx:pt idx="6991">0</cx:pt>
          <cx:pt idx="6992">10.567600000000001</cx:pt>
          <cx:pt idx="6993">5.6280000000000001</cx:pt>
          <cx:pt idx="6994">0.60499999999999998</cx:pt>
          <cx:pt idx="6995">12.1884</cx:pt>
          <cx:pt idx="6996">11.3995</cx:pt>
          <cx:pt idx="6997">13.012600000000001</cx:pt>
          <cx:pt idx="6998">2.1331000000000002</cx:pt>
          <cx:pt idx="6999">10.0124</cx:pt>
          <cx:pt idx="7000">10.354799999999999</cx:pt>
          <cx:pt idx="7001">12.6669</cx:pt>
          <cx:pt idx="7002">4.4660000000000002</cx:pt>
          <cx:pt idx="7003">6.8853999999999997</cx:pt>
          <cx:pt idx="7004">3.6692999999999998</cx:pt>
          <cx:pt idx="7005">10.794600000000001</cx:pt>
          <cx:pt idx="7006">10.130100000000001</cx:pt>
          <cx:pt idx="7007">0.33400000000000002</cx:pt>
          <cx:pt idx="7008">0.60499999999999998</cx:pt>
          <cx:pt idx="7009">8.9396000000000004</cx:pt>
          <cx:pt idx="7010">7.4999000000000002</cx:pt>
          <cx:pt idx="7011">11.252700000000001</cx:pt>
          <cx:pt idx="7012">8.9801000000000002</cx:pt>
          <cx:pt idx="7013">8.2340999999999998</cx:pt>
          <cx:pt idx="7014">10.805199999999999</cx:pt>
          <cx:pt idx="7015">7.5205000000000002</cx:pt>
          <cx:pt idx="7016">1.6248</cx:pt>
          <cx:pt idx="7017">8.8544999999999998</cx:pt>
          <cx:pt idx="7018">11.000400000000001</cx:pt>
          <cx:pt idx="7019">7.0236000000000001</cx:pt>
          <cx:pt idx="7020">10.213800000000001</cx:pt>
          <cx:pt idx="7021">12.478899999999999</cx:pt>
          <cx:pt idx="7022">5.4583000000000004</cx:pt>
          <cx:pt idx="7023">11.973000000000001</cx:pt>
          <cx:pt idx="7024">10.5723</cx:pt>
          <cx:pt idx="7025">6.3226000000000004</cx:pt>
          <cx:pt idx="7026">10.904400000000001</cx:pt>
          <cx:pt idx="7027">8.8560999999999996</cx:pt>
          <cx:pt idx="7028">9.4824000000000002</cx:pt>
          <cx:pt idx="7029">9.0307999999999993</cx:pt>
          <cx:pt idx="7030">7.1410999999999998</cx:pt>
          <cx:pt idx="7031">9.6114999999999995</cx:pt>
          <cx:pt idx="7032">0</cx:pt>
          <cx:pt idx="7033">8.3755000000000006</cx:pt>
          <cx:pt idx="7034">1.03</cx:pt>
          <cx:pt idx="7035">2.5082</cx:pt>
          <cx:pt idx="7036">6.8236999999999997</cx:pt>
          <cx:pt idx="7037">2.3696000000000002</cx:pt>
          <cx:pt idx="7038">5.2866</cx:pt>
          <cx:pt idx="7039">9.0091000000000001</cx:pt>
          <cx:pt idx="7040">11.384</cx:pt>
          <cx:pt idx="7041">8.7863000000000007</cx:pt>
          <cx:pt idx="7042">7.4894999999999996</cx:pt>
          <cx:pt idx="7043">10.164199999999999</cx:pt>
          <cx:pt idx="7044">7.6215999999999999</cx:pt>
          <cx:pt idx="7045">10.238300000000001</cx:pt>
          <cx:pt idx="7046">8.9541000000000004</cx:pt>
          <cx:pt idx="7047">7.1276999999999999</cx:pt>
          <cx:pt idx="7048">7.2389000000000001</cx:pt>
          <cx:pt idx="7049">2.3155000000000001</cx:pt>
          <cx:pt idx="7050">8.7413000000000007</cx:pt>
          <cx:pt idx="7051">6.0242000000000004</cx:pt>
          <cx:pt idx="7052">10.4382</cx:pt>
          <cx:pt idx="7053">6.7798999999999996</cx:pt>
          <cx:pt idx="7054">4.5486000000000004</cx:pt>
          <cx:pt idx="7055">11.030200000000001</cx:pt>
          <cx:pt idx="7056">10.6325</cx:pt>
          <cx:pt idx="7057">10.5619</cx:pt>
          <cx:pt idx="7058">6.3760000000000003</cx:pt>
          <cx:pt idx="7059">0</cx:pt>
          <cx:pt idx="7060">6.1669999999999998</cx:pt>
          <cx:pt idx="7061">8.4664999999999999</cx:pt>
          <cx:pt idx="7062">8.6195000000000004</cx:pt>
          <cx:pt idx="7063">8.6715</cx:pt>
          <cx:pt idx="7064">10.8588</cx:pt>
          <cx:pt idx="7065">1.6560999999999999</cx:pt>
          <cx:pt idx="7066">7.2561999999999998</cx:pt>
          <cx:pt idx="7067">0</cx:pt>
          <cx:pt idx="7068">12.139799999999999</cx:pt>
          <cx:pt idx="7069">7.7988999999999997</cx:pt>
          <cx:pt idx="7070">9.9269999999999996</cx:pt>
          <cx:pt idx="7071">8.8347999999999995</cx:pt>
          <cx:pt idx="7072">9.5052000000000003</cx:pt>
          <cx:pt idx="7073">3.5779000000000001</cx:pt>
          <cx:pt idx="7074">10.319100000000001</cx:pt>
          <cx:pt idx="7075">10.9412</cx:pt>
          <cx:pt idx="7076">9.1401000000000003</cx:pt>
          <cx:pt idx="7077">3.6985999999999999</cx:pt>
          <cx:pt idx="7078">6.5099</cx:pt>
          <cx:pt idx="7079">6.7312000000000003</cx:pt>
          <cx:pt idx="7080">7.4936999999999996</cx:pt>
          <cx:pt idx="7081">0</cx:pt>
          <cx:pt idx="7082">6.3715000000000002</cx:pt>
          <cx:pt idx="7083">8.8834</cx:pt>
          <cx:pt idx="7084">5.8064999999999998</cx:pt>
          <cx:pt idx="7085">0.83309999999999995</cx:pt>
          <cx:pt idx="7086">2.2949999999999999</cx:pt>
          <cx:pt idx="7087">1.2032</cx:pt>
          <cx:pt idx="7088">1.03</cx:pt>
          <cx:pt idx="7089">0.33400000000000002</cx:pt>
          <cx:pt idx="7090">0</cx:pt>
          <cx:pt idx="7091">2.0447000000000002</cx:pt>
          <cx:pt idx="7092">2.6846000000000001</cx:pt>
          <cx:pt idx="7093">4.5960000000000001</cx:pt>
          <cx:pt idx="7094">0</cx:pt>
          <cx:pt idx="7095">0</cx:pt>
          <cx:pt idx="7096">3.9380999999999999</cx:pt>
          <cx:pt idx="7097">0.33400000000000002</cx:pt>
          <cx:pt idx="7098">10.7934</cx:pt>
          <cx:pt idx="7099">0</cx:pt>
          <cx:pt idx="7100">8.8969000000000005</cx:pt>
          <cx:pt idx="7101">3.8881999999999999</cx:pt>
          <cx:pt idx="7102">5.2770000000000001</cx:pt>
          <cx:pt idx="7103">9.7787000000000006</cx:pt>
          <cx:pt idx="7104">12.4405</cx:pt>
          <cx:pt idx="7105">0.33400000000000002</cx:pt>
          <cx:pt idx="7106">5.7247000000000003</cx:pt>
          <cx:pt idx="7107">0</cx:pt>
          <cx:pt idx="7108">10.342700000000001</cx:pt>
          <cx:pt idx="7109">9.6877999999999993</cx:pt>
          <cx:pt idx="7110">10.8789</cx:pt>
          <cx:pt idx="7111">10.4335</cx:pt>
          <cx:pt idx="7112">6.3486000000000002</cx:pt>
          <cx:pt idx="7113">8.7726000000000006</cx:pt>
          <cx:pt idx="7114">7.5609000000000002</cx:pt>
          <cx:pt idx="7115">6.8757999999999999</cx:pt>
          <cx:pt idx="7116">8.9773999999999994</cx:pt>
          <cx:pt idx="7117">9.7208000000000006</cx:pt>
          <cx:pt idx="7118">9.4018999999999995</cx:pt>
          <cx:pt idx="7119">9.3208000000000002</cx:pt>
          <cx:pt idx="7120">3.0520999999999998</cx:pt>
          <cx:pt idx="7121">1.1313</cx:pt>
          <cx:pt idx="7122">2.5082</cx:pt>
          <cx:pt idx="7123">10.2065</cx:pt>
          <cx:pt idx="7124">10.864100000000001</cx:pt>
          <cx:pt idx="7125">7.3350999999999997</cx:pt>
          <cx:pt idx="7126">0</cx:pt>
          <cx:pt idx="7127">10.7727</cx:pt>
          <cx:pt idx="7128">0.60499999999999998</cx:pt>
          <cx:pt idx="7129">9.9751999999999992</cx:pt>
          <cx:pt idx="7130">9.6127000000000002</cx:pt>
          <cx:pt idx="7131">7.9958</cx:pt>
          <cx:pt idx="7132">9.5381</cx:pt>
          <cx:pt idx="7133">8.3468999999999998</cx:pt>
          <cx:pt idx="7134">5.4843000000000002</cx:pt>
          <cx:pt idx="7135">9.7303999999999995</cx:pt>
          <cx:pt idx="7136">11.6188</cx:pt>
          <cx:pt idx="7137">9.0808999999999997</cx:pt>
          <cx:pt idx="7138">0</cx:pt>
          <cx:pt idx="7139">5.8592000000000004</cx:pt>
          <cx:pt idx="7140">9.8605999999999998</cx:pt>
          <cx:pt idx="7141">8.6830999999999996</cx:pt>
          <cx:pt idx="7142">8.8794000000000004</cx:pt>
          <cx:pt idx="7143">10.7173</cx:pt>
          <cx:pt idx="7144">8.2527000000000008</cx:pt>
          <cx:pt idx="7145">6.0125999999999999</cx:pt>
          <cx:pt idx="7146">8.1585000000000001</cx:pt>
          <cx:pt idx="7147">9.3178000000000001</cx:pt>
          <cx:pt idx="7148">9.0294000000000008</cx:pt>
          <cx:pt idx="7149">8.9735999999999994</cx:pt>
          <cx:pt idx="7150">6.1246</cx:pt>
          <cx:pt idx="7151">6.6017999999999999</cx:pt>
          <cx:pt idx="7152">9.4207000000000001</cx:pt>
          <cx:pt idx="7153">7.4705000000000004</cx:pt>
          <cx:pt idx="7154">8.2891999999999992</cx:pt>
          <cx:pt idx="7155">8.0505999999999993</cx:pt>
          <cx:pt idx="7156">7.5757000000000003</cx:pt>
          <cx:pt idx="7157">6.6734999999999998</cx:pt>
          <cx:pt idx="7158">0</cx:pt>
          <cx:pt idx="7159">0</cx:pt>
          <cx:pt idx="7160">0.60499999999999998</cx:pt>
          <cx:pt idx="7161">8.7956000000000003</cx:pt>
          <cx:pt idx="7162">9.3863000000000003</cx:pt>
          <cx:pt idx="7163">10.4527</cx:pt>
          <cx:pt idx="7164">3.7553000000000001</cx:pt>
          <cx:pt idx="7165">7.96</cx:pt>
          <cx:pt idx="7166">11.1907</cx:pt>
          <cx:pt idx="7167">11.807700000000001</cx:pt>
          <cx:pt idx="7168">0</cx:pt>
          <cx:pt idx="7169">11.020799999999999</cx:pt>
          <cx:pt idx="7170">11.135199999999999</cx:pt>
          <cx:pt idx="7171">13.5077</cx:pt>
          <cx:pt idx="7172">9.8286999999999995</cx:pt>
          <cx:pt idx="7173">13.134499999999999</cx:pt>
          <cx:pt idx="7174">0</cx:pt>
          <cx:pt idx="7175">10.9299</cx:pt>
          <cx:pt idx="7176">5.4154999999999998</cx:pt>
          <cx:pt idx="7177">11.924300000000001</cx:pt>
          <cx:pt idx="7178">15.834899999999999</cx:pt>
          <cx:pt idx="7179">11.230399999999999</cx:pt>
          <cx:pt idx="7180">11.468</cx:pt>
          <cx:pt idx="7181">13.3627</cx:pt>
          <cx:pt idx="7182">13.162699999999999</cx:pt>
          <cx:pt idx="7183">11.1195</cx:pt>
          <cx:pt idx="7184">12.8909</cx:pt>
          <cx:pt idx="7185">9.9083000000000006</cx:pt>
          <cx:pt idx="7186">4.0328999999999997</cx:pt>
          <cx:pt idx="7187">10.077199999999999</cx:pt>
          <cx:pt idx="7188">12.0853</cx:pt>
          <cx:pt idx="7189">8.3201000000000001</cx:pt>
          <cx:pt idx="7190">5.8526999999999996</cx:pt>
          <cx:pt idx="7191">1.4975000000000001</cx:pt>
          <cx:pt idx="7192">9.3773</cx:pt>
          <cx:pt idx="7193">1.2032</cx:pt>
          <cx:pt idx="7194">3.9133</cx:pt>
          <cx:pt idx="7195">1.9507000000000001</cx:pt>
          <cx:pt idx="7196">10.5679</cx:pt>
          <cx:pt idx="7197">0.33400000000000002</cx:pt>
          <cx:pt idx="7198">10.3551</cx:pt>
          <cx:pt idx="7199">10.418200000000001</cx:pt>
          <cx:pt idx="7200">4.8254000000000001</cx:pt>
          <cx:pt idx="7201">10.6244</cx:pt>
          <cx:pt idx="7202">8.2265999999999995</cx:pt>
          <cx:pt idx="7203">0</cx:pt>
          <cx:pt idx="7204">7.8808999999999996</cx:pt>
          <cx:pt idx="7205">3.4119000000000002</cx:pt>
          <cx:pt idx="7206">8.7570999999999994</cx:pt>
          <cx:pt idx="7207">0</cx:pt>
          <cx:pt idx="7208">10.5733</cx:pt>
          <cx:pt idx="7209">5.7164000000000001</cx:pt>
          <cx:pt idx="7210">10.138500000000001</cx:pt>
          <cx:pt idx="7211">2.7507999999999999</cx:pt>
          <cx:pt idx="7212">9.2988999999999997</cx:pt>
          <cx:pt idx="7213">9.9415999999999993</cx:pt>
          <cx:pt idx="7214">0</cx:pt>
          <cx:pt idx="7215">0.60499999999999998</cx:pt>
          <cx:pt idx="7216">8.8149999999999995</cx:pt>
          <cx:pt idx="7217">8.5837000000000003</cx:pt>
          <cx:pt idx="7218">0</cx:pt>
          <cx:pt idx="7219">9.2347999999999999</cx:pt>
          <cx:pt idx="7220">9.1898</cx:pt>
          <cx:pt idx="7221">4.5486000000000004</cx:pt>
          <cx:pt idx="7222">7.5307000000000004</cx:pt>
          <cx:pt idx="7223">0</cx:pt>
          <cx:pt idx="7224">8.6628000000000007</cx:pt>
          <cx:pt idx="7225">0.83309999999999995</cx:pt>
          <cx:pt idx="7226">2.7597</cx:pt>
          <cx:pt idx="7227">10.3992</cx:pt>
          <cx:pt idx="7228">1.7418</cx:pt>
          <cx:pt idx="7229">3.1819999999999999</cx:pt>
          <cx:pt idx="7230">10.0352</cx:pt>
          <cx:pt idx="7231">0</cx:pt>
          <cx:pt idx="7232">10.880100000000001</cx:pt>
          <cx:pt idx="7233">3.6415999999999999</cx:pt>
          <cx:pt idx="7234">7.7716000000000003</cx:pt>
          <cx:pt idx="7235">12.1798</cx:pt>
          <cx:pt idx="7236">11.8581</cx:pt>
          <cx:pt idx="7237">5.1765999999999996</cx:pt>
          <cx:pt idx="7238">10.8924</cx:pt>
          <cx:pt idx="7239">10.883699999999999</cx:pt>
          <cx:pt idx="7240">4.5486000000000004</cx:pt>
          <cx:pt idx="7241">8.8091000000000008</cx:pt>
          <cx:pt idx="7242">9.2228999999999992</cx:pt>
          <cx:pt idx="7243">8.6003000000000007</cx:pt>
          <cx:pt idx="7244">9.3155000000000001</cx:pt>
          <cx:pt idx="7245">7.2488000000000001</cx:pt>
          <cx:pt idx="7246">3.7829000000000002</cx:pt>
          <cx:pt idx="7247">11.312200000000001</cx:pt>
          <cx:pt idx="7248">0</cx:pt>
          <cx:pt idx="7249">11.2103</cx:pt>
          <cx:pt idx="7250">11.1511</cx:pt>
          <cx:pt idx="7251">5.2866</cx:pt>
          <cx:pt idx="7252">1.3577999999999999</cx:pt>
          <cx:pt idx="7253">10.704800000000001</cx:pt>
          <cx:pt idx="7254">10.948600000000001</cx:pt>
          <cx:pt idx="7255">8.7139000000000006</cx:pt>
          <cx:pt idx="7256">0.60499999999999998</cx:pt>
          <cx:pt idx="7257">9.0822000000000003</cx:pt>
          <cx:pt idx="7258">9.5983999999999998</cx:pt>
          <cx:pt idx="7259">8.6701999999999995</cx:pt>
          <cx:pt idx="7260">7.5061</cx:pt>
          <cx:pt idx="7261">10.1248</cx:pt>
          <cx:pt idx="7262">11.1592</cx:pt>
          <cx:pt idx="7263">11.452</cx:pt>
          <cx:pt idx="7264">12.6363</cx:pt>
          <cx:pt idx="7265">6.3895999999999997</cx:pt>
          <cx:pt idx="7266">9.6433</cx:pt>
          <cx:pt idx="7267">10.748699999999999</cx:pt>
          <cx:pt idx="7268">9.0408000000000008</cx:pt>
          <cx:pt idx="7269">4.4828999999999999</cx:pt>
          <cx:pt idx="7270">11.1516</cx:pt>
          <cx:pt idx="7271">7.5568999999999997</cx:pt>
          <cx:pt idx="7272">0.83309999999999995</cx:pt>
          <cx:pt idx="7273">9.9094999999999995</cx:pt>
          <cx:pt idx="7274">10.0099</cx:pt>
          <cx:pt idx="7275">2.6345999999999998</cx:pt>
          <cx:pt idx="7276">0</cx:pt>
          <cx:pt idx="7277">10.635999999999999</cx:pt>
          <cx:pt idx="7278">7.8293999999999997</cx:pt>
          <cx:pt idx="7279">9.9695999999999998</cx:pt>
          <cx:pt idx="7280">9.1866000000000003</cx:pt>
          <cx:pt idx="7281">0.60499999999999998</cx:pt>
          <cx:pt idx="7282">10.2569</cx:pt>
          <cx:pt idx="7283">11.715199999999999</cx:pt>
          <cx:pt idx="7284">6.3895999999999997</cx:pt>
          <cx:pt idx="7285">9.9574999999999996</cx:pt>
          <cx:pt idx="7286">8.9472000000000005</cx:pt>
          <cx:pt idx="7287">8.9688999999999997</cx:pt>
          <cx:pt idx="7288">9.1722999999999999</cx:pt>
          <cx:pt idx="7289">9.8049999999999997</cx:pt>
          <cx:pt idx="7290">10.009499999999999</cx:pt>
          <cx:pt idx="7291">7.4492000000000003</cx:pt>
          <cx:pt idx="7292">0</cx:pt>
          <cx:pt idx="7293">1.6248</cx:pt>
          <cx:pt idx="7294">3.3388</cx:pt>
          <cx:pt idx="7295">0</cx:pt>
          <cx:pt idx="7296">1.2032</cx:pt>
          <cx:pt idx="7297">5.7857000000000003</cx:pt>
          <cx:pt idx="7298">7.8745000000000003</cx:pt>
          <cx:pt idx="7299">6.1353</cx:pt>
          <cx:pt idx="7300">10.6242</cx:pt>
          <cx:pt idx="7301">0</cx:pt>
          <cx:pt idx="7302">2.9584999999999999</cx:pt>
          <cx:pt idx="7303">0</cx:pt>
          <cx:pt idx="7304">0.83309999999999995</cx:pt>
          <cx:pt idx="7305">7.2313999999999998</cx:pt>
          <cx:pt idx="7306">0.83309999999999995</cx:pt>
          <cx:pt idx="7307">10.1448</cx:pt>
          <cx:pt idx="7308">7.0644999999999998</cx:pt>
          <cx:pt idx="7309">0.60499999999999998</cx:pt>
          <cx:pt idx="7310">8.8849999999999998</cx:pt>
          <cx:pt idx="7311">0.60499999999999998</cx:pt>
          <cx:pt idx="7312">9.9483999999999995</cx:pt>
          <cx:pt idx="7313">9.3760999999999992</cx:pt>
          <cx:pt idx="7314">7.2488000000000001</cx:pt>
          <cx:pt idx="7315">7.0560999999999998</cx:pt>
          <cx:pt idx="7316">7.8173000000000004</cx:pt>
          <cx:pt idx="7317">9.0191999999999997</cx:pt>
          <cx:pt idx="7318">5.9162999999999997</cx:pt>
          <cx:pt idx="7319">4.9276999999999997</cx:pt>
          <cx:pt idx="7320">0</cx:pt>
          <cx:pt idx="7321">8.6813000000000002</cx:pt>
          <cx:pt idx="7322">3.4116</cx:pt>
          <cx:pt idx="7323">7.9218000000000002</cx:pt>
          <cx:pt idx="7324">7.5407999999999999</cx:pt>
          <cx:pt idx="7325">9.1768999999999998</cx:pt>
          <cx:pt idx="7326">2.6939000000000002</cx:pt>
          <cx:pt idx="7327">13.3141</cx:pt>
          <cx:pt idx="7328">11.7262</cx:pt>
          <cx:pt idx="7329">9.7728000000000002</cx:pt>
          <cx:pt idx="7330">9.2814999999999994</cx:pt>
          <cx:pt idx="7331">1.7418</cx:pt>
          <cx:pt idx="7332">10.873900000000001</cx:pt>
          <cx:pt idx="7333">10.421799999999999</cx:pt>
          <cx:pt idx="7334">9.6181999999999999</cx:pt>
          <cx:pt idx="7335">8.6758000000000006</cx:pt>
          <cx:pt idx="7336">9.9952000000000005</cx:pt>
          <cx:pt idx="7337">6.7626999999999997</cx:pt>
          <cx:pt idx="7338">2.0447000000000002</cx:pt>
          <cx:pt idx="7339">0</cx:pt>
          <cx:pt idx="7340">7.9202000000000004</cx:pt>
          <cx:pt idx="7341">9.6771999999999991</cx:pt>
          <cx:pt idx="7342">9.6896000000000004</cx:pt>
          <cx:pt idx="7343">3.9863</cx:pt>
          <cx:pt idx="7344">5.8265000000000002</cx:pt>
          <cx:pt idx="7345">6.8726000000000003</cx:pt>
          <cx:pt idx="7346">3.3755000000000002</cx:pt>
          <cx:pt idx="7347">0</cx:pt>
          <cx:pt idx="7348">0</cx:pt>
          <cx:pt idx="7349">2.0447000000000002</cx:pt>
          <cx:pt idx="7350">4.2656999999999998</cx:pt>
          <cx:pt idx="7351">7.7046999999999999</cx:pt>
          <cx:pt idx="7352">5.0575000000000001</cx:pt>
          <cx:pt idx="7353">7.6326999999999998</cx:pt>
          <cx:pt idx="7354">7.3787000000000003</cx:pt>
          <cx:pt idx="7355">10.4716</cx:pt>
          <cx:pt idx="7356">2.1331000000000002</cx:pt>
          <cx:pt idx="7357">0</cx:pt>
          <cx:pt idx="7358">11.658799999999999</cx:pt>
          <cx:pt idx="7359">9.9284999999999997</cx:pt>
          <cx:pt idx="7360">9.2279</cx:pt>
          <cx:pt idx="7361">1.2048000000000001</cx:pt>
          <cx:pt idx="7362">13.019399999999999</cx:pt>
          <cx:pt idx="7363">4.2460000000000004</cx:pt>
          <cx:pt idx="7364">3.3388</cx:pt>
          <cx:pt idx="7365">0</cx:pt>
          <cx:pt idx="7366">0</cx:pt>
          <cx:pt idx="7367">0.33400000000000002</cx:pt>
          <cx:pt idx="7368">0</cx:pt>
          <cx:pt idx="7369">0</cx:pt>
          <cx:pt idx="7370">8.5787999999999993</cx:pt>
          <cx:pt idx="7371">8.2316000000000003</cx:pt>
          <cx:pt idx="7372">3.3388</cx:pt>
          <cx:pt idx="7373">0.33400000000000002</cx:pt>
          <cx:pt idx="7374">8.1035000000000004</cx:pt>
          <cx:pt idx="7375">12.3058</cx:pt>
          <cx:pt idx="7376">0</cx:pt>
          <cx:pt idx="7377">3.9260000000000002</cx:pt>
          <cx:pt idx="7378">6.7523</cx:pt>
          <cx:pt idx="7379">8.5297999999999998</cx:pt>
          <cx:pt idx="7380">8.9396000000000004</cx:pt>
          <cx:pt idx="7381">0.83309999999999995</cx:pt>
          <cx:pt idx="7382">11.747400000000001</cx:pt>
          <cx:pt idx="7383">9.5821000000000005</cx:pt>
          <cx:pt idx="7384">9.3811999999999998</cx:pt>
          <cx:pt idx="7385">9.7210999999999999</cx:pt>
          <cx:pt idx="7386">10.7583</cx:pt>
          <cx:pt idx="7387">11.4694</cx:pt>
          <cx:pt idx="7388">10.6127</cx:pt>
          <cx:pt idx="7389">5.4843000000000002</cx:pt>
          <cx:pt idx="7390">6.8785999999999996</cx:pt>
          <cx:pt idx="7391">11.1595</cx:pt>
          <cx:pt idx="7392">10.9161</cx:pt>
          <cx:pt idx="7393">0.33400000000000002</cx:pt>
          <cx:pt idx="7394">10.553900000000001</cx:pt>
          <cx:pt idx="7395">10.5776</cx:pt>
          <cx:pt idx="7396">10.9114</cx:pt>
          <cx:pt idx="7397">9.4724000000000004</cx:pt>
          <cx:pt idx="7398">10.450799999999999</cx:pt>
          <cx:pt idx="7399">0</cx:pt>
          <cx:pt idx="7400">0.60499999999999998</cx:pt>
          <cx:pt idx="7401">7.4010999999999996</cx:pt>
          <cx:pt idx="7402">3.4802</cx:pt>
          <cx:pt idx="7403">0</cx:pt>
          <cx:pt idx="7404">12.103899999999999</cx:pt>
          <cx:pt idx="7405">10.5627</cx:pt>
          <cx:pt idx="7406">10.178900000000001</cx:pt>
          <cx:pt idx="7407">0</cx:pt>
          <cx:pt idx="7408">10.8809</cx:pt>
          <cx:pt idx="7409">5.4503000000000004</cx:pt>
          <cx:pt idx="7410">0.33400000000000002</cx:pt>
          <cx:pt idx="7411">1.2032</cx:pt>
          <cx:pt idx="7412">0</cx:pt>
          <cx:pt idx="7413">9.3399999999999999</cx:pt>
          <cx:pt idx="7414">10.220800000000001</cx:pt>
          <cx:pt idx="7415">7.2061999999999999</cx:pt>
          <cx:pt idx="7416">10.4184</cx:pt>
          <cx:pt idx="7417">0.83309999999999995</cx:pt>
          <cx:pt idx="7418">0.33400000000000002</cx:pt>
          <cx:pt idx="7419">0.33400000000000002</cx:pt>
          <cx:pt idx="7420">0</cx:pt>
          <cx:pt idx="7421">0</cx:pt>
          <cx:pt idx="7422">0</cx:pt>
          <cx:pt idx="7423">12.0909</cx:pt>
          <cx:pt idx="7424">7.2877999999999998</cx:pt>
          <cx:pt idx="7425">7.8106</cx:pt>
          <cx:pt idx="7426">3.3388</cx:pt>
          <cx:pt idx="7427">6.5343999999999998</cx:pt>
          <cx:pt idx="7428">7.7489999999999997</cx:pt>
          <cx:pt idx="7429">0.4486</cx:pt>
          <cx:pt idx="7430">0</cx:pt>
          <cx:pt idx="7431">0</cx:pt>
          <cx:pt idx="7432">0</cx:pt>
          <cx:pt idx="7433">0</cx:pt>
          <cx:pt idx="7434">9.1661999999999999</cx:pt>
          <cx:pt idx="7435">9.8977000000000004</cx:pt>
          <cx:pt idx="7436">9.5882000000000005</cx:pt>
          <cx:pt idx="7437">4.3601999999999999</cx:pt>
          <cx:pt idx="7438">0</cx:pt>
          <cx:pt idx="7439">2.4405999999999999</cx:pt>
          <cx:pt idx="7440">0</cx:pt>
          <cx:pt idx="7441">3.1400000000000001</cx:pt>
          <cx:pt idx="7442">7.0247000000000002</cx:pt>
          <cx:pt idx="7443">0</cx:pt>
          <cx:pt idx="7444">1.2032</cx:pt>
          <cx:pt idx="7445">9.6941000000000006</cx:pt>
          <cx:pt idx="7446">9.5501000000000005</cx:pt>
          <cx:pt idx="7447">11.662599999999999</cx:pt>
          <cx:pt idx="7448">2.5728</cx:pt>
          <cx:pt idx="7449">9.1943000000000001</cx:pt>
          <cx:pt idx="7450">10.3049</cx:pt>
          <cx:pt idx="7451">7.2213000000000003</cx:pt>
          <cx:pt idx="7452">12.0427</cx:pt>
          <cx:pt idx="7453">1.2032</cx:pt>
          <cx:pt idx="7454">10.7441</cx:pt>
          <cx:pt idx="7455">11.941700000000001</cx:pt>
          <cx:pt idx="7456">9.0851000000000006</cx:pt>
          <cx:pt idx="7457">5.2074999999999996</cx:pt>
          <cx:pt idx="7458">9.5182000000000002</cx:pt>
          <cx:pt idx="7459">8.9281000000000006</cx:pt>
          <cx:pt idx="7460">2.8584000000000001</cx:pt>
          <cx:pt idx="7461">12.9315</cx:pt>
          <cx:pt idx="7462">6.7276999999999996</cx:pt>
          <cx:pt idx="7463">1.2032</cx:pt>
          <cx:pt idx="7464">6.9866999999999999</cx:pt>
          <cx:pt idx="7465">5.7793999999999999</cx:pt>
          <cx:pt idx="7466">9.0279000000000007</cx:pt>
          <cx:pt idx="7467">9.2631999999999994</cx:pt>
          <cx:pt idx="7468">2.3298000000000001</cx:pt>
          <cx:pt idx="7469">8.5798000000000005</cx:pt>
          <cx:pt idx="7470">6.6989999999999998</cx:pt>
          <cx:pt idx="7471">0.60499999999999998</cx:pt>
          <cx:pt idx="7472">9.3658999999999999</cx:pt>
          <cx:pt idx="7473">4.0556999999999999</cx:pt>
          <cx:pt idx="7474">10.060600000000001</cx:pt>
          <cx:pt idx="7475">9.5730000000000004</cx:pt>
          <cx:pt idx="7476">4.8385999999999996</cx:pt>
          <cx:pt idx="7477">8.9705999999999992</cx:pt>
          <cx:pt idx="7478">8.0676000000000005</cx:pt>
          <cx:pt idx="7479">7.2781000000000002</cx:pt>
          <cx:pt idx="7480">0</cx:pt>
          <cx:pt idx="7481">0.60499999999999998</cx:pt>
          <cx:pt idx="7482">7.0812999999999997</cx:pt>
          <cx:pt idx="7483">5.3525</cx:pt>
          <cx:pt idx="7484">12.1273</cx:pt>
          <cx:pt idx="7485">8.1478999999999999</cx:pt>
          <cx:pt idx="7486">3.9863</cx:pt>
          <cx:pt idx="7487">0</cx:pt>
          <cx:pt idx="7488">11.014099999999999</cx:pt>
          <cx:pt idx="7489">0.40949999999999998</cx:pt>
          <cx:pt idx="7490">7.6364999999999998</cx:pt>
          <cx:pt idx="7491">4.9400000000000004</cx:pt>
          <cx:pt idx="7492">8.6748999999999992</cx:pt>
          <cx:pt idx="7493">8.9915000000000003</cx:pt>
          <cx:pt idx="7494">8.3709000000000007</cx:pt>
          <cx:pt idx="7495">8.4765999999999995</cx:pt>
          <cx:pt idx="7496">0.33400000000000002</cx:pt>
          <cx:pt idx="7497">8.3201000000000001</cx:pt>
          <cx:pt idx="7498">9.2367000000000008</cx:pt>
          <cx:pt idx="7499">2.8584000000000001</cx:pt>
          <cx:pt idx="7500">0</cx:pt>
          <cx:pt idx="7501">8.3247999999999998</cx:pt>
          <cx:pt idx="7502">7.5244</cx:pt>
          <cx:pt idx="7503">4.2656999999999998</cx:pt>
          <cx:pt idx="7504">0.33400000000000002</cx:pt>
          <cx:pt idx="7505">2.4405999999999999</cx:pt>
          <cx:pt idx="7506">4.7435999999999998</cx:pt>
          <cx:pt idx="7507">0</cx:pt>
          <cx:pt idx="7508">9.8003</cx:pt>
          <cx:pt idx="7509">0</cx:pt>
          <cx:pt idx="7510">10.761699999999999</cx:pt>
          <cx:pt idx="7511">4.1852999999999998</cx:pt>
          <cx:pt idx="7512">10.8673</cx:pt>
          <cx:pt idx="7513">8.0249000000000006</cx:pt>
          <cx:pt idx="7514">1.2032</cx:pt>
          <cx:pt idx="7515">9.8163</cx:pt>
          <cx:pt idx="7516">9.6033000000000008</cx:pt>
          <cx:pt idx="7517">0</cx:pt>
          <cx:pt idx="7518">8.9780999999999995</cx:pt>
          <cx:pt idx="7519">10.8871</cx:pt>
          <cx:pt idx="7520">7.3140000000000001</cx:pt>
          <cx:pt idx="7521">7.4619999999999997</cx:pt>
          <cx:pt idx="7522">12.4498</cx:pt>
          <cx:pt idx="7523">9.5294000000000008</cx:pt>
          <cx:pt idx="7524">8.6060999999999996</cx:pt>
          <cx:pt idx="7525">9.5661000000000005</cx:pt>
          <cx:pt idx="7526">0.33400000000000002</cx:pt>
          <cx:pt idx="7527">13.844799999999999</cx:pt>
          <cx:pt idx="7528">11.745100000000001</cx:pt>
          <cx:pt idx="7529">11.1791</cx:pt>
          <cx:pt idx="7530">4.1433999999999997</cx:pt>
          <cx:pt idx="7531">11.4618</cx:pt>
          <cx:pt idx="7532">3.6985999999999999</cx:pt>
          <cx:pt idx="7533">1.3577999999999999</cx:pt>
          <cx:pt idx="7534">9.8468</cx:pt>
          <cx:pt idx="7535">4.0556999999999999</cx:pt>
          <cx:pt idx="7536">3.6395</cx:pt>
          <cx:pt idx="7537">0</cx:pt>
          <cx:pt idx="7538">0.83309999999999995</cx:pt>
          <cx:pt idx="7539">11.3095</cx:pt>
          <cx:pt idx="7540">3.8881999999999999</cx:pt>
          <cx:pt idx="7541">3.0891999999999999</cx:pt>
          <cx:pt idx="7542">12.3851</cx:pt>
          <cx:pt idx="7543">10.292299999999999</cx:pt>
          <cx:pt idx="7544">7.3575999999999997</cx:pt>
          <cx:pt idx="7545">9.9196000000000009</cx:pt>
          <cx:pt idx="7546">6.2134</cx:pt>
          <cx:pt idx="7547">6.7134</cx:pt>
          <cx:pt idx="7548">14.921900000000001</cx:pt>
          <cx:pt idx="7549">13.8514</cx:pt>
          <cx:pt idx="7550">11.5009</cx:pt>
          <cx:pt idx="7551">7.4810999999999996</cx:pt>
          <cx:pt idx="7552">10.3149</cx:pt>
          <cx:pt idx="7553">12.5205</cx:pt>
          <cx:pt idx="7554">3.3388</cx:pt>
          <cx:pt idx="7555">12.374599999999999</cx:pt>
          <cx:pt idx="7556">1.0983000000000001</cx:pt>
          <cx:pt idx="7557">7.4535</cx:pt>
          <cx:pt idx="7558">9.7718000000000007</cx:pt>
          <cx:pt idx="7559">11.151199999999999</cx:pt>
          <cx:pt idx="7560">4.7850999999999999</cx:pt>
          <cx:pt idx="7561">10.054399999999999</cx:pt>
          <cx:pt idx="7562">1.03</cx:pt>
          <cx:pt idx="7563">0</cx:pt>
          <cx:pt idx="7564">0</cx:pt>
          <cx:pt idx="7565">9.2284000000000006</cx:pt>
          <cx:pt idx="7566">0</cx:pt>
          <cx:pt idx="7567">9.1631999999999998</cx:pt>
          <cx:pt idx="7568">8.1465999999999994</cx:pt>
          <cx:pt idx="7569">9.3059999999999992</cx:pt>
          <cx:pt idx="7570">9.1193000000000008</cx:pt>
          <cx:pt idx="7571">9.6143999999999998</cx:pt>
          <cx:pt idx="7572">8.7417999999999996</cx:pt>
          <cx:pt idx="7573">8.7500999999999998</cx:pt>
          <cx:pt idx="7574">0</cx:pt>
          <cx:pt idx="7575">2.0329000000000002</cx:pt>
          <cx:pt idx="7576">0.83309999999999995</cx:pt>
          <cx:pt idx="7577">0.83309999999999995</cx:pt>
          <cx:pt idx="7578">6.1618000000000004</cx:pt>
          <cx:pt idx="7579">0</cx:pt>
          <cx:pt idx="7580">1.9507000000000001</cx:pt>
          <cx:pt idx="7581">5.5010000000000003</cx:pt>
          <cx:pt idx="7582">3.5459999999999998</cx:pt>
          <cx:pt idx="7583">0.33400000000000002</cx:pt>
          <cx:pt idx="7584">10.146100000000001</cx:pt>
          <cx:pt idx="7585">1.3577999999999999</cx:pt>
          <cx:pt idx="7586">1.2032</cx:pt>
          <cx:pt idx="7587">6.5015999999999998</cx:pt>
          <cx:pt idx="7588">0.83309999999999995</cx:pt>
          <cx:pt idx="7589">8.9109999999999996</cx:pt>
          <cx:pt idx="7590">9.2528000000000006</cx:pt>
          <cx:pt idx="7591">6.8037000000000001</cx:pt>
          <cx:pt idx="7592">8.3755000000000006</cx:pt>
          <cx:pt idx="7593">5.7587000000000002</cx:pt>
          <cx:pt idx="7594">7.7314999999999996</cx:pt>
          <cx:pt idx="7595">13.234500000000001</cx:pt>
          <cx:pt idx="7596">8.1715999999999998</cx:pt>
          <cx:pt idx="7597">2.9093</cx:pt>
          <cx:pt idx="7598">7.5548999999999999</cx:pt>
          <cx:pt idx="7599">2.2162999999999999</cx:pt>
          <cx:pt idx="7600">1.8500000000000001</cx:pt>
          <cx:pt idx="7601">4.6863999999999999</cx:pt>
          <cx:pt idx="7602">0</cx:pt>
          <cx:pt idx="7603">0</cx:pt>
          <cx:pt idx="7604">0</cx:pt>
          <cx:pt idx="7605">3.4802</cx:pt>
          <cx:pt idx="7606">0.60499999999999998</cx:pt>
          <cx:pt idx="7607">0.60499999999999998</cx:pt>
          <cx:pt idx="7608">2.6939000000000002</cx:pt>
          <cx:pt idx="7609">2.2949999999999999</cx:pt>
          <cx:pt idx="7610">5.7020999999999997</cx:pt>
          <cx:pt idx="7611">10.4003</cx:pt>
          <cx:pt idx="7612">4.5960000000000001</cx:pt>
          <cx:pt idx="7613">8.6995000000000005</cx:pt>
          <cx:pt idx="7614">10.937799999999999</cx:pt>
          <cx:pt idx="7615">5.7587000000000002</cx:pt>
          <cx:pt idx="7616">6.5425000000000004</cx:pt>
          <cx:pt idx="7617">14.1852</cx:pt>
          <cx:pt idx="7618">12.469099999999999</cx:pt>
          <cx:pt idx="7619">10.8019</cx:pt>
          <cx:pt idx="7620">2.7507999999999999</cx:pt>
          <cx:pt idx="7621">9.4184999999999999</cx:pt>
          <cx:pt idx="7622">11.526199999999999</cx:pt>
          <cx:pt idx="7623">4.2058</cx:pt>
          <cx:pt idx="7624">10.2944</cx:pt>
          <cx:pt idx="7625">12.313000000000001</cx:pt>
          <cx:pt idx="7626">12.823600000000001</cx:pt>
          <cx:pt idx="7627">9.7050000000000001</cx:pt>
          <cx:pt idx="7628">1.8500000000000001</cx:pt>
          <cx:pt idx="7629">2.7507999999999999</cx:pt>
          <cx:pt idx="7630">9.3341999999999992</cx:pt>
          <cx:pt idx="7631">10.9838</cx:pt>
          <cx:pt idx="7632">11.154400000000001</cx:pt>
          <cx:pt idx="7633">12.3187</cx:pt>
          <cx:pt idx="7634">8.2951999999999995</cx:pt>
          <cx:pt idx="7635">7.8808999999999996</cx:pt>
          <cx:pt idx="7636">0</cx:pt>
          <cx:pt idx="7637">0</cx:pt>
          <cx:pt idx="7638">10.8721</cx:pt>
          <cx:pt idx="7639">0</cx:pt>
          <cx:pt idx="7640">0.33400000000000002</cx:pt>
          <cx:pt idx="7641">9.0170999999999992</cx:pt>
          <cx:pt idx="7642">0</cx:pt>
          <cx:pt idx="7643">0</cx:pt>
          <cx:pt idx="7644">8.8132999999999999</cx:pt>
          <cx:pt idx="7645">6.7169999999999996</cx:pt>
          <cx:pt idx="7646">11.2014</cx:pt>
          <cx:pt idx="7647">8.8224</cx:pt>
          <cx:pt idx="7648">11.0473</cx:pt>
          <cx:pt idx="7649">9.3318999999999992</cx:pt>
          <cx:pt idx="7650">0</cx:pt>
          <cx:pt idx="7651">11.6325</cx:pt>
          <cx:pt idx="7652">4.5960000000000001</cx:pt>
          <cx:pt idx="7653">3.9133</cx:pt>
          <cx:pt idx="7654">2.2162999999999999</cx:pt>
          <cx:pt idx="7655">6.5011000000000001</cx:pt>
          <cx:pt idx="7656">3.4805000000000001</cx:pt>
          <cx:pt idx="7657">2.5167000000000002</cx:pt>
          <cx:pt idx="7658">9.9672999999999998</cx:pt>
          <cx:pt idx="7659">10.660600000000001</cx:pt>
          <cx:pt idx="7660">2.2162999999999999</cx:pt>
          <cx:pt idx="7661">5.6875</cx:pt>
          <cx:pt idx="7662">0</cx:pt>
          <cx:pt idx="7663">10.6351</cx:pt>
          <cx:pt idx="7664">2.6040000000000001</cx:pt>
          <cx:pt idx="7665">6.9000000000000004</cx:pt>
          <cx:pt idx="7666">7.4957000000000003</cx:pt>
          <cx:pt idx="7667">8.0090000000000003</cx:pt>
          <cx:pt idx="7668">8.8026</cx:pt>
          <cx:pt idx="7669">4.1433999999999997</cx:pt>
          <cx:pt idx="7670">11.0556</cx:pt>
          <cx:pt idx="7671">7.3490000000000002</cx:pt>
          <cx:pt idx="7672">7.8356000000000003</cx:pt>
          <cx:pt idx="7673">9.8610000000000007</cx:pt>
          <cx:pt idx="7674">4.7987000000000002</cx:pt>
          <cx:pt idx="7675">11.049200000000001</cx:pt>
          <cx:pt idx="7676">0.33400000000000002</cx:pt>
          <cx:pt idx="7677">0.33400000000000002</cx:pt>
          <cx:pt idx="7678">9.8369999999999997</cx:pt>
          <cx:pt idx="7679">7.5368000000000004</cx:pt>
          <cx:pt idx="7680">8.1820000000000004</cx:pt>
          <cx:pt idx="7681">3.0059999999999998</cx:pt>
          <cx:pt idx="7682">6.5823</cx:pt>
          <cx:pt idx="7683">11.3962</cx:pt>
          <cx:pt idx="7684">3.4178999999999999</cx:pt>
          <cx:pt idx="7685">12.1927</cx:pt>
          <cx:pt idx="7686">10.401899999999999</cx:pt>
          <cx:pt idx="7687">0.33400000000000002</cx:pt>
          <cx:pt idx="7688">9.2261000000000006</cx:pt>
          <cx:pt idx="7689">9.5417000000000005</cx:pt>
          <cx:pt idx="7690">8.7337000000000007</cx:pt>
          <cx:pt idx="7691">8.2025000000000006</cx:pt>
          <cx:pt idx="7692">5.5659000000000001</cx:pt>
          <cx:pt idx="7693">12.0145</cx:pt>
          <cx:pt idx="7694">8.782</cx:pt>
          <cx:pt idx="7695">10.4716</cx:pt>
          <cx:pt idx="7696">8.0249000000000006</cx:pt>
          <cx:pt idx="7697">7.2488000000000001</cx:pt>
          <cx:pt idx="7698">7.7119</cx:pt>
          <cx:pt idx="7699">11.8834</cx:pt>
          <cx:pt idx="7700">9.4761000000000006</cx:pt>
          <cx:pt idx="7701">11.536300000000001</cx:pt>
          <cx:pt idx="7702">0</cx:pt>
          <cx:pt idx="7703">2.0447000000000002</cx:pt>
          <cx:pt idx="7704">8.3557000000000006</cx:pt>
          <cx:pt idx="7705">4.4316000000000004</cx:pt>
          <cx:pt idx="7706">11.9092</cx:pt>
          <cx:pt idx="7707">0</cx:pt>
          <cx:pt idx="7708">10.395300000000001</cx:pt>
          <cx:pt idx="7709">6.3394000000000004</cx:pt>
          <cx:pt idx="7710">8.3457000000000008</cx:pt>
          <cx:pt idx="7711">7.8173000000000004</cx:pt>
          <cx:pt idx="7712">9.5940999999999992</cx:pt>
          <cx:pt idx="7713">8.1288</cx:pt>
          <cx:pt idx="7714">0</cx:pt>
          <cx:pt idx="7715">0</cx:pt>
          <cx:pt idx="7716">7.1908000000000003</cx:pt>
          <cx:pt idx="7717">6.3440000000000003</cx:pt>
          <cx:pt idx="7718">3.3755000000000002</cx:pt>
          <cx:pt idx="7719">8.5817999999999994</cx:pt>
          <cx:pt idx="7720">9.1950000000000003</cx:pt>
          <cx:pt idx="7721">0</cx:pt>
          <cx:pt idx="7722">9.6305999999999994</cx:pt>
          <cx:pt idx="7723">3.6985999999999999</cx:pt>
          <cx:pt idx="7724">3.2227999999999999</cx:pt>
          <cx:pt idx="7725">10.668699999999999</cx:pt>
          <cx:pt idx="7726">1.3577999999999999</cx:pt>
          <cx:pt idx="7727">11.046200000000001</cx:pt>
          <cx:pt idx="7728">5.7455999999999996</cx:pt>
          <cx:pt idx="7729">10.7768</cx:pt>
          <cx:pt idx="7730">6.1459999999999999</cx:pt>
          <cx:pt idx="7731">5.4329999999999998</cx:pt>
          <cx:pt idx="7732">3.8098999999999998</cx:pt>
          <cx:pt idx="7733">9.5520999999999994</cx:pt>
          <cx:pt idx="7734">5.9225000000000003</cx:pt>
          <cx:pt idx="7735">9.7365999999999993</cx:pt>
          <cx:pt idx="7736">10.2065</cx:pt>
          <cx:pt idx="7737">2.2162999999999999</cx:pt>
          <cx:pt idx="7738">8.1532</cx:pt>
          <cx:pt idx="7739">7.9720000000000004</cx:pt>
          <cx:pt idx="7740">4.6268000000000002</cx:pt>
          <cx:pt idx="7741">13.874599999999999</cx:pt>
          <cx:pt idx="7742">3.8881999999999999</cx:pt>
          <cx:pt idx="7743">10.5875</cx:pt>
          <cx:pt idx="7744">1.6248</cx:pt>
          <cx:pt idx="7745">0.33400000000000002</cx:pt>
          <cx:pt idx="7746">8.0981000000000005</cx:pt>
          <cx:pt idx="7747">9.9974000000000007</cx:pt>
          <cx:pt idx="7748">8.2088999999999999</cx:pt>
          <cx:pt idx="7749">10.316700000000001</cx:pt>
          <cx:pt idx="7750">10.260199999999999</cx:pt>
          <cx:pt idx="7751">0.33400000000000002</cx:pt>
          <cx:pt idx="7752">10.7441</cx:pt>
          <cx:pt idx="7753">2.4405999999999999</cx:pt>
          <cx:pt idx="7754">10.159599999999999</cx:pt>
          <cx:pt idx="7755">4.6115000000000004</cx:pt>
          <cx:pt idx="7756">9.2026000000000003</cx:pt>
          <cx:pt idx="7757">9.8719000000000001</cx:pt>
          <cx:pt idx="7758">8.4907000000000004</cx:pt>
          <cx:pt idx="7759">7.2949999999999999</cx:pt>
          <cx:pt idx="7760">6.8597000000000001</cx:pt>
          <cx:pt idx="7761">4.7850999999999999</cx:pt>
          <cx:pt idx="7762">12.055099999999999</cx:pt>
          <cx:pt idx="7763">8.2291000000000007</cx:pt>
          <cx:pt idx="7764">10.7981</cx:pt>
          <cx:pt idx="7765">3.7829000000000002</cx:pt>
          <cx:pt idx="7766">1.03</cx:pt>
          <cx:pt idx="7767">7.8903999999999996</cx:pt>
          <cx:pt idx="7768">11.5387</cx:pt>
          <cx:pt idx="7769">7.8136999999999999</cx:pt>
          <cx:pt idx="7770">0.33400000000000002</cx:pt>
          <cx:pt idx="7771">11.8268</cx:pt>
          <cx:pt idx="7772">9.4445999999999994</cx:pt>
          <cx:pt idx="7773">10.522600000000001</cx:pt>
          <cx:pt idx="7774">2.2162999999999999</cx:pt>
          <cx:pt idx="7775">10.3467</cx:pt>
          <cx:pt idx="7776">4.3784000000000001</cx:pt>
          <cx:pt idx="7777">5.3057999999999996</cx:pt>
          <cx:pt idx="7778">2.6939000000000002</cx:pt>
          <cx:pt idx="7779">6.6132999999999997</cx:pt>
          <cx:pt idx="7780">11.5997</cx:pt>
          <cx:pt idx="7781">4.5804</cx:pt>
          <cx:pt idx="7782">6.7765000000000004</cx:pt>
          <cx:pt idx="7783">9.4939</cx:pt>
          <cx:pt idx="7784">10.7936</cx:pt>
          <cx:pt idx="7785">7.9912999999999998</cx:pt>
          <cx:pt idx="7786">7.9749999999999996</cx:pt>
          <cx:pt idx="7787">7.5815999999999999</cx:pt>
          <cx:pt idx="7788">10.1805</cx:pt>
          <cx:pt idx="7789">4.7987000000000002</cx:pt>
          <cx:pt idx="7790">3.1819999999999999</cx:pt>
          <cx:pt idx="7791">5.7377000000000002</cx:pt>
          <cx:pt idx="7792">11.032500000000001</cx:pt>
          <cx:pt idx="7793">0</cx:pt>
          <cx:pt idx="7794">9.8645999999999994</cx:pt>
          <cx:pt idx="7795">11.148099999999999</cx:pt>
          <cx:pt idx="7796">7.1830999999999996</cx:pt>
          <cx:pt idx="7797">0.33400000000000002</cx:pt>
          <cx:pt idx="7798">10.557700000000001</cx:pt>
          <cx:pt idx="7799">10.1828</cx:pt>
          <cx:pt idx="7800">0</cx:pt>
          <cx:pt idx="7801">0.33400000000000002</cx:pt>
          <cx:pt idx="7802">0</cx:pt>
          <cx:pt idx="7803">1.3577999999999999</cx:pt>
          <cx:pt idx="7804">0</cx:pt>
          <cx:pt idx="7805">10.713100000000001</cx:pt>
          <cx:pt idx="7806">12.4331</cx:pt>
          <cx:pt idx="7807">8.9024000000000001</cx:pt>
          <cx:pt idx="7808">10.8681</cx:pt>
          <cx:pt idx="7809">11.9963</cx:pt>
          <cx:pt idx="7810">3.2227999999999999</cx:pt>
          <cx:pt idx="7811">1.7418</cx:pt>
          <cx:pt idx="7812">7.6212999999999997</cx:pt>
          <cx:pt idx="7813">8.1465999999999994</cx:pt>
          <cx:pt idx="7814">10.0604</cx:pt>
          <cx:pt idx="7815">10.154</cx:pt>
          <cx:pt idx="7816">9.4845000000000006</cx:pt>
          <cx:pt idx="7817">10.1088</cx:pt>
          <cx:pt idx="7818">9.1233000000000004</cx:pt>
          <cx:pt idx="7819">7.7172999999999998</cx:pt>
          <cx:pt idx="7820">11.583500000000001</cx:pt>
          <cx:pt idx="7821">9.4861000000000004</cx:pt>
          <cx:pt idx="7822">3.601</cx:pt>
          <cx:pt idx="7823">4.6569000000000003</cx:pt>
          <cx:pt idx="7824">10.494199999999999</cx:pt>
          <cx:pt idx="7825">8.2661999999999995</cx:pt>
          <cx:pt idx="7826">7.3373999999999997</cx:pt>
          <cx:pt idx="7827">0</cx:pt>
          <cx:pt idx="7828">7.5548999999999999</cx:pt>
          <cx:pt idx="7829">9.1547000000000001</cx:pt>
          <cx:pt idx="7830">1.8500000000000001</cx:pt>
          <cx:pt idx="7831">11.5602</cx:pt>
          <cx:pt idx="7832">9.6099999999999994</cx:pt>
          <cx:pt idx="7833">5.1557000000000004</cx:pt>
          <cx:pt idx="7834">8.0090000000000003</cx:pt>
          <cx:pt idx="7835">0</cx:pt>
          <cx:pt idx="7836">6.7382999999999997</cx:pt>
          <cx:pt idx="7837">5.4843000000000002</cx:pt>
          <cx:pt idx="7838">7.3211000000000004</cx:pt>
          <cx:pt idx="7839">9.1320999999999994</cx:pt>
          <cx:pt idx="7840">7.6664000000000003</cx:pt>
          <cx:pt idx="7841">7.5747</cx:pt>
          <cx:pt idx="7842">8.3117999999999999</cx:pt>
          <cx:pt idx="7843">9.2921999999999993</cx:pt>
          <cx:pt idx="7844">10.1092</cx:pt>
          <cx:pt idx="7845">10.253500000000001</cx:pt>
          <cx:pt idx="7846">7.1791</cx:pt>
          <cx:pt idx="7847">9.5998999999999999</cx:pt>
          <cx:pt idx="7848">7.0728999999999997</cx:pt>
          <cx:pt idx="7849">10.013199999999999</cx:pt>
          <cx:pt idx="7850">0.33400000000000002</cx:pt>
          <cx:pt idx="7851">0.33400000000000002</cx:pt>
          <cx:pt idx="7852">0.33400000000000002</cx:pt>
          <cx:pt idx="7853">0.33400000000000002</cx:pt>
          <cx:pt idx="7854">10.5426</cx:pt>
          <cx:pt idx="7855">7.6421000000000001</cx:pt>
          <cx:pt idx="7856">8.1663999999999994</cx:pt>
          <cx:pt idx="7857">0</cx:pt>
          <cx:pt idx="7858">0</cx:pt>
          <cx:pt idx="7859">8.4090000000000007</cx:pt>
          <cx:pt idx="7860">6.0471000000000004</cx:pt>
          <cx:pt idx="7861">7.3444000000000003</cx:pt>
          <cx:pt idx="7862">5.3371000000000004</cx:pt>
          <cx:pt idx="7863">11.5809</cx:pt>
          <cx:pt idx="7864">4.7294999999999998</cx:pt>
          <cx:pt idx="7865">0</cx:pt>
          <cx:pt idx="7866">0.33400000000000002</cx:pt>
          <cx:pt idx="7867">12.2393</cx:pt>
          <cx:pt idx="7868">10.1534</cx:pt>
          <cx:pt idx="7869">8.9563000000000006</cx:pt>
          <cx:pt idx="7870">6.6661000000000001</cx:pt>
          <cx:pt idx="7871">9.0995000000000008</cx:pt>
          <cx:pt idx="7872">8.6328999999999994</cx:pt>
          <cx:pt idx="7873">7.8920000000000003</cx:pt>
          <cx:pt idx="7874">9.1988000000000003</cx:pt>
          <cx:pt idx="7875">9.5390999999999995</cx:pt>
          <cx:pt idx="7876">2.3231000000000002</cx:pt>
          <cx:pt idx="7877">9.8303999999999991</cx:pt>
          <cx:pt idx="7878">4.4489000000000001</cx:pt>
          <cx:pt idx="7879">3.7553000000000001</cx:pt>
          <cx:pt idx="7880">9.0376999999999992</cx:pt>
          <cx:pt idx="7881">10.9945</cx:pt>
          <cx:pt idx="7882">1.3577999999999999</cx:pt>
          <cx:pt idx="7883">10.333399999999999</cx:pt>
          <cx:pt idx="7884">7.8936000000000002</cx:pt>
          <cx:pt idx="7885">7.9675000000000002</cx:pt>
          <cx:pt idx="7886">8.2638999999999996</cx:pt>
          <cx:pt idx="7887">0</cx:pt>
          <cx:pt idx="7888">9.4845000000000006</cx:pt>
          <cx:pt idx="7889">6.9701000000000004</cx:pt>
          <cx:pt idx="7890">3.1819999999999999</cx:pt>
          <cx:pt idx="7891">10.2745</cx:pt>
          <cx:pt idx="7892">10.5684</cx:pt>
          <cx:pt idx="7893">0.60499999999999998</cx:pt>
          <cx:pt idx="7894">9.0600000000000005</cx:pt>
          <cx:pt idx="7895">7.101</cx:pt>
          <cx:pt idx="7896">5.8526999999999996</cx:pt>
          <cx:pt idx="7897">8.6858000000000004</cx:pt>
          <cx:pt idx="7898">4.2058</cx:pt>
          <cx:pt idx="7899">0</cx:pt>
          <cx:pt idx="7900">10.9991</cx:pt>
          <cx:pt idx="7901">11.3292</cx:pt>
          <cx:pt idx="7902">1.6248</cx:pt>
          <cx:pt idx="7903">1.03</cx:pt>
          <cx:pt idx="7904">1.7418</cx:pt>
          <cx:pt idx="7905">3.0520999999999998</cx:pt>
          <cx:pt idx="7906">9.1911000000000005</cx:pt>
          <cx:pt idx="7907">3.0059999999999998</cx:pt>
          <cx:pt idx="7908">9.6071000000000009</cx:pt>
          <cx:pt idx="7909">6.8037000000000001</cx:pt>
          <cx:pt idx="7910">0.33400000000000002</cx:pt>
          <cx:pt idx="7911">16.296099999999999</cx:pt>
          <cx:pt idx="7912">0</cx:pt>
          <cx:pt idx="7913">0</cx:pt>
          <cx:pt idx="7914">8.6712000000000007</cx:pt>
          <cx:pt idx="7915">4.3784000000000001</cx:pt>
          <cx:pt idx="7916">5.7236000000000002</cx:pt>
          <cx:pt idx="7917">5.2176</cx:pt>
          <cx:pt idx="7918">4.0328999999999997</cx:pt>
          <cx:pt idx="7919">9.5595999999999997</cx:pt>
          <cx:pt idx="7920">7.2163000000000004</cx:pt>
          <cx:pt idx="7921">4.0556999999999999</cx:pt>
          <cx:pt idx="7922">5.8592000000000004</cx:pt>
          <cx:pt idx="7923">8.0507000000000009</cx:pt>
          <cx:pt idx="7924">7.6829999999999998</cx:pt>
          <cx:pt idx="7925">5.6505999999999998</cx:pt>
          <cx:pt idx="7926">11.0059</cx:pt>
          <cx:pt idx="7927">0.33400000000000002</cx:pt>
          <cx:pt idx="7928">11.6097</cx:pt>
          <cx:pt idx="7929">12.023400000000001</cx:pt>
          <cx:pt idx="7930">6.9230999999999998</cx:pt>
          <cx:pt idx="7931">0.60499999999999998</cx:pt>
          <cx:pt idx="7932">8.3956999999999997</cx:pt>
          <cx:pt idx="7933">10.2773</cx:pt>
          <cx:pt idx="7934">11.1518</cx:pt>
          <cx:pt idx="7935">6.0808</cx:pt>
          <cx:pt idx="7936">1.03</cx:pt>
          <cx:pt idx="7937">11.867100000000001</cx:pt>
          <cx:pt idx="7938">0.60499999999999998</cx:pt>
          <cx:pt idx="7939">0</cx:pt>
          <cx:pt idx="7940">9.2553000000000001</cx:pt>
          <cx:pt idx="7941">9.0155999999999992</cx:pt>
          <cx:pt idx="7942">3.5779000000000001</cx:pt>
          <cx:pt idx="7943">11.213200000000001</cx:pt>
          <cx:pt idx="7944">11.4833</cx:pt>
          <cx:pt idx="7945">9.4349000000000007</cx:pt>
          <cx:pt idx="7946">1.2032</cx:pt>
          <cx:pt idx="7947">9.1326999999999998</cx:pt>
          <cx:pt idx="7948">10.0387</cx:pt>
          <cx:pt idx="7949">8.2142999999999997</cx:pt>
          <cx:pt idx="7950">7.7011000000000003</cx:pt>
          <cx:pt idx="7951">11.193300000000001</cx:pt>
          <cx:pt idx="7952">7.6957000000000004</cx:pt>
          <cx:pt idx="7953">9.4991000000000003</cx:pt>
          <cx:pt idx="7954">1.8500000000000001</cx:pt>
          <cx:pt idx="7955">3.9133</cx:pt>
          <cx:pt idx="7956">10.346500000000001</cx:pt>
          <cx:pt idx="7957">1.2032</cx:pt>
          <cx:pt idx="7958">6.4553000000000003</cx:pt>
          <cx:pt idx="7959">9.5197000000000003</cx:pt>
          <cx:pt idx="7960">11.4757</cx:pt>
          <cx:pt idx="7961">2.5728</cx:pt>
          <cx:pt idx="7962">8.9765999999999995</cx:pt>
          <cx:pt idx="7963">11.089</cx:pt>
          <cx:pt idx="7964">6.7484000000000002</cx:pt>
          <cx:pt idx="7965">3.2625000000000002</cx:pt>
          <cx:pt idx="7966">0</cx:pt>
          <cx:pt idx="7967">0</cx:pt>
          <cx:pt idx="7968">0</cx:pt>
          <cx:pt idx="7969">6.7347999999999999</cx:pt>
          <cx:pt idx="7970">0</cx:pt>
          <cx:pt idx="7971">0</cx:pt>
          <cx:pt idx="7972">7.5061</cx:pt>
          <cx:pt idx="7973">4.7987000000000002</cx:pt>
          <cx:pt idx="7974">0</cx:pt>
          <cx:pt idx="7975">0</cx:pt>
          <cx:pt idx="7976">5.1870000000000003</cx:pt>
          <cx:pt idx="7977">0</cx:pt>
          <cx:pt idx="7978">1.03</cx:pt>
          <cx:pt idx="7979">7.5923999999999996</cx:pt>
          <cx:pt idx="7980">2.9093</cx:pt>
          <cx:pt idx="7981">10.364800000000001</cx:pt>
          <cx:pt idx="7982">5.0688000000000004</cx:pt>
          <cx:pt idx="7983">0</cx:pt>
          <cx:pt idx="7984">7.3628</cx:pt>
          <cx:pt idx="7985">8.1372999999999998</cx:pt>
          <cx:pt idx="7986">11.0359</cx:pt>
          <cx:pt idx="7987">8.9358000000000004</cx:pt>
          <cx:pt idx="7988">0</cx:pt>
          <cx:pt idx="7989">5.3616999999999999</cx:pt>
          <cx:pt idx="7990">8.2527000000000008</cx:pt>
          <cx:pt idx="7991">9.5475999999999992</cx:pt>
          <cx:pt idx="7992">1.2032</cx:pt>
          <cx:pt idx="7993">9.2958999999999996</cx:pt>
          <cx:pt idx="7994">3.0966999999999998</cx:pt>
          <cx:pt idx="7995">0</cx:pt>
          <cx:pt idx="7996">6.1406999999999998</cx:pt>
          <cx:pt idx="7997">2.0447000000000002</cx:pt>
          <cx:pt idx="7998">0.60499999999999998</cx:pt>
          <cx:pt idx="7999">6.6512000000000002</cx:pt>
          <cx:pt idx="8000">0</cx:pt>
          <cx:pt idx="8001">5.0688000000000004</cx:pt>
          <cx:pt idx="8002">9.3773</cx:pt>
          <cx:pt idx="8003">0</cx:pt>
          <cx:pt idx="8004">8.8307000000000002</cx:pt>
          <cx:pt idx="8005">6.6399999999999997</cx:pt>
          <cx:pt idx="8006">9.3648000000000007</cx:pt>
          <cx:pt idx="8007">9.6622000000000003</cx:pt>
          <cx:pt idx="8008">10.2905</cx:pt>
          <cx:pt idx="8009">10.950699999999999</cx:pt>
          <cx:pt idx="8010">12.467499999999999</cx:pt>
          <cx:pt idx="8011">9.1881000000000004</cx:pt>
          <cx:pt idx="8012">3.4112</cx:pt>
          <cx:pt idx="8013">7.96</cx:pt>
          <cx:pt idx="8014">0</cx:pt>
          <cx:pt idx="8015">8.7308000000000003</cx:pt>
          <cx:pt idx="8016">6.1558999999999999</cx:pt>
          <cx:pt idx="8017">10.555199999999999</cx:pt>
          <cx:pt idx="8018">10.685</cx:pt>
          <cx:pt idx="8019">9.7174999999999994</cx:pt>
          <cx:pt idx="8020">6.2454000000000001</cx:pt>
          <cx:pt idx="8021">8.9163999999999994</cx:pt>
          <cx:pt idx="8022">7.7716000000000003</cx:pt>
          <cx:pt idx="8023">7.2854000000000001</cx:pt>
          <cx:pt idx="8024">10.5764</cx:pt>
          <cx:pt idx="8025">0</cx:pt>
          <cx:pt idx="8026">0</cx:pt>
          <cx:pt idx="8027">12.241099999999999</cx:pt>
          <cx:pt idx="8028">10.547700000000001</cx:pt>
          <cx:pt idx="8029">6.5057999999999998</cx:pt>
          <cx:pt idx="8030">10.092700000000001</cx:pt>
          <cx:pt idx="8031">4.5751999999999997</cx:pt>
          <cx:pt idx="8032">0</cx:pt>
          <cx:pt idx="8033">0</cx:pt>
          <cx:pt idx="8034">8.5363000000000007</cx:pt>
          <cx:pt idx="8035">5.6356000000000002</cx:pt>
          <cx:pt idx="8036">10.670999999999999</cx:pt>
          <cx:pt idx="8037">9.9632000000000005</cx:pt>
          <cx:pt idx="8038">9.6096000000000004</cx:pt>
          <cx:pt idx="8039">10.680899999999999</cx:pt>
          <cx:pt idx="8040">0</cx:pt>
          <cx:pt idx="8041">0</cx:pt>
          <cx:pt idx="8042">0</cx:pt>
          <cx:pt idx="8043">7.5978000000000003</cx:pt>
          <cx:pt idx="8044">8.7395999999999994</cx:pt>
          <cx:pt idx="8045">0.33400000000000002</cx:pt>
          <cx:pt idx="8046">0</cx:pt>
          <cx:pt idx="8047">4.2460000000000004</cx:pt>
          <cx:pt idx="8048">1.9507000000000001</cx:pt>
          <cx:pt idx="8049">0</cx:pt>
          <cx:pt idx="8050">11.0168</cx:pt>
          <cx:pt idx="8051">0.33400000000000002</cx:pt>
          <cx:pt idx="8052">0</cx:pt>
          <cx:pt idx="8053">0</cx:pt>
          <cx:pt idx="8054">2.0447000000000002</cx:pt>
          <cx:pt idx="8055">8.9870000000000001</cx:pt>
          <cx:pt idx="8056">10.5726</cx:pt>
          <cx:pt idx="8057">0</cx:pt>
          <cx:pt idx="8058">0.33400000000000002</cx:pt>
          <cx:pt idx="8059">0.33400000000000002</cx:pt>
          <cx:pt idx="8060">4.9522000000000004</cx:pt>
          <cx:pt idx="8061">10.1106</cx:pt>
          <cx:pt idx="8062">9.9992999999999999</cx:pt>
          <cx:pt idx="8063">8.6423000000000005</cx:pt>
          <cx:pt idx="8064">8.5440000000000005</cx:pt>
          <cx:pt idx="8065">8.3306000000000004</cx:pt>
          <cx:pt idx="8066">3.5508999999999999</cx:pt>
          <cx:pt idx="8067">1.8500000000000001</cx:pt>
          <cx:pt idx="8068">0.33400000000000002</cx:pt>
          <cx:pt idx="8069">0</cx:pt>
          <cx:pt idx="8070">10.8902</cx:pt>
          <cx:pt idx="8071">10.2576</cx:pt>
          <cx:pt idx="8072">2.2162999999999999</cx:pt>
          <cx:pt idx="8073">8.4674999999999994</cx:pt>
          <cx:pt idx="8074">0.63680000000000003</cx:pt>
          <cx:pt idx="8075">8.6867999999999999</cx:pt>
          <cx:pt idx="8076">6.4424000000000001</cx:pt>
          <cx:pt idx="8077">8.0829000000000004</cx:pt>
          <cx:pt idx="8078">5.0784000000000002</cx:pt>
          <cx:pt idx="8079">8.9907000000000004</cx:pt>
          <cx:pt idx="8080">0</cx:pt>
          <cx:pt idx="8081">3.8365</cx:pt>
          <cx:pt idx="8082">0.83309999999999995</cx:pt>
          <cx:pt idx="8083">0.60499999999999998</cx:pt>
          <cx:pt idx="8084">8.4321000000000002</cx:pt>
          <cx:pt idx="8085">1.7418</cx:pt>
          <cx:pt idx="8086">3.3102999999999998</cx:pt>
          <cx:pt idx="8087">2.2949999999999999</cx:pt>
          <cx:pt idx="8088">0.33400000000000002</cx:pt>
          <cx:pt idx="8089">7.4119000000000002</cx:pt>
          <cx:pt idx="8090">4.0781000000000001</cx:pt>
          <cx:pt idx="8091">6.6172000000000004</cx:pt>
          <cx:pt idx="8092">7.7613000000000003</cx:pt>
          <cx:pt idx="8093">0</cx:pt>
          <cx:pt idx="8094">6.9882999999999997</cx:pt>
          <cx:pt idx="8095">0</cx:pt>
          <cx:pt idx="8096">1.3577999999999999</cx:pt>
          <cx:pt idx="8097">9.9697999999999993</cx:pt>
          <cx:pt idx="8098">14.059699999999999</cx:pt>
          <cx:pt idx="8099">8.5837000000000003</cx:pt>
          <cx:pt idx="8100">10.488099999999999</cx:pt>
          <cx:pt idx="8101">0</cx:pt>
          <cx:pt idx="8102">9.2583000000000002</cx:pt>
          <cx:pt idx="8103">0.83309999999999995</cx:pt>
          <cx:pt idx="8104">0.33400000000000002</cx:pt>
          <cx:pt idx="8105">0.60499999999999998</cx:pt>
          <cx:pt idx="8106">0</cx:pt>
          <cx:pt idx="8107">0</cx:pt>
          <cx:pt idx="8108">9.3902000000000001</cx:pt>
          <cx:pt idx="8109">2.9093</cx:pt>
          <cx:pt idx="8110">0</cx:pt>
          <cx:pt idx="8111">9.3515999999999995</cx:pt>
          <cx:pt idx="8112">11.0754</cx:pt>
          <cx:pt idx="8113">11.226000000000001</cx:pt>
          <cx:pt idx="8114">9.6461000000000006</cx:pt>
          <cx:pt idx="8115">8.3247999999999998</cx:pt>
          <cx:pt idx="8116">1.4975000000000001</cx:pt>
          <cx:pt idx="8117">9.4085999999999999</cx:pt>
          <cx:pt idx="8118">7.7897999999999996</cx:pt>
          <cx:pt idx="8119">0.33400000000000002</cx:pt>
          <cx:pt idx="8120">2.0878000000000001</cx:pt>
          <cx:pt idx="8121">7.2781000000000002</cx:pt>
          <cx:pt idx="8122">0</cx:pt>
          <cx:pt idx="8123">6.5099</cx:pt>
          <cx:pt idx="8124">5.1765999999999996</cx:pt>
          <cx:pt idx="8125">10.6342</cx:pt>
          <cx:pt idx="8126">10.3499</cx:pt>
          <cx:pt idx="8127">11.4724</cx:pt>
          <cx:pt idx="8128">10.584099999999999</cx:pt>
          <cx:pt idx="8129">11.042999999999999</cx:pt>
          <cx:pt idx="8130">3.5760000000000001</cx:pt>
          <cx:pt idx="8131">10.1214</cx:pt>
          <cx:pt idx="8132">7.4724000000000004</cx:pt>
          <cx:pt idx="8133">10.7537</cx:pt>
          <cx:pt idx="8134">4.8121</cx:pt>
          <cx:pt idx="8135">7.9139999999999997</cx:pt>
          <cx:pt idx="8136">10.546900000000001</cx:pt>
          <cx:pt idx="8137">10.2027</cx:pt>
          <cx:pt idx="8138">5.6127000000000002</cx:pt>
          <cx:pt idx="8139">7.0247000000000002</cx:pt>
          <cx:pt idx="8140">5.7793999999999999</cx:pt>
          <cx:pt idx="8141">7.6250999999999998</cx:pt>
          <cx:pt idx="8142">10.1564</cx:pt>
          <cx:pt idx="8143">11.574400000000001</cx:pt>
          <cx:pt idx="8144">0</cx:pt>
          <cx:pt idx="8145">2.0447000000000002</cx:pt>
          <cx:pt idx="8146">7.5688000000000004</cx:pt>
          <cx:pt idx="8147">0</cx:pt>
          <cx:pt idx="8148">5.9409999999999998</cx:pt>
          <cx:pt idx="8149">8.4760000000000009</cx:pt>
          <cx:pt idx="8150">4.4660000000000002</cx:pt>
          <cx:pt idx="8151">5.1557000000000004</cx:pt>
          <cx:pt idx="8152">10.048299999999999</cx:pt>
          <cx:pt idx="8153">8.7517999999999994</cx:pt>
          <cx:pt idx="8154">4.1002000000000001</cx:pt>
          <cx:pt idx="8155">0.83309999999999995</cx:pt>
          <cx:pt idx="8156">8.1580999999999992</cx:pt>
          <cx:pt idx="8157">11.177099999999999</cx:pt>
          <cx:pt idx="8158">9.0852000000000004</cx:pt>
          <cx:pt idx="8159">7.4599000000000002</cx:pt>
          <cx:pt idx="8160">9.9243000000000006</cx:pt>
          <cx:pt idx="8161">10.295299999999999</cx:pt>
          <cx:pt idx="8162">6.2234999999999996</cx:pt>
          <cx:pt idx="8163">0</cx:pt>
          <cx:pt idx="8164">0</cx:pt>
          <cx:pt idx="8165">0</cx:pt>
          <cx:pt idx="8166">8.2088999999999999</cx:pt>
          <cx:pt idx="8167">0</cx:pt>
          <cx:pt idx="8168">3.6985999999999999</cx:pt>
          <cx:pt idx="8169">9.7619000000000007</cx:pt>
          <cx:pt idx="8170">2.4405999999999999</cx:pt>
          <cx:pt idx="8171">10.683</cx:pt>
          <cx:pt idx="8172">4.0098000000000003</cx:pt>
          <cx:pt idx="8173">11.5396</cx:pt>
          <cx:pt idx="8174">0.83309999999999995</cx:pt>
          <cx:pt idx="8175">15.5009</cx:pt>
          <cx:pt idx="8176">0</cx:pt>
          <cx:pt idx="8177">12.4255</cx:pt>
          <cx:pt idx="8178">0</cx:pt>
          <cx:pt idx="8179">3.8626</cx:pt>
          <cx:pt idx="8180">2.8056000000000001</cx:pt>
          <cx:pt idx="8181">4.5486000000000004</cx:pt>
          <cx:pt idx="8182">10.349299999999999</cx:pt>
          <cx:pt idx="8183">8.5052000000000003</cx:pt>
          <cx:pt idx="8184">0.60499999999999998</cx:pt>
          <cx:pt idx="8185">0.60499999999999998</cx:pt>
          <cx:pt idx="8186">0</cx:pt>
          <cx:pt idx="8187">4.7839999999999998</cx:pt>
          <cx:pt idx="8188">0</cx:pt>
          <cx:pt idx="8189">7.1276999999999999</cx:pt>
          <cx:pt idx="8190">8.1265999999999998</cx:pt>
          <cx:pt idx="8191">8.9163999999999994</cx:pt>
          <cx:pt idx="8192">2.4405999999999999</cx:pt>
          <cx:pt idx="8193">11.0528</cx:pt>
          <cx:pt idx="8194">0.33400000000000002</cx:pt>
          <cx:pt idx="8195">14.2903</cx:pt>
          <cx:pt idx="8196">4.5486000000000004</cx:pt>
          <cx:pt idx="8197">6.1299999999999999</cx:pt>
          <cx:pt idx="8198">5.1451000000000002</cx:pt>
          <cx:pt idx="8199">0</cx:pt>
          <cx:pt idx="8200">8.1768000000000001</cx:pt>
          <cx:pt idx="8201">10.8117</cx:pt>
          <cx:pt idx="8202">4.9642999999999997</cx:pt>
          <cx:pt idx="8203">10.9339</cx:pt>
          <cx:pt idx="8204">9.0184999999999995</cx:pt>
          <cx:pt idx="8205">6.8303000000000003</cx:pt>
          <cx:pt idx="8206">4.3418000000000001</cx:pt>
          <cx:pt idx="8207">7.9093</cx:pt>
          <cx:pt idx="8208">0</cx:pt>
          <cx:pt idx="8209">10.992800000000001</cx:pt>
          <cx:pt idx="8210">8.3618000000000006</cx:pt>
          <cx:pt idx="8211">8.1425999999999998</cx:pt>
          <cx:pt idx="8212">10.653</cx:pt>
          <cx:pt idx="8213">7.6718999999999999</cx:pt>
          <cx:pt idx="8214">7.8156999999999996</cx:pt>
          <cx:pt idx="8215">7.9461000000000004</cx:pt>
          <cx:pt idx="8216">11.352499999999999</cx:pt>
          <cx:pt idx="8217">7.4165999999999999</cx:pt>
          <cx:pt idx="8218">9.2614000000000001</cx:pt>
          <cx:pt idx="8219">9.3137000000000008</cx:pt>
          <cx:pt idx="8220">9.5114999999999998</cx:pt>
          <cx:pt idx="8221">9.8291000000000004</cx:pt>
          <cx:pt idx="8222">7.9779999999999998</cx:pt>
          <cx:pt idx="8223">11.2818</cx:pt>
          <cx:pt idx="8224">8.7254000000000005</cx:pt>
          <cx:pt idx="8225">9.2141000000000002</cx:pt>
          <cx:pt idx="8226">7.9085999999999999</cx:pt>
          <cx:pt idx="8227">7.9303999999999997</cx:pt>
          <cx:pt idx="8228">8.4533000000000005</cx:pt>
          <cx:pt idx="8229">10.465</cx:pt>
          <cx:pt idx="8230">9.5350000000000001</cx:pt>
          <cx:pt idx="8231">0</cx:pt>
          <cx:pt idx="8232">0</cx:pt>
          <cx:pt idx="8233">8.1453000000000007</cx:pt>
          <cx:pt idx="8234">7.1402000000000001</cx:pt>
          <cx:pt idx="8235">2.0447000000000002</cx:pt>
          <cx:pt idx="8236">9.2114999999999991</cx:pt>
          <cx:pt idx="8237">10.0618</cx:pt>
          <cx:pt idx="8238">6.9105999999999996</cx:pt>
          <cx:pt idx="8239">7.4427000000000003</cx:pt>
          <cx:pt idx="8240">0.60499999999999998</cx:pt>
          <cx:pt idx="8241">6.8564999999999996</cx:pt>
          <cx:pt idx="8242">0</cx:pt>
          <cx:pt idx="8243">8.2327999999999992</cx:pt>
          <cx:pt idx="8244">0</cx:pt>
          <cx:pt idx="8245">6.6954000000000002</cx:pt>
          <cx:pt idx="8246">10.7643</cx:pt>
          <cx:pt idx="8247">6.6172000000000004</cx:pt>
          <cx:pt idx="8248">12.117800000000001</cx:pt>
          <cx:pt idx="8249">0</cx:pt>
          <cx:pt idx="8250">9.1536000000000008</cx:pt>
          <cx:pt idx="8251">9.7752999999999997</cx:pt>
          <cx:pt idx="8252">1.03</cx:pt>
          <cx:pt idx="8253">1.2032</cx:pt>
          <cx:pt idx="8254">1.4975000000000001</cx:pt>
          <cx:pt idx="8255">0.60499999999999998</cx:pt>
          <cx:pt idx="8256">0</cx:pt>
          <cx:pt idx="8257">6.1775000000000002</cx:pt>
          <cx:pt idx="8258">5.6050000000000004</cx:pt>
          <cx:pt idx="8259">1.2032</cx:pt>
          <cx:pt idx="8260">10.3087</cx:pt>
          <cx:pt idx="8261">8.3651999999999997</cx:pt>
          <cx:pt idx="8262">0</cx:pt>
          <cx:pt idx="8263">0.83309999999999995</cx:pt>
          <cx:pt idx="8264">8.4210999999999991</cx:pt>
          <cx:pt idx="8265">2.6939000000000002</cx:pt>
          <cx:pt idx="8266">9.7795000000000005</cx:pt>
          <cx:pt idx="8267">10.5007</cx:pt>
          <cx:pt idx="8268">11.207800000000001</cx:pt>
          <cx:pt idx="8269">6.7900999999999998</cx:pt>
          <cx:pt idx="8270">12.4678</cx:pt>
          <cx:pt idx="8271">10.986000000000001</cx:pt>
          <cx:pt idx="8272">6.8170000000000002</cx:pt>
          <cx:pt idx="8273">4.8406000000000002</cx:pt>
          <cx:pt idx="8274">1.4975000000000001</cx:pt>
          <cx:pt idx="8275">0</cx:pt>
          <cx:pt idx="8276">0</cx:pt>
          <cx:pt idx="8277">7.7119</cx:pt>
          <cx:pt idx="8278">9.1974999999999998</cx:pt>
          <cx:pt idx="8279">9.3595000000000006</cx:pt>
          <cx:pt idx="8280">7.0278</cx:pt>
          <cx:pt idx="8281">8.3130000000000006</cx:pt>
          <cx:pt idx="8282">1.3577999999999999</cx:pt>
          <cx:pt idx="8283">7.8404999999999996</cx:pt>
          <cx:pt idx="8284">10.7537</cx:pt>
          <cx:pt idx="8285">9.9024000000000001</cx:pt>
          <cx:pt idx="8286">8.7120999999999995</cx:pt>
          <cx:pt idx="8287">11.267899999999999</cx:pt>
          <cx:pt idx="8288">0</cx:pt>
          <cx:pt idx="8289">9.8241999999999994</cx:pt>
          <cx:pt idx="8290">0</cx:pt>
          <cx:pt idx="8291">9.5182000000000002</cx:pt>
          <cx:pt idx="8292">10.678900000000001</cx:pt>
          <cx:pt idx="8293">11.624700000000001</cx:pt>
          <cx:pt idx="8294">8.1049000000000007</cx:pt>
          <cx:pt idx="8295">9.3492999999999995</cx:pt>
          <cx:pt idx="8296">8.5295000000000005</cx:pt>
          <cx:pt idx="8297">9.7233000000000001</cx:pt>
          <cx:pt idx="8298">8.4802</cx:pt>
          <cx:pt idx="8299">7.7206999999999999</cx:pt>
          <cx:pt idx="8300">10.0505</cx:pt>
          <cx:pt idx="8301">7.4683999999999999</cx:pt>
          <cx:pt idx="8302">6.2622999999999998</cx:pt>
          <cx:pt idx="8303">6.7798999999999996</cx:pt>
          <cx:pt idx="8304">2.2949999999999999</cx:pt>
          <cx:pt idx="8305">5.9225000000000003</cx:pt>
          <cx:pt idx="8306">10.7104</cx:pt>
          <cx:pt idx="8307">9.1326999999999998</cx:pt>
          <cx:pt idx="8308">7.7920999999999996</cx:pt>
          <cx:pt idx="8309">1.7418</cx:pt>
          <cx:pt idx="8310">8.9541000000000004</cx:pt>
          <cx:pt idx="8311">0</cx:pt>
          <cx:pt idx="8312">11.1036</cx:pt>
          <cx:pt idx="8313">7.7785000000000002</cx:pt>
          <cx:pt idx="8314">7.4977999999999998</cx:pt>
          <cx:pt idx="8315">5.7236000000000002</cx:pt>
          <cx:pt idx="8316">5.1276000000000002</cx:pt>
          <cx:pt idx="8317">1.7418</cx:pt>
          <cx:pt idx="8318">9.6067</cx:pt>
          <cx:pt idx="8319">9.6357999999999997</cx:pt>
          <cx:pt idx="8320">7.0446999999999997</cx:pt>
          <cx:pt idx="8321">0.33400000000000002</cx:pt>
          <cx:pt idx="8322">9.1036000000000001</cx:pt>
          <cx:pt idx="8323">6.7417999999999996</cx:pt>
          <cx:pt idx="8324">6.1826999999999996</cx:pt>
          <cx:pt idx="8325">3.1795</cx:pt>
          <cx:pt idx="8326">4.2460000000000004</cx:pt>
          <cx:pt idx="8327">2.2162999999999999</cx:pt>
          <cx:pt idx="8328">0</cx:pt>
          <cx:pt idx="8329">6.5625</cx:pt>
          <cx:pt idx="8330">8.0981000000000005</cx:pt>
          <cx:pt idx="8331">0.33400000000000002</cx:pt>
          <cx:pt idx="8332">0</cx:pt>
          <cx:pt idx="8333">0</cx:pt>
          <cx:pt idx="8334">9.0718999999999994</cx:pt>
          <cx:pt idx="8335">6.6285999999999996</cx:pt>
          <cx:pt idx="8336">7.0589000000000004</cx:pt>
          <cx:pt idx="8337">5.3525</cx:pt>
          <cx:pt idx="8338">6.4722999999999997</cx:pt>
          <cx:pt idx="8339">8.5896000000000008</cx:pt>
          <cx:pt idx="8340">4.1433999999999997</cx:pt>
          <cx:pt idx="8341">4.4828999999999999</cx:pt>
          <cx:pt idx="8342">12.8811</cx:pt>
          <cx:pt idx="8343">0.60499999999999998</cx:pt>
          <cx:pt idx="8344">3.8365</cx:pt>
          <cx:pt idx="8345">7.6848000000000001</cx:pt>
          <cx:pt idx="8346">8.8024000000000004</cx:pt>
          <cx:pt idx="8347">7.8952</cx:pt>
          <cx:pt idx="8348">9.3131000000000004</cx:pt>
          <cx:pt idx="8349">9.3773</cx:pt>
          <cx:pt idx="8350">10.564399999999999</cx:pt>
          <cx:pt idx="8351">10.526199999999999</cx:pt>
          <cx:pt idx="8352">0</cx:pt>
          <cx:pt idx="8353">0</cx:pt>
          <cx:pt idx="8354">11.412100000000001</cx:pt>
          <cx:pt idx="8355">3.7553000000000001</cx:pt>
          <cx:pt idx="8356">0</cx:pt>
          <cx:pt idx="8357">0</cx:pt>
          <cx:pt idx="8358">0</cx:pt>
          <cx:pt idx="8359">9.0899000000000001</cx:pt>
          <cx:pt idx="8360">12.9406</cx:pt>
          <cx:pt idx="8361">10.995200000000001</cx:pt>
          <cx:pt idx="8362">9.1432000000000002</cx:pt>
          <cx:pt idx="8363">3.4802</cx:pt>
          <cx:pt idx="8364">6.2628000000000004</cx:pt>
          <cx:pt idx="8365">13.075200000000001</cx:pt>
          <cx:pt idx="8366">1.3577999999999999</cx:pt>
          <cx:pt idx="8367">0</cx:pt>
          <cx:pt idx="8368">3.2227999999999999</cx:pt>
          <cx:pt idx="8369">0.33400000000000002</cx:pt>
          <cx:pt idx="8370">4.8646000000000003</cx:pt>
          <cx:pt idx="8371">2.8056000000000001</cx:pt>
          <cx:pt idx="8372">13.4854</cx:pt>
          <cx:pt idx="8373">7.9401999999999999</cx:pt>
          <cx:pt idx="8374">9.6390999999999991</cx:pt>
          <cx:pt idx="8375">1.3577999999999999</cx:pt>
          <cx:pt idx="8376">9.7817000000000007</cx:pt>
          <cx:pt idx="8377">2.6345999999999998</cx:pt>
          <cx:pt idx="8378">1.6248</cx:pt>
          <cx:pt idx="8379">2.8056000000000001</cx:pt>
          <cx:pt idx="8380">2.5728</cx:pt>
          <cx:pt idx="8381">0</cx:pt>
          <cx:pt idx="8382">4.3231000000000002</cx:pt>
          <cx:pt idx="8383">0.83309999999999995</cx:pt>
          <cx:pt idx="8384">7.7716000000000003</cx:pt>
          <cx:pt idx="8385">4.1645000000000003</cx:pt>
          <cx:pt idx="8386">5.4843000000000002</cx:pt>
          <cx:pt idx="8387">8.5309000000000008</cx:pt>
          <cx:pt idx="8388">8.3177000000000003</cx:pt>
          <cx:pt idx="8389">0.33400000000000002</cx:pt>
          <cx:pt idx="8390">11.255800000000001</cx:pt>
          <cx:pt idx="8391">0</cx:pt>
          <cx:pt idx="8392">4.3231000000000002</cx:pt>
          <cx:pt idx="8393">6.9776999999999996</cx:pt>
          <cx:pt idx="8394">7.9462999999999999</cx:pt>
          <cx:pt idx="8395">2.5728</cx:pt>
          <cx:pt idx="8396">8.0132999999999992</cx:pt>
          <cx:pt idx="8397">11.2509</cx:pt>
          <cx:pt idx="8398">8.9669000000000008</cx:pt>
          <cx:pt idx="8399">10.4887</cx:pt>
          <cx:pt idx="8400">10.796799999999999</cx:pt>
          <cx:pt idx="8401">10.1854</cx:pt>
          <cx:pt idx="8402">9.8513000000000002</cx:pt>
          <cx:pt idx="8403">10.373100000000001</cx:pt>
          <cx:pt idx="8404">10.623699999999999</cx:pt>
          <cx:pt idx="8405">7.8404999999999996</cx:pt>
          <cx:pt idx="8406">9.2718000000000007</cx:pt>
          <cx:pt idx="8407">1.03</cx:pt>
          <cx:pt idx="8408">0.60499999999999998</cx:pt>
          <cx:pt idx="8409">9.4611999999999998</cx:pt>
          <cx:pt idx="8410">9.6105</cx:pt>
          <cx:pt idx="8411">10.591200000000001</cx:pt>
          <cx:pt idx="8412">12.8498</cx:pt>
          <cx:pt idx="8413">7.4010999999999996</cx:pt>
          <cx:pt idx="8414">9.4478000000000009</cx:pt>
          <cx:pt idx="8415">8.5935000000000006</cx:pt>
          <cx:pt idx="8416">7.6957000000000004</cx:pt>
          <cx:pt idx="8417">10.2059</cx:pt>
          <cx:pt idx="8418">6.6989999999999998</cx:pt>
          <cx:pt idx="8419">9.3452999999999999</cx:pt>
          <cx:pt idx="8420">3.3755000000000002</cx:pt>
          <cx:pt idx="8421">11.0563</cx:pt>
          <cx:pt idx="8422">4.4660000000000002</cx:pt>
          <cx:pt idx="8423">9.2292000000000005</cx:pt>
          <cx:pt idx="8424">7.3921999999999999</cx:pt>
          <cx:pt idx="8425">7.4230999999999998</cx:pt>
          <cx:pt idx="8426">13.6777</cx:pt>
          <cx:pt idx="8427">8.1781000000000006</cx:pt>
          <cx:pt idx="8428">10.500500000000001</cx:pt>
          <cx:pt idx="8429">10.340400000000001</cx:pt>
          <cx:pt idx="8430">9.9453999999999994</cx:pt>
          <cx:pt idx="8431">11.098100000000001</cx:pt>
          <cx:pt idx="8432">0</cx:pt>
          <cx:pt idx="8433">10.3194</cx:pt>
          <cx:pt idx="8434">10.0099</cx:pt>
          <cx:pt idx="8435">4.0833000000000004</cx:pt>
          <cx:pt idx="8436">4.4828999999999999</cx:pt>
          <cx:pt idx="8437">8.8568999999999996</cx:pt>
          <cx:pt idx="8438">9.3823000000000008</cx:pt>
          <cx:pt idx="8439">12.388299999999999</cx:pt>
          <cx:pt idx="8440">9.0002999999999993</cx:pt>
          <cx:pt idx="8441">8.5216999999999992</cx:pt>
          <cx:pt idx="8442">3.0059999999999998</cx:pt>
          <cx:pt idx="8443">0.33400000000000002</cx:pt>
          <cx:pt idx="8444">7.2683999999999997</cx:pt>
          <cx:pt idx="8445">10.9475</cx:pt>
          <cx:pt idx="8446">8.7318999999999996</cx:pt>
          <cx:pt idx="8447">8.5185999999999993</cx:pt>
          <cx:pt idx="8448">7.8518999999999997</cx:pt>
          <cx:pt idx="8449">14.545999999999999</cx:pt>
          <cx:pt idx="8450">6.7504999999999997</cx:pt>
          <cx:pt idx="8451">7.9749999999999996</cx:pt>
          <cx:pt idx="8452">0</cx:pt>
          <cx:pt idx="8453">9.2857000000000003</cx:pt>
          <cx:pt idx="8454">8.2832000000000008</cx:pt>
          <cx:pt idx="8455">8.6280999999999999</cx:pt>
          <cx:pt idx="8456">4.2260999999999997</cx:pt>
          <cx:pt idx="8457">8.0235000000000003</cx:pt>
          <cx:pt idx="8458">0.33400000000000002</cx:pt>
          <cx:pt idx="8459">8.0993999999999993</cx:pt>
          <cx:pt idx="8460">10.1899</cx:pt>
          <cx:pt idx="8461">3.4460999999999999</cx:pt>
          <cx:pt idx="8462">6.3394000000000004</cx:pt>
          <cx:pt idx="8463">9.9161000000000001</cx:pt>
          <cx:pt idx="8464">1.3577999999999999</cx:pt>
          <cx:pt idx="8465">4.5324999999999998</cx:pt>
          <cx:pt idx="8466">8.7456999999999994</cx:pt>
          <cx:pt idx="8467">9.0775000000000006</cx:pt>
          <cx:pt idx="8468">11.7502</cx:pt>
          <cx:pt idx="8469">10.792299999999999</cx:pt>
          <cx:pt idx="8470">11.576599999999999</cx:pt>
          <cx:pt idx="8471">10.354200000000001</cx:pt>
          <cx:pt idx="8472">9.1204999999999998</cx:pt>
          <cx:pt idx="8473">9.9702999999999999</cx:pt>
          <cx:pt idx="8474">0.33400000000000002</cx:pt>
          <cx:pt idx="8475">8.0520999999999994</cx:pt>
          <cx:pt idx="8476">0</cx:pt>
          <cx:pt idx="8477">5.8265000000000002</cx:pt>
          <cx:pt idx="8478">7.7279999999999998</cx:pt>
          <cx:pt idx="8479">4.0098000000000003</cx:pt>
          <cx:pt idx="8480">7.8567999999999998</cx:pt>
          <cx:pt idx="8481">4.8769999999999998</cx:pt>
          <cx:pt idx="8482">7.5082000000000004</cx:pt>
          <cx:pt idx="8483">11.0869</cx:pt>
          <cx:pt idx="8484">9.3341999999999992</cx:pt>
          <cx:pt idx="8485">2.6939000000000002</cx:pt>
          <cx:pt idx="8486">7.7526000000000002</cx:pt>
          <cx:pt idx="8487">0.60499999999999998</cx:pt>
          <cx:pt idx="8488">0</cx:pt>
          <cx:pt idx="8489">9.4865999999999993</cx:pt>
          <cx:pt idx="8490">7.2011000000000003</cx:pt>
          <cx:pt idx="8491">0</cx:pt>
          <cx:pt idx="8492">5.3708</cx:pt>
          <cx:pt idx="8493">0.33400000000000002</cx:pt>
          <cx:pt idx="8494">8.9087999999999994</cx:pt>
          <cx:pt idx="8495">7.0812999999999997</cx:pt>
          <cx:pt idx="8496">9.2687000000000008</cx:pt>
          <cx:pt idx="8497">9.1199999999999992</cx:pt>
          <cx:pt idx="8498">11.7394</cx:pt>
          <cx:pt idx="8499">10.823399999999999</cx:pt>
          <cx:pt idx="8500">8.2353000000000005</cx:pt>
          <cx:pt idx="8501">8.2278000000000002</cx:pt>
          <cx:pt idx="8502">2.2162999999999999</cx:pt>
          <cx:pt idx="8503">11.361700000000001</cx:pt>
          <cx:pt idx="8504">9.7847000000000008</cx:pt>
          <cx:pt idx="8505">10.029400000000001</cx:pt>
          <cx:pt idx="8506">8.1559000000000008</cx:pt>
          <cx:pt idx="8507">8.3364999999999991</cx:pt>
          <cx:pt idx="8508">7.7137000000000002</cx:pt>
          <cx:pt idx="8509">10.202400000000001</cx:pt>
          <cx:pt idx="8510">10.565099999999999</cx:pt>
          <cx:pt idx="8511">1.9507000000000001</cx:pt>
          <cx:pt idx="8512">1.03</cx:pt>
          <cx:pt idx="8513">8.3503000000000007</cx:pt>
          <cx:pt idx="8514">8.3889999999999993</cx:pt>
          <cx:pt idx="8515">1.9212</cx:pt>
          <cx:pt idx="8516">7.0533000000000001</cx:pt>
          <cx:pt idx="8517">1.8500000000000001</cx:pt>
          <cx:pt idx="8518">6.6698000000000004</cx:pt>
          <cx:pt idx="8519">0</cx:pt>
          <cx:pt idx="8520">1.7418</cx:pt>
          <cx:pt idx="8521">10.5999</cx:pt>
          <cx:pt idx="8522">1.8500000000000001</cx:pt>
          <cx:pt idx="8523">3.5512000000000001</cx:pt>
          <cx:pt idx="8524">0</cx:pt>
          <cx:pt idx="8525">11.0921</cx:pt>
          <cx:pt idx="8526">9.9665999999999997</cx:pt>
          <cx:pt idx="8527">12.202500000000001</cx:pt>
          <cx:pt idx="8528">1.8500000000000001</cx:pt>
          <cx:pt idx="8529">9.6854999999999993</cx:pt>
          <cx:pt idx="8530">9.2185000000000006</cx:pt>
          <cx:pt idx="8531">13.800700000000001</cx:pt>
          <cx:pt idx="8532">11.6722</cx:pt>
          <cx:pt idx="8533">9.5197000000000003</cx:pt>
          <cx:pt idx="8534">11.3787</cx:pt>
          <cx:pt idx="8535">7.9417999999999997</cx:pt>
          <cx:pt idx="8536">8.6830999999999996</cx:pt>
          <cx:pt idx="8537">10.3025</cx:pt>
          <cx:pt idx="8538">9.9736999999999991</cx:pt>
          <cx:pt idx="8539">8.3629999999999995</cx:pt>
          <cx:pt idx="8540">3.0059999999999998</cx:pt>
          <cx:pt idx="8541">0</cx:pt>
          <cx:pt idx="8542">8.4189000000000007</cx:pt>
          <cx:pt idx="8543">10.7768</cx:pt>
          <cx:pt idx="8544">7.8869999999999996</cx:pt>
          <cx:pt idx="8545">1.3577999999999999</cx:pt>
          <cx:pt idx="8546">6.1082999999999998</cx:pt>
          <cx:pt idx="8547">0.33400000000000002</cx:pt>
          <cx:pt idx="8548">9.1821000000000002</cx:pt>
          <cx:pt idx="8549">9.2383000000000006</cx:pt>
          <cx:pt idx="8550">7.3559000000000001</cx:pt>
          <cx:pt idx="8551">12.404999999999999</cx:pt>
          <cx:pt idx="8552">8.4895999999999994</cx:pt>
          <cx:pt idx="8553">7.0701000000000001</cx:pt>
          <cx:pt idx="8554">8.1265999999999998</cx:pt>
          <cx:pt idx="8555">7.0042999999999997</cx:pt>
          <cx:pt idx="8556">5.7305999999999999</cx:pt>
          <cx:pt idx="8557">7.5061</cx:pt>
          <cx:pt idx="8558">10.5748</cx:pt>
          <cx:pt idx="8559">3.3388</cx:pt>
          <cx:pt idx="8560">3.4802</cx:pt>
          <cx:pt idx="8561">1.9507000000000001</cx:pt>
          <cx:pt idx="8562">9.9488000000000003</cx:pt>
          <cx:pt idx="8563">7.9824999999999999</cx:pt>
          <cx:pt idx="8564">10.496600000000001</cx:pt>
          <cx:pt idx="8565">0</cx:pt>
          <cx:pt idx="8566">6.1929999999999996</cx:pt>
          <cx:pt idx="8567">0</cx:pt>
          <cx:pt idx="8568">2.3696000000000002</cx:pt>
          <cx:pt idx="8569">9.6702999999999992</cx:pt>
          <cx:pt idx="8570">8.8248999999999995</cx:pt>
          <cx:pt idx="8571">7.1196000000000002</cx:pt>
          <cx:pt idx="8572">11.648999999999999</cx:pt>
          <cx:pt idx="8573">4.3784000000000001</cx:pt>
          <cx:pt idx="8574">0</cx:pt>
          <cx:pt idx="8575">4.0098000000000003</cx:pt>
          <cx:pt idx="8576">0</cx:pt>
          <cx:pt idx="8577">9.5344999999999995</cx:pt>
          <cx:pt idx="8578">9.5411000000000001</cx:pt>
          <cx:pt idx="8579">0.33400000000000002</cx:pt>
          <cx:pt idx="8580">9.0995000000000008</cx:pt>
          <cx:pt idx="8581">0.33400000000000002</cx:pt>
          <cx:pt idx="8582">2.2162999999999999</cx:pt>
          <cx:pt idx="8583">0</cx:pt>
          <cx:pt idx="8584">5.4588999999999999</cx:pt>
          <cx:pt idx="8585">11.7133</cx:pt>
          <cx:pt idx="8586">6.4074</cx:pt>
          <cx:pt idx="8587">9.7241999999999997</cx:pt>
          <cx:pt idx="8588">7.8388</cx:pt>
          <cx:pt idx="8589">9.7795000000000005</cx:pt>
          <cx:pt idx="8590">13.333500000000001</cx:pt>
          <cx:pt idx="8591">11.6205</cx:pt>
          <cx:pt idx="8592">8.8455999999999992</cx:pt>
          <cx:pt idx="8593">9.3277999999999999</cx:pt>
          <cx:pt idx="8594">0</cx:pt>
          <cx:pt idx="8595">13.068</cx:pt>
          <cx:pt idx="8596">0.33400000000000002</cx:pt>
          <cx:pt idx="8597">7.1675000000000004</cx:pt>
          <cx:pt idx="8598">0</cx:pt>
          <cx:pt idx="8599">0.33400000000000002</cx:pt>
          <cx:pt idx="8600">8.0420999999999996</cx:pt>
          <cx:pt idx="8601">9.3261000000000003</cx:pt>
          <cx:pt idx="8602">0</cx:pt>
          <cx:pt idx="8603">6.5140000000000002</cx:pt>
          <cx:pt idx="8604">0</cx:pt>
          <cx:pt idx="8605">6.5743999999999998</cx:pt>
          <cx:pt idx="8606">6.6734999999999998</cx:pt>
          <cx:pt idx="8607">6.7731000000000003</cx:pt>
          <cx:pt idx="8608">8.2128999999999994</cx:pt>
          <cx:pt idx="8609">5.6947999999999999</cx:pt>
          <cx:pt idx="8610">9.2136999999999993</cx:pt>
          <cx:pt idx="8611">9.6600999999999999</cx:pt>
          <cx:pt idx="8612">2.6345999999999998</cx:pt>
          <cx:pt idx="8613">4.6569000000000003</cx:pt>
          <cx:pt idx="8614">7.6501000000000001</cx:pt>
          <cx:pt idx="8615">0</cx:pt>
          <cx:pt idx="8616">10.839</cx:pt>
          <cx:pt idx="8617">5.6050000000000004</cx:pt>
          <cx:pt idx="8618">12.037599999999999</cx:pt>
          <cx:pt idx="8619">3.6985999999999999</cx:pt>
          <cx:pt idx="8620">6.2434000000000003</cx:pt>
          <cx:pt idx="8621">10.470000000000001</cx:pt>
          <cx:pt idx="8622">7.3651</cx:pt>
          <cx:pt idx="8623">0</cx:pt>
          <cx:pt idx="8624">10.317299999999999</cx:pt>
          <cx:pt idx="8625">8.6365999999999996</cx:pt>
          <cx:pt idx="8626">9.5631000000000004</cx:pt>
          <cx:pt idx="8627">8.6553000000000004</cx:pt>
          <cx:pt idx="8628">8.8953000000000007</cx:pt>
          <cx:pt idx="8629">13.0372</cx:pt>
          <cx:pt idx="8630">0</cx:pt>
          <cx:pt idx="8631">0</cx:pt>
          <cx:pt idx="8632">0</cx:pt>
          <cx:pt idx="8633">0</cx:pt>
          <cx:pt idx="8634">0</cx:pt>
          <cx:pt idx="8635">3.3010999999999999</cx:pt>
          <cx:pt idx="8636">8.2490000000000006</cx:pt>
          <cx:pt idx="8637">9.8988999999999994</cx:pt>
          <cx:pt idx="8638">10.3194</cx:pt>
          <cx:pt idx="8639">7.5667999999999997</cx:pt>
          <cx:pt idx="8640">9.0199999999999996</cx:pt>
          <cx:pt idx="8641">9.1015999999999995</cx:pt>
          <cx:pt idx="8642">5.4926000000000004</cx:pt>
          <cx:pt idx="8643">11.338699999999999</cx:pt>
          <cx:pt idx="8644">0.83309999999999995</cx:pt>
          <cx:pt idx="8645">0</cx:pt>
          <cx:pt idx="8646">9.3475999999999999</cx:pt>
          <cx:pt idx="8647">10.8368</cx:pt>
          <cx:pt idx="8648">9.2335999999999991</cx:pt>
          <cx:pt idx="8649">9.5891999999999999</cx:pt>
          <cx:pt idx="8650">8.6427999999999994</cx:pt>
          <cx:pt idx="8651">7.125</cx:pt>
          <cx:pt idx="8652">10.992100000000001</cx:pt>
          <cx:pt idx="8653">8.3552999999999997</cx:pt>
          <cx:pt idx="8654">10.1425</cx:pt>
          <cx:pt idx="8655">8.4364000000000008</cx:pt>
          <cx:pt idx="8656">10.462899999999999</cx:pt>
          <cx:pt idx="8657">4.7850999999999999</cx:pt>
          <cx:pt idx="8658">9.8154000000000003</cx:pt>
          <cx:pt idx="8659">7.5766999999999998</cx:pt>
          <cx:pt idx="8660">3.2227999999999999</cx:pt>
          <cx:pt idx="8661">3.0194999999999999</cx:pt>
          <cx:pt idx="8662">10.5953</cx:pt>
          <cx:pt idx="8663">10.419600000000001</cx:pt>
          <cx:pt idx="8664">8.6488999999999994</cx:pt>
          <cx:pt idx="8665">0</cx:pt>
          <cx:pt idx="8666">9.6390999999999991</cx:pt>
          <cx:pt idx="8667">1.2032</cx:pt>
          <cx:pt idx="8668">5.9162999999999997</cx:pt>
          <cx:pt idx="8669">9.9427000000000003</cx:pt>
          <cx:pt idx="8670">9.0989000000000004</cx:pt>
          <cx:pt idx="8671">0</cx:pt>
          <cx:pt idx="8672">10.2995</cx:pt>
          <cx:pt idx="8673">7.9734999999999996</cx:pt>
          <cx:pt idx="8674">4.7576000000000001</cx:pt>
          <cx:pt idx="8675">8.4145000000000003</cx:pt>
          <cx:pt idx="8676">6.8822000000000001</cx:pt>
          <cx:pt idx="8677">11.2865</cx:pt>
          <cx:pt idx="8678">7.1700999999999997</cx:pt>
          <cx:pt idx="8679">8.0090000000000003</cx:pt>
          <cx:pt idx="8680">10.620100000000001</cx:pt>
          <cx:pt idx="8681">8.1493000000000002</cx:pt>
          <cx:pt idx="8682">5.0461999999999998</cx:pt>
          <cx:pt idx="8683">6.5979000000000001</cx:pt>
          <cx:pt idx="8684">4.1219999999999999</cx:pt>
          <cx:pt idx="8685">11.9277</cx:pt>
          <cx:pt idx="8686">8.0045999999999999</cx:pt>
          <cx:pt idx="8687">8.7083999999999993</cx:pt>
          <cx:pt idx="8688">14.376300000000001</cx:pt>
          <cx:pt idx="8689">3.5135000000000001</cx:pt>
          <cx:pt idx="8690">6.5940000000000003</cx:pt>
          <cx:pt idx="8691">6.0640999999999998</cx:pt>
          <cx:pt idx="8692">12.167</cx:pt>
          <cx:pt idx="8693">4.7850999999999999</cx:pt>
          <cx:pt idx="8694">10.752800000000001</cx:pt>
          <cx:pt idx="8695">2.3696000000000002</cx:pt>
          <cx:pt idx="8696">8.5104000000000006</cx:pt>
          <cx:pt idx="8697">3.3388</cx:pt>
          <cx:pt idx="8698">0.83309999999999995</cx:pt>
          <cx:pt idx="8699">6.2107000000000001</cx:pt>
          <cx:pt idx="8700">6.9954999999999998</cx:pt>
          <cx:pt idx="8701">6.9012000000000002</cx:pt>
          <cx:pt idx="8702">0.33400000000000002</cx:pt>
          <cx:pt idx="8703">10.795500000000001</cx:pt>
          <cx:pt idx="8704">9.1631999999999998</cx:pt>
          <cx:pt idx="8705">1.2032</cx:pt>
          <cx:pt idx="8706">0</cx:pt>
          <cx:pt idx="8707">0.60499999999999998</cx:pt>
          <cx:pt idx="8708">8.2012999999999998</cx:pt>
          <cx:pt idx="8709">10.116300000000001</cx:pt>
          <cx:pt idx="8710">11.017300000000001</cx:pt>
          <cx:pt idx="8711">11.5443</cx:pt>
          <cx:pt idx="8712">9.0891999999999999</cx:pt>
          <cx:pt idx="8713">3.8881999999999999</cx:pt>
          <cx:pt idx="8714">11.0871</cx:pt>
          <cx:pt idx="8715">0</cx:pt>
          <cx:pt idx="8716">0</cx:pt>
          <cx:pt idx="8717">1.7418</cx:pt>
          <cx:pt idx="8718">8.8462999999999994</cx:pt>
          <cx:pt idx="8719">0</cx:pt>
          <cx:pt idx="8720">6.1082999999999998</cx:pt>
          <cx:pt idx="8721">2.8056000000000001</cx:pt>
          <cx:pt idx="8722">8.6128</cx:pt>
          <cx:pt idx="8723">11.506600000000001</cx:pt>
          <cx:pt idx="8724">2.9093</cx:pt>
          <cx:pt idx="8725">9.5401000000000007</cx:pt>
          <cx:pt idx="8726">9.8739000000000008</cx:pt>
          <cx:pt idx="8727">6.4850000000000003</cx:pt>
          <cx:pt idx="8728">7.9824999999999999</cx:pt>
          <cx:pt idx="8729">7.0922999999999998</cx:pt>
          <cx:pt idx="8730">7.9062000000000001</cx:pt>
          <cx:pt idx="8731">10.1187</cx:pt>
          <cx:pt idx="8732">7.3116000000000003</cx:pt>
          <cx:pt idx="8733">9.4781999999999993</cx:pt>
          <cx:pt idx="8734">9.5828000000000007</cx:pt>
          <cx:pt idx="8735">12.0238</cx:pt>
          <cx:pt idx="8736">10.4072</cx:pt>
          <cx:pt idx="8737">8.3213000000000008</cx:pt>
          <cx:pt idx="8738">8.4914000000000005</cx:pt>
          <cx:pt idx="8739">10.6907</cx:pt>
          <cx:pt idx="8740">7.5102000000000002</cx:pt>
          <cx:pt idx="8741">9.9330999999999996</cx:pt>
          <cx:pt idx="8742">8.5155999999999992</cx:pt>
          <cx:pt idx="8743">8.4504000000000001</cx:pt>
          <cx:pt idx="8744">6.3985000000000003</cx:pt>
          <cx:pt idx="8745">9.3148999999999997</cx:pt>
          <cx:pt idx="8746">0</cx:pt>
          <cx:pt idx="8747">1.8500000000000001</cx:pt>
          <cx:pt idx="8748">0</cx:pt>
          <cx:pt idx="8749">0</cx:pt>
          <cx:pt idx="8750">8.3422999999999998</cx:pt>
          <cx:pt idx="8751">4.9166999999999996</cx:pt>
          <cx:pt idx="8752">4.7576000000000001</cx:pt>
          <cx:pt idx="8753">0.33400000000000002</cx:pt>
          <cx:pt idx="8754">8.6545000000000005</cx:pt>
          <cx:pt idx="8755">13.0825</cx:pt>
          <cx:pt idx="8756">0</cx:pt>
          <cx:pt idx="8757">0</cx:pt>
          <cx:pt idx="8758">10.510999999999999</cx:pt>
          <cx:pt idx="8759">6.4596</cx:pt>
          <cx:pt idx="8760">10.319100000000001</cx:pt>
          <cx:pt idx="8761">9.9969999999999999</cx:pt>
          <cx:pt idx="8762">8.3537999999999997</cx:pt>
          <cx:pt idx="8763">8.3503000000000007</cx:pt>
          <cx:pt idx="8764">3.609</cx:pt>
          <cx:pt idx="8765">8.5470000000000006</cx:pt>
          <cx:pt idx="8766">6.5784000000000002</cx:pt>
          <cx:pt idx="8767">0</cx:pt>
          <cx:pt idx="8768">8.9548000000000005</cx:pt>
          <cx:pt idx="8769">8.6844999999999999</cx:pt>
          <cx:pt idx="8770">10.475899999999999</cx:pt>
          <cx:pt idx="8771">9.0884999999999998</cx:pt>
          <cx:pt idx="8772">9.7834000000000003</cx:pt>
          <cx:pt idx="8773">10.3673</cx:pt>
          <cx:pt idx="8774">10.048</cx:pt>
          <cx:pt idx="8775">8.9929000000000006</cx:pt>
          <cx:pt idx="8776">10.249499999999999</cx:pt>
          <cx:pt idx="8777">10.0726</cx:pt>
          <cx:pt idx="8778">8.1974</cx:pt>
          <cx:pt idx="8779">7.7674000000000003</cx:pt>
          <cx:pt idx="8780">10.6424</cx:pt>
          <cx:pt idx="8781">8.7049000000000003</cx:pt>
          <cx:pt idx="8782">6.8003</cx:pt>
          <cx:pt idx="8783">9.0162999999999993</cx:pt>
          <cx:pt idx="8784">0</cx:pt>
          <cx:pt idx="8785">7.8140000000000001</cx:pt>
          <cx:pt idx="8786">0</cx:pt>
          <cx:pt idx="8787">6.7061999999999999</cx:pt>
          <cx:pt idx="8788">9.1988000000000003</cx:pt>
          <cx:pt idx="8789">7.7584999999999997</cx:pt>
          <cx:pt idx="8790">0</cx:pt>
          <cx:pt idx="8791">10.282400000000001</cx:pt>
          <cx:pt idx="8792">10.816700000000001</cx:pt>
          <cx:pt idx="8793">7.1779000000000002</cx:pt>
          <cx:pt idx="8794">1.6248</cx:pt>
          <cx:pt idx="8795">1.6248</cx:pt>
          <cx:pt idx="8796">3.8881999999999999</cx:pt>
          <cx:pt idx="8797">8.782</cx:pt>
          <cx:pt idx="8798">0.33400000000000002</cx:pt>
          <cx:pt idx="8799">6.6475</cx:pt>
          <cx:pt idx="8800">10.4061</cx:pt>
          <cx:pt idx="8801">0.60499999999999998</cx:pt>
          <cx:pt idx="8802">3.4460999999999999</cx:pt>
          <cx:pt idx="8803">8.0291999999999994</cx:pt>
          <cx:pt idx="8804">9.5510999999999999</cx:pt>
          <cx:pt idx="8805">13.394600000000001</cx:pt>
          <cx:pt idx="8806">14.9139</cx:pt>
          <cx:pt idx="8807">6.0183999999999997</cx:pt>
          <cx:pt idx="8808">1.6248</cx:pt>
          <cx:pt idx="8809">0</cx:pt>
          <cx:pt idx="8810">10.6699</cx:pt>
          <cx:pt idx="8811">2.9584999999999999</cx:pt>
          <cx:pt idx="8812">12.178800000000001</cx:pt>
          <cx:pt idx="8813">0</cx:pt>
          <cx:pt idx="8814">5.4503000000000004</cx:pt>
          <cx:pt idx="8815">8.4232999999999993</cx:pt>
          <cx:pt idx="8816">8.1386000000000003</cx:pt>
          <cx:pt idx="8817">2.5728</cx:pt>
          <cx:pt idx="8818">3.3010999999999999</cx:pt>
          <cx:pt idx="8819">8.7094000000000005</cx:pt>
          <cx:pt idx="8820">5.6875</cx:pt>
          <cx:pt idx="8821">7.3315000000000001</cx:pt>
          <cx:pt idx="8822">0</cx:pt>
          <cx:pt idx="8823">10.418200000000001</cx:pt>
          <cx:pt idx="8824">11.4231</cx:pt>
          <cx:pt idx="8825">7.1543000000000001</cx:pt>
          <cx:pt idx="8826">12.2722</cx:pt>
          <cx:pt idx="8827">9.5635999999999992</cx:pt>
          <cx:pt idx="8828">10.6168</cx:pt>
          <cx:pt idx="8829">7.5082000000000004</cx:pt>
          <cx:pt idx="8830">4.3601999999999999</cx:pt>
          <cx:pt idx="8831">0</cx:pt>
          <cx:pt idx="8832">9.3870000000000005</cx:pt>
          <cx:pt idx="8833">6.6844999999999999</cx:pt>
          <cx:pt idx="8834">10.3276</cx:pt>
          <cx:pt idx="8835">1.3577999999999999</cx:pt>
          <cx:pt idx="8836">9.1361000000000008</cx:pt>
          <cx:pt idx="8837">2.8584000000000001</cx:pt>
          <cx:pt idx="8838">4.7850999999999999</cx:pt>
          <cx:pt idx="8839">6.1138000000000003</cx:pt>
          <cx:pt idx="8840">9.6377000000000006</cx:pt>
          <cx:pt idx="8841">9.6424000000000003</cx:pt>
          <cx:pt idx="8842">5.3433000000000002</cx:pt>
          <cx:pt idx="8843">12.8635</cx:pt>
          <cx:pt idx="8844">2.2949999999999999</cx:pt>
          <cx:pt idx="8845">6.9137000000000004</cx:pt>
          <cx:pt idx="8846">9.6356000000000002</cx:pt>
          <cx:pt idx="8847">13.018000000000001</cx:pt>
          <cx:pt idx="8848">11.1153</cx:pt>
          <cx:pt idx="8849">11.2051</cx:pt>
          <cx:pt idx="8850">9.8505000000000003</cx:pt>
          <cx:pt idx="8851">5.6455000000000002</cx:pt>
          <cx:pt idx="8852">8.3503000000000007</cx:pt>
          <cx:pt idx="8853">9.0419999999999998</cx:pt>
          <cx:pt idx="8854">8.2291000000000007</cx:pt>
          <cx:pt idx="8855">0.33400000000000002</cx:pt>
          <cx:pt idx="8856">5.2074999999999996</cx:pt>
          <cx:pt idx="8857">2.6939000000000002</cx:pt>
          <cx:pt idx="8858">7.5826000000000002</cx:pt>
          <cx:pt idx="8859">6.1513</cx:pt>
          <cx:pt idx="8860">4.1433999999999997</cx:pt>
          <cx:pt idx="8861">7.2683999999999997</cx:pt>
          <cx:pt idx="8862">6.4016999999999999</cx:pt>
          <cx:pt idx="8863">8.0925999999999991</cx:pt>
          <cx:pt idx="8864">6.6989999999999998</cx:pt>
          <cx:pt idx="8865">6.3940000000000001</cx:pt>
          <cx:pt idx="8866">8.0492000000000008</cx:pt>
          <cx:pt idx="8867">8.3777000000000008</cx:pt>
          <cx:pt idx="8868">7.7244000000000002</cx:pt>
          <cx:pt idx="8869">7.0895999999999999</cx:pt>
          <cx:pt idx="8870">9.0352999999999994</cx:pt>
          <cx:pt idx="8871">3.0059999999999998</cx:pt>
          <cx:pt idx="8872">5.7973999999999997</cx:pt>
          <cx:pt idx="8873">0.33400000000000002</cx:pt>
          <cx:pt idx="8874">9.3550000000000004</cx:pt>
          <cx:pt idx="8875">9.6061999999999994</cx:pt>
          <cx:pt idx="8876">10.763400000000001</cx:pt>
          <cx:pt idx="8877">9.6362000000000005</cx:pt>
          <cx:pt idx="8878">9.4976000000000003</cx:pt>
          <cx:pt idx="8879">10.528499999999999</cx:pt>
          <cx:pt idx="8880">10.407999999999999</cx:pt>
          <cx:pt idx="8881">4.0098000000000003</cx:pt>
          <cx:pt idx="8882">10.7966</cx:pt>
          <cx:pt idx="8883">10.275499999999999</cx:pt>
          <cx:pt idx="8884">1.9507000000000001</cx:pt>
          <cx:pt idx="8885">8.3687000000000005</cx:pt>
          <cx:pt idx="8886">1.3577999999999999</cx:pt>
          <cx:pt idx="8887">7.3577000000000004</cx:pt>
          <cx:pt idx="8888">2.8056000000000001</cx:pt>
          <cx:pt idx="8889">7.1516999999999999</cx:pt>
          <cx:pt idx="8890">4.2260999999999997</cx:pt>
          <cx:pt idx="8891">10.289</cx:pt>
          <cx:pt idx="8892">10.985300000000001</cx:pt>
          <cx:pt idx="8893">1.3577999999999999</cx:pt>
          <cx:pt idx="8894">3.9624000000000001</cx:pt>
          <cx:pt idx="8895">1.2032</cx:pt>
          <cx:pt idx="8896">1.03</cx:pt>
          <cx:pt idx="8897">7.1032999999999999</cx:pt>
          <cx:pt idx="8898">5.0461999999999998</cx:pt>
          <cx:pt idx="8899">7.5609000000000002</cx:pt>
          <cx:pt idx="8900">8.3294999999999995</cx:pt>
          <cx:pt idx="8901">10.342700000000001</cx:pt>
          <cx:pt idx="8902">2.6345999999999998</cx:pt>
          <cx:pt idx="8903">5.4242999999999997</cx:pt>
          <cx:pt idx="8904">10.6122</cx:pt>
          <cx:pt idx="8905">5.7930000000000001</cx:pt>
          <cx:pt idx="8906">3.8881999999999999</cx:pt>
          <cx:pt idx="8907">0</cx:pt>
          <cx:pt idx="8908">8.5748999999999995</cx:pt>
          <cx:pt idx="8909">0.33400000000000002</cx:pt>
          <cx:pt idx="8910">7.1115000000000004</cx:pt>
          <cx:pt idx="8911">0</cx:pt>
          <cx:pt idx="8912">6.3440000000000003</cx:pt>
          <cx:pt idx="8913">10.9445</cx:pt>
          <cx:pt idx="8914">0</cx:pt>
          <cx:pt idx="8915">0</cx:pt>
          <cx:pt idx="8916">8.1897000000000002</cx:pt>
          <cx:pt idx="8917">0.83309999999999995</cx:pt>
          <cx:pt idx="8918">2.2949999999999999</cx:pt>
          <cx:pt idx="8919">10.1153</cx:pt>
          <cx:pt idx="8920">9.0206999999999997</cx:pt>
          <cx:pt idx="8921">7.9645000000000001</cx:pt>
          <cx:pt idx="8922">4.4141000000000004</cx:pt>
          <cx:pt idx="8923">5.3251999999999997</cx:pt>
          <cx:pt idx="8924">2.6939000000000002</cx:pt>
          <cx:pt idx="8925">0</cx:pt>
          <cx:pt idx="8926">0</cx:pt>
          <cx:pt idx="8927">2.3033999999999999</cx:pt>
          <cx:pt idx="8928">6.0242000000000004</cx:pt>
          <cx:pt idx="8929">7.8696999999999999</cx:pt>
          <cx:pt idx="8930">9.9435000000000002</cx:pt>
          <cx:pt idx="8931">10.3482</cx:pt>
          <cx:pt idx="8932">9.5105000000000004</cx:pt>
          <cx:pt idx="8933">11.545</cx:pt>
          <cx:pt idx="8934">3.8323</cx:pt>
          <cx:pt idx="8935">9.5631000000000004</cx:pt>
          <cx:pt idx="8936">4.9028</cx:pt>
          <cx:pt idx="8937">0.33400000000000002</cx:pt>
          <cx:pt idx="8938">8.2327999999999992</cx:pt>
          <cx:pt idx="8939">1.8645</cx:pt>
          <cx:pt idx="8940">2.6939000000000002</cx:pt>
          <cx:pt idx="8941">8.6582000000000008</cx:pt>
          <cx:pt idx="8942">8.5450999999999997</cx:pt>
          <cx:pt idx="8943">7.2998000000000003</cx:pt>
          <cx:pt idx="8944">8.7210000000000001</cx:pt>
          <cx:pt idx="8945">0</cx:pt>
          <cx:pt idx="8946">10.1471</cx:pt>
          <cx:pt idx="8947">5.2074999999999996</cx:pt>
          <cx:pt idx="8948">9.3065999999999995</cx:pt>
          <cx:pt idx="8949">3.6395</cx:pt>
          <cx:pt idx="8950">7.8258000000000001</cx:pt>
          <cx:pt idx="8951">9.4423999999999992</cx:pt>
          <cx:pt idx="8952">0.33400000000000002</cx:pt>
          <cx:pt idx="8953">5.3151999999999999</cx:pt>
          <cx:pt idx="8954">6.9926000000000004</cx:pt>
          <cx:pt idx="8955">8.4090000000000007</cx:pt>
          <cx:pt idx="8956">10.411899999999999</cx:pt>
          <cx:pt idx="8957">1.4975000000000001</cx:pt>
          <cx:pt idx="8958">8.5267999999999997</cx:pt>
          <cx:pt idx="8959">10.9574</cx:pt>
          <cx:pt idx="8960">6.1929999999999996</cx:pt>
          <cx:pt idx="8961">2.3696000000000002</cx:pt>
          <cx:pt idx="8962">1.3577999999999999</cx:pt>
          <cx:pt idx="8963">9.8823000000000008</cx:pt>
          <cx:pt idx="8964">6.0753000000000004</cx:pt>
          <cx:pt idx="8965">0</cx:pt>
          <cx:pt idx="8966">0</cx:pt>
          <cx:pt idx="8967">8.4123000000000001</cx:pt>
          <cx:pt idx="8968">0.60499999999999998</cx:pt>
          <cx:pt idx="8969">0</cx:pt>
          <cx:pt idx="8970">4.2850999999999999</cx:pt>
          <cx:pt idx="8971">8.1305999999999994</cx:pt>
          <cx:pt idx="8972">6.7061999999999999</cx:pt>
          <cx:pt idx="8973">10.861000000000001</cx:pt>
          <cx:pt idx="8974">7.9974999999999996</cx:pt>
          <cx:pt idx="8975">9.9099000000000004</cx:pt>
          <cx:pt idx="8976">9.5431000000000008</cx:pt>
          <cx:pt idx="8977">11.408300000000001</cx:pt>
          <cx:pt idx="8978">9.1280000000000001</cx:pt>
          <cx:pt idx="8979">6.6285999999999996</cx:pt>
          <cx:pt idx="8980">6.5180999999999996</cx:pt>
          <cx:pt idx="8981">7.7367999999999997</cx:pt>
          <cx:pt idx="8982">0</cx:pt>
          <cx:pt idx="8983">11.838200000000001</cx:pt>
          <cx:pt idx="8984">12.415699999999999</cx:pt>
          <cx:pt idx="8985">7.3140000000000001</cx:pt>
          <cx:pt idx="8986">9.2190999999999992</cx:pt>
          <cx:pt idx="8987">4.7987000000000002</cx:pt>
          <cx:pt idx="8988">9.1560000000000006</cx:pt>
          <cx:pt idx="8989">2.8584000000000001</cx:pt>
          <cx:pt idx="8990">10.3916</cx:pt>
          <cx:pt idx="8991">8.4802</cx:pt>
          <cx:pt idx="8992">8.0563000000000002</cx:pt>
          <cx:pt idx="8993">8.0884</cx:pt>
          <cx:pt idx="8994">7.4032999999999998</cx:pt>
          <cx:pt idx="8995">10.094799999999999</cx:pt>
          <cx:pt idx="8996">8.8834</cx:pt>
          <cx:pt idx="8997">9.1008999999999993</cx:pt>
          <cx:pt idx="8998">0</cx:pt>
          <cx:pt idx="8999">6.2335000000000003</cx:pt>
          <cx:pt idx="9000">8.6356999999999999</cx:pt>
          <cx:pt idx="9001">10.160600000000001</cx:pt>
          <cx:pt idx="9002">1.7418</cx:pt>
          <cx:pt idx="9003">4.2260999999999997</cx:pt>
          <cx:pt idx="9004">8.7156000000000002</cx:pt>
          <cx:pt idx="9005">3.1819999999999999</cx:pt>
          <cx:pt idx="9006">9.6123999999999992</cx:pt>
          <cx:pt idx="9007">2.5728</cx:pt>
          <cx:pt idx="9008">3.609</cx:pt>
          <cx:pt idx="9009">3.9863</cx:pt>
          <cx:pt idx="9010">4.3784000000000001</cx:pt>
          <cx:pt idx="9011">9.8488000000000007</cx:pt>
          <cx:pt idx="9012">6.0183999999999997</cx:pt>
          <cx:pt idx="9013">10.3117</cx:pt>
          <cx:pt idx="9014">0</cx:pt>
          <cx:pt idx="9015">9.6176999999999992</cx:pt>
          <cx:pt idx="9016">4.1002000000000001</cx:pt>
          <cx:pt idx="9017">10.371600000000001</cx:pt>
          <cx:pt idx="9018">10.869899999999999</cx:pt>
          <cx:pt idx="9019">8.9675999999999991</cx:pt>
          <cx:pt idx="9020">9.9736999999999991</cx:pt>
          <cx:pt idx="9021">9.8524999999999991</cx:pt>
          <cx:pt idx="9022">2.9093</cx:pt>
          <cx:pt idx="9023">9.6730999999999998</cx:pt>
          <cx:pt idx="9024">0</cx:pt>
          <cx:pt idx="9025">0</cx:pt>
          <cx:pt idx="9026">2.4502000000000002</cx:pt>
          <cx:pt idx="9027">0.83309999999999995</cx:pt>
          <cx:pt idx="9028">0</cx:pt>
          <cx:pt idx="9029">0</cx:pt>
          <cx:pt idx="9030">0</cx:pt>
          <cx:pt idx="9031">5.1020000000000003</cx:pt>
          <cx:pt idx="9032">8.1690000000000005</cx:pt>
          <cx:pt idx="9033">2.0447000000000002</cx:pt>
          <cx:pt idx="9034">8.4642999999999997</cx:pt>
          <cx:pt idx="9035">10.1448</cx:pt>
          <cx:pt idx="9036">4.1219999999999999</cx:pt>
          <cx:pt idx="9037">2.3696000000000002</cx:pt>
          <cx:pt idx="9038">0</cx:pt>
          <cx:pt idx="9039">11.104900000000001</cx:pt>
          <cx:pt idx="9040">1.7418</cx:pt>
          <cx:pt idx="9041">2.8056000000000001</cx:pt>
          <cx:pt idx="9042">9.6804000000000006</cx:pt>
          <cx:pt idx="9043">10.9559</cx:pt>
          <cx:pt idx="9044">7.5129000000000001</cx:pt>
          <cx:pt idx="9045">0</cx:pt>
          <cx:pt idx="9046">3.8365</cx:pt>
          <cx:pt idx="9047">8.1239000000000008</cx:pt>
          <cx:pt idx="9048">11.0998</cx:pt>
          <cx:pt idx="9049">0</cx:pt>
          <cx:pt idx="9050">4.9028</cx:pt>
          <cx:pt idx="9051">9.8303999999999991</cx:pt>
          <cx:pt idx="9052">9.7790999999999997</cx:pt>
          <cx:pt idx="9053">0</cx:pt>
          <cx:pt idx="9054">5.9038000000000004</cx:pt>
          <cx:pt idx="9055">9.1950000000000003</cx:pt>
          <cx:pt idx="9056">0.33400000000000002</cx:pt>
          <cx:pt idx="9057">5.1870000000000003</cx:pt>
          <cx:pt idx="9058">4.4316000000000004</cx:pt>
          <cx:pt idx="9059">9.6981999999999999</cx:pt>
          <cx:pt idx="9060">0.60499999999999998</cx:pt>
          <cx:pt idx="9061">5.4329999999999998</cx:pt>
          <cx:pt idx="9062">0</cx:pt>
          <cx:pt idx="9063">9.2053999999999991</cx:pt>
          <cx:pt idx="9064">8.7369000000000003</cx:pt>
          <cx:pt idx="9065">8.9765999999999995</cx:pt>
          <cx:pt idx="9066">10.7736</cx:pt>
          <cx:pt idx="9067">6.7169999999999996</cx:pt>
          <cx:pt idx="9068">10.128399999999999</cx:pt>
          <cx:pt idx="9069">5.8396999999999997</cx:pt>
          <cx:pt idx="9070">0</cx:pt>
          <cx:pt idx="9071">10.651300000000001</cx:pt>
          <cx:pt idx="9072">10.119300000000001</cx:pt>
          <cx:pt idx="9073">0</cx:pt>
          <cx:pt idx="9074">9.9446999999999992</cx:pt>
          <cx:pt idx="9075">3.9133</cx:pt>
          <cx:pt idx="9076">0.60499999999999998</cx:pt>
          <cx:pt idx="9077">2.0447000000000002</cx:pt>
          <cx:pt idx="9078">9.8649000000000004</cx:pt>
          <cx:pt idx="9079">1.8500000000000001</cx:pt>
          <cx:pt idx="9080">4.0789999999999997</cx:pt>
          <cx:pt idx="9081">9.9427000000000003</cx:pt>
          <cx:pt idx="9082">0.33400000000000002</cx:pt>
          <cx:pt idx="9083">8.2164999999999999</cx:pt>
          <cx:pt idx="9084">9.6310000000000002</cx:pt>
          <cx:pt idx="9085">10.151400000000001</cx:pt>
          <cx:pt idx="9086">6.0357000000000003</cx:pt>
          <cx:pt idx="9087">11.943899999999999</cx:pt>
          <cx:pt idx="9088">11.7529</cx:pt>
          <cx:pt idx="9089">0.60499999999999998</cx:pt>
          <cx:pt idx="9090">8.9101999999999997</cx:pt>
          <cx:pt idx="9091">10.572100000000001</cx:pt>
          <cx:pt idx="9092">10.3505</cx:pt>
          <cx:pt idx="9093">10.4963</cx:pt>
          <cx:pt idx="9094">9.375</cx:pt>
          <cx:pt idx="9095">6.0864000000000003</cx:pt>
          <cx:pt idx="9096">8.0320999999999998</cx:pt>
          <cx:pt idx="9097">10.8803</cx:pt>
          <cx:pt idx="9098">6.4795999999999996</cx:pt>
          <cx:pt idx="9099">2.5082</cx:pt>
          <cx:pt idx="9100">7.8998999999999997</cx:pt>
          <cx:pt idx="9101">10.7583</cx:pt>
          <cx:pt idx="9102">1.8500000000000001</cx:pt>
          <cx:pt idx="9103">8.3330000000000002</cx:pt>
          <cx:pt idx="9104">9.8894000000000002</cx:pt>
          <cx:pt idx="9105">10.3866</cx:pt>
          <cx:pt idx="9106">10.273300000000001</cx:pt>
          <cx:pt idx="9107">9.9552999999999994</cx:pt>
          <cx:pt idx="9108">6.6475</cx:pt>
          <cx:pt idx="9109">5.9832000000000001</cx:pt>
          <cx:pt idx="9110">0.6099</cx:pt>
          <cx:pt idx="9111">0</cx:pt>
          <cx:pt idx="9112">0</cx:pt>
          <cx:pt idx="9113">0</cx:pt>
          <cx:pt idx="9114">7.6288999999999998</cx:pt>
          <cx:pt idx="9115">9.3219999999999992</cx:pt>
          <cx:pt idx="9116">2.4405999999999999</cx:pt>
          <cx:pt idx="9117">8.4145000000000003</cx:pt>
          <cx:pt idx="9118">10.111499999999999</cx:pt>
          <cx:pt idx="9119">8.2856000000000005</cx:pt>
          <cx:pt idx="9120">5.3433000000000002</cx:pt>
          <cx:pt idx="9121">10.338900000000001</cx:pt>
          <cx:pt idx="9122">7.5963000000000003</cx:pt>
          <cx:pt idx="9123">10.8254</cx:pt>
          <cx:pt idx="9124">6.9507000000000003</cx:pt>
          <cx:pt idx="9125">8.1239000000000008</cx:pt>
          <cx:pt idx="9126">0</cx:pt>
          <cx:pt idx="9127">1.03</cx:pt>
          <cx:pt idx="9128">0</cx:pt>
          <cx:pt idx="9129">10.194100000000001</cx:pt>
          <cx:pt idx="9130">7.7028999999999996</cx:pt>
          <cx:pt idx="9131">8.0325000000000006</cx:pt>
          <cx:pt idx="9132">10.270300000000001</cx:pt>
          <cx:pt idx="9133">8.8446999999999996</cx:pt>
          <cx:pt idx="9134">8.6600999999999999</cx:pt>
          <cx:pt idx="9135">3.7553000000000001</cx:pt>
          <cx:pt idx="9136">9.3693000000000008</cx:pt>
          <cx:pt idx="9137">7.8518999999999997</cx:pt>
          <cx:pt idx="9138">0</cx:pt>
          <cx:pt idx="9139">8.3071000000000002</cx:pt>
          <cx:pt idx="9140">1.03</cx:pt>
          <cx:pt idx="9141">6.4798999999999998</cx:pt>
          <cx:pt idx="9142">5.7164000000000001</cx:pt>
          <cx:pt idx="9143">9.6536000000000008</cx:pt>
          <cx:pt idx="9144">9.5288000000000004</cx:pt>
          <cx:pt idx="9145">6.4992000000000001</cx:pt>
          <cx:pt idx="9146">4.0556999999999999</cx:pt>
          <cx:pt idx="9147">2.9093</cx:pt>
          <cx:pt idx="9148">9.3687000000000005</cx:pt>
          <cx:pt idx="9149">4.5324999999999998</cx:pt>
          <cx:pt idx="9150">1.3577999999999999</cx:pt>
          <cx:pt idx="9151">8.6712000000000007</cx:pt>
          <cx:pt idx="9152">1.03</cx:pt>
          <cx:pt idx="9153">1.03</cx:pt>
          <cx:pt idx="9154">12.286300000000001</cx:pt>
          <cx:pt idx="9155">6.5110999999999999</cx:pt>
          <cx:pt idx="9156">8.5021000000000004</cx:pt>
          <cx:pt idx="9157">11.3995</cx:pt>
          <cx:pt idx="9158">9.6795000000000009</cx:pt>
          <cx:pt idx="9159">10.2791</cx:pt>
          <cx:pt idx="9160">9.7658000000000005</cx:pt>
          <cx:pt idx="9161">10.6275</cx:pt>
          <cx:pt idx="9162">0.33400000000000002</cx:pt>
          <cx:pt idx="9163">0</cx:pt>
          <cx:pt idx="9164">9.6456999999999997</cx:pt>
          <cx:pt idx="9165">0.83309999999999995</cx:pt>
          <cx:pt idx="9166">11.9879</cx:pt>
          <cx:pt idx="9167">6.6172000000000004</cx:pt>
          <cx:pt idx="9168">8.3514999999999997</cx:pt>
          <cx:pt idx="9169">11.629799999999999</cx:pt>
          <cx:pt idx="9170">13.1624</cx:pt>
          <cx:pt idx="9171">1.8500000000000001</cx:pt>
          <cx:pt idx="9172">9.3869000000000007</cx:pt>
          <cx:pt idx="9173">12.6995</cx:pt>
          <cx:pt idx="9174">11.7873</cx:pt>
          <cx:pt idx="9175">12.458399999999999</cx:pt>
          <cx:pt idx="9176">7.4766000000000004</cx:pt>
          <cx:pt idx="9177">10.4711</cx:pt>
          <cx:pt idx="9178">0.4264</cx:pt>
          <cx:pt idx="9179">4.3231000000000002</cx:pt>
          <cx:pt idx="9180">8.9365000000000006</cx:pt>
          <cx:pt idx="9181">4.0437000000000003</cx:pt>
          <cx:pt idx="9182">2.2949999999999999</cx:pt>
          <cx:pt idx="9183">1.7418</cx:pt>
          <cx:pt idx="9184">7.6421000000000001</cx:pt>
          <cx:pt idx="9185">8.7483000000000004</cx:pt>
          <cx:pt idx="9186">8.4844000000000008</cx:pt>
          <cx:pt idx="9187">0.33400000000000002</cx:pt>
          <cx:pt idx="9188">10.4391</cx:pt>
          <cx:pt idx="9189">11.7761</cx:pt>
          <cx:pt idx="9190">5.5738000000000003</cx:pt>
          <cx:pt idx="9191">9.7040000000000006</cx:pt>
          <cx:pt idx="9192">6.6323999999999996</cx:pt>
          <cx:pt idx="9193">0</cx:pt>
          <cx:pt idx="9194">3.4112</cx:pt>
          <cx:pt idx="9195">10.0402</cx:pt>
          <cx:pt idx="9196">1.9507000000000001</cx:pt>
          <cx:pt idx="9197">11.0815</cx:pt>
          <cx:pt idx="9198">9.0094999999999992</cx:pt>
          <cx:pt idx="9199">8.4385999999999992</cx:pt>
          <cx:pt idx="9200">0</cx:pt>
          <cx:pt idx="9201">10.692600000000001</cx:pt>
          <cx:pt idx="9202">6.4596</cx:pt>
          <cx:pt idx="9203">5.6887999999999996</cx:pt>
          <cx:pt idx="9204">6.8303000000000003</cx:pt>
          <cx:pt idx="9205">11.206200000000001</cx:pt>
          <cx:pt idx="9206">5.5019999999999998</cx:pt>
          <cx:pt idx="9207">6.1535000000000002</cx:pt>
          <cx:pt idx="9208">10.0494</cx:pt>
          <cx:pt idx="9209">9.0046999999999997</cx:pt>
          <cx:pt idx="9210">9.0206999999999997</cx:pt>
          <cx:pt idx="9211">10.9689</cx:pt>
          <cx:pt idx="9212">9.5858000000000008</cx:pt>
          <cx:pt idx="9213">4.5486000000000004</cx:pt>
          <cx:pt idx="9214">10.299799999999999</cx:pt>
          <cx:pt idx="9215">8.4707000000000008</cx:pt>
          <cx:pt idx="9216">0</cx:pt>
          <cx:pt idx="9217">9.2745999999999995</cx:pt>
          <cx:pt idx="9218">9.3295999999999992</cx:pt>
          <cx:pt idx="9219">11.195399999999999</cx:pt>
          <cx:pt idx="9220">7.1196000000000002</cx:pt>
          <cx:pt idx="9221">4.2656999999999998</cx:pt>
          <cx:pt idx="9222">4.9276999999999997</cx:pt>
          <cx:pt idx="9223">9.1414000000000009</cx:pt>
          <cx:pt idx="9224">10.1335</cx:pt>
          <cx:pt idx="9225">3.1819999999999999</cx:pt>
          <cx:pt idx="9226">10.523400000000001</cx:pt>
          <cx:pt idx="9227">11.024800000000001</cx:pt>
          <cx:pt idx="9228">9.0448000000000004</cx:pt>
          <cx:pt idx="9229">3.0966999999999998</cx:pt>
          <cx:pt idx="9230">10.706799999999999</cx:pt>
          <cx:pt idx="9231">0.33400000000000002</cx:pt>
          <cx:pt idx="9232">9.8637999999999995</cx:pt>
          <cx:pt idx="9233">5.7725</cx:pt>
          <cx:pt idx="9234">11.0665</cx:pt>
          <cx:pt idx="9235">10.6912</cx:pt>
          <cx:pt idx="9236">9.1071000000000009</cx:pt>
          <cx:pt idx="9237">8.8628</cx:pt>
          <cx:pt idx="9238">0</cx:pt>
          <cx:pt idx="9239">8.6137999999999995</cx:pt>
          <cx:pt idx="9240">8.1104000000000003</cx:pt>
          <cx:pt idx="9241">0.60499999999999998</cx:pt>
          <cx:pt idx="9242">11.347899999999999</cx:pt>
          <cx:pt idx="9243">0</cx:pt>
          <cx:pt idx="9244">10.2339</cx:pt>
          <cx:pt idx="9245">1.2032</cx:pt>
          <cx:pt idx="9246">3.1400000000000001</cx:pt>
          <cx:pt idx="9247">2.8056000000000001</cx:pt>
          <cx:pt idx="9248">1.03</cx:pt>
          <cx:pt idx="9249">2.2162999999999999</cx:pt>
          <cx:pt idx="9250">7.9794999999999998</cx:pt>
          <cx:pt idx="9251">9.9374000000000002</cx:pt>
          <cx:pt idx="9252">5.8849</cx:pt>
          <cx:pt idx="9253">11.329800000000001</cx:pt>
          <cx:pt idx="9254">3.2227999999999999</cx:pt>
          <cx:pt idx="9255">0.33400000000000002</cx:pt>
          <cx:pt idx="9256">9.6614000000000004</cx:pt>
          <cx:pt idx="9257">1.2032</cx:pt>
          <cx:pt idx="9258">10.709</cx:pt>
          <cx:pt idx="9259">11.470599999999999</cx:pt>
          <cx:pt idx="9260">8.0690000000000008</cx:pt>
          <cx:pt idx="9261">7.6700999999999997</cx:pt>
          <cx:pt idx="9262">10.251300000000001</cx:pt>
          <cx:pt idx="9263">9.8727</cx:pt>
          <cx:pt idx="9264">9.6850000000000005</cx:pt>
          <cx:pt idx="9265">6.7626999999999997</cx:pt>
          <cx:pt idx="9266">8.5206999999999997</cx:pt>
          <cx:pt idx="9267">3.8365</cx:pt>
          <cx:pt idx="9268">5.5816999999999997</cx:pt>
          <cx:pt idx="9269">9.1341000000000001</cx:pt>
          <cx:pt idx="9270">13.0509</cx:pt>
          <cx:pt idx="9271">9.2323000000000004</cx:pt>
          <cx:pt idx="9272">0</cx:pt>
          <cx:pt idx="9273">5.2276999999999996</cx:pt>
          <cx:pt idx="9274">10.845599999999999</cx:pt>
          <cx:pt idx="9275">10.175700000000001</cx:pt>
          <cx:pt idx="9276">9.5814000000000004</cx:pt>
          <cx:pt idx="9277">11.095000000000001</cx:pt>
          <cx:pt idx="9278">1.9507000000000001</cx:pt>
          <cx:pt idx="9279">11.392099999999999</cx:pt>
          <cx:pt idx="9280">9.4146000000000001</cx:pt>
          <cx:pt idx="9281">6.3346999999999998</cx:pt>
          <cx:pt idx="9282">0.83309999999999995</cx:pt>
          <cx:pt idx="9283">8.3141999999999996</cx:pt>
          <cx:pt idx="9284">0</cx:pt>
          <cx:pt idx="9285">8.7759999999999998</cx:pt>
          <cx:pt idx="9286">9.2657000000000007</cx:pt>
          <cx:pt idx="9287">9.2589000000000006</cx:pt>
          <cx:pt idx="9288">8.2552000000000003</cx:pt>
          <cx:pt idx="9289">1.8500000000000001</cx:pt>
          <cx:pt idx="9290">0.60499999999999998</cx:pt>
          <cx:pt idx="9291">8.3901000000000003</cx:pt>
          <cx:pt idx="9292">6.6623999999999999</cx:pt>
          <cx:pt idx="9293">10.9956</cx:pt>
          <cx:pt idx="9294">0.60499999999999998</cx:pt>
          <cx:pt idx="9295">0</cx:pt>
          <cx:pt idx="9296">0.83309999999999995</cx:pt>
          <cx:pt idx="9297">6.7314999999999996</cx:pt>
          <cx:pt idx="9298">9.5993999999999993</cx:pt>
          <cx:pt idx="9299">2.5728</cx:pt>
          <cx:pt idx="9300">4.7435999999999998</cx:pt>
          <cx:pt idx="9301">10.2439</cx:pt>
          <cx:pt idx="9302">10.3132</cx:pt>
          <cx:pt idx="9303">9.8158999999999992</cx:pt>
          <cx:pt idx="9304">6.1246</cx:pt>
          <cx:pt idx="9305">0</cx:pt>
          <cx:pt idx="9306">8.6328999999999994</cx:pt>
          <cx:pt idx="9307">6.0008999999999997</cx:pt>
          <cx:pt idx="9308">0</cx:pt>
          <cx:pt idx="9309">6.7934999999999999</cx:pt>
          <cx:pt idx="9310">10.5579</cx:pt>
          <cx:pt idx="9311">12.6716</cx:pt>
          <cx:pt idx="9312">2.5728</cx:pt>
          <cx:pt idx="9313">11.4938</cx:pt>
          <cx:pt idx="9314">3.5779000000000001</cx:pt>
          <cx:pt idx="9315">0.83309999999999995</cx:pt>
          <cx:pt idx="9316">0.33400000000000002</cx:pt>
          <cx:pt idx="9317">9.8682999999999996</cx:pt>
          <cx:pt idx="9318">6.4161999999999999</cx:pt>
          <cx:pt idx="9319">10.829800000000001</cx:pt>
          <cx:pt idx="9320">11.2865</cx:pt>
          <cx:pt idx="9321">8.8992000000000004</cx:pt>
          <cx:pt idx="9322">8.6921999999999997</cx:pt>
          <cx:pt idx="9323">10.5846</cx:pt>
          <cx:pt idx="9324">9.4876000000000005</cx:pt>
          <cx:pt idx="9325">3.7271999999999998</cx:pt>
          <cx:pt idx="9326">8.3889999999999993</cx:pt>
          <cx:pt idx="9327">9.7392000000000003</cx:pt>
          <cx:pt idx="9328">4.4489000000000001</cx:pt>
          <cx:pt idx="9329">10.664099999999999</cx:pt>
          <cx:pt idx="9330">10.530200000000001</cx:pt>
          <cx:pt idx="9331">8.9639000000000006</cx:pt>
          <cx:pt idx="9332">0</cx:pt>
          <cx:pt idx="9333">9.7970000000000006</cx:pt>
          <cx:pt idx="9334">10.298</cx:pt>
          <cx:pt idx="9335">12.3332</cx:pt>
          <cx:pt idx="9336">1.6248</cx:pt>
          <cx:pt idx="9337">10.2639</cx:pt>
          <cx:pt idx="9338">9.6424000000000003</cx:pt>
          <cx:pt idx="9339">10.6122</cx:pt>
          <cx:pt idx="9340">9.0940999999999992</cx:pt>
          <cx:pt idx="9341">13.8864</cx:pt>
          <cx:pt idx="9342">2.3696000000000002</cx:pt>
          <cx:pt idx="9343">6.2434000000000003</cx:pt>
          <cx:pt idx="9344">0.33400000000000002</cx:pt>
          <cx:pt idx="9345">11.9404</cx:pt>
          <cx:pt idx="9346">12.069800000000001</cx:pt>
          <cx:pt idx="9347">6.6698000000000004</cx:pt>
          <cx:pt idx="9348">10.292899999999999</cx:pt>
          <cx:pt idx="9349">7.4577999999999998</cx:pt>
          <cx:pt idx="9350">3.1400000000000001</cx:pt>
          <cx:pt idx="9351">10.2806</cx:pt>
          <cx:pt idx="9352">9.7551000000000005</cx:pt>
          <cx:pt idx="9353">8.0492000000000008</cx:pt>
          <cx:pt idx="9354">10.104699999999999</cx:pt>
          <cx:pt idx="9355">11.675800000000001</cx:pt>
          <cx:pt idx="9356">1.4975000000000001</cx:pt>
          <cx:pt idx="9357">1.03</cx:pt>
          <cx:pt idx="9358">8.0925999999999991</cx:pt>
          <cx:pt idx="9359">11.538600000000001</cx:pt>
          <cx:pt idx="9360">10.752599999999999</cx:pt>
          <cx:pt idx="9361">6.3696000000000002</cx:pt>
          <cx:pt idx="9362">8.3777000000000008</cx:pt>
          <cx:pt idx="9363">8.8778000000000006</cx:pt>
          <cx:pt idx="9364">9.8513000000000002</cx:pt>
          <cx:pt idx="9365">0</cx:pt>
          <cx:pt idx="9366">0</cx:pt>
          <cx:pt idx="9367">11.8972</cx:pt>
          <cx:pt idx="9368">13.736700000000001</cx:pt>
          <cx:pt idx="9369">8.5248000000000008</cx:pt>
          <cx:pt idx="9370">8.548</cx:pt>
          <cx:pt idx="9371">9.0401000000000007</cx:pt>
          <cx:pt idx="9372">0</cx:pt>
          <cx:pt idx="9373">9.8430999999999997</cx:pt>
          <cx:pt idx="9374">0</cx:pt>
          <cx:pt idx="9375">8.7049000000000003</cx:pt>
          <cx:pt idx="9376">2.5728</cx:pt>
          <cx:pt idx="9377">0</cx:pt>
          <cx:pt idx="9378">7.5307000000000004</cx:pt>
          <cx:pt idx="9379">0</cx:pt>
          <cx:pt idx="9380">8.9480000000000004</cx:pt>
          <cx:pt idx="9381">10.407500000000001</cx:pt>
          <cx:pt idx="9382">8.8414000000000001</cx:pt>
          <cx:pt idx="9383">11.207000000000001</cx:pt>
          <cx:pt idx="9384">10.7554</cx:pt>
          <cx:pt idx="9385">4.4828999999999999</cx:pt>
          <cx:pt idx="9386">0</cx:pt>
          <cx:pt idx="9387">0.33400000000000002</cx:pt>
          <cx:pt idx="9388">0.83309999999999995</cx:pt>
          <cx:pt idx="9389">2.2162999999999999</cx:pt>
          <cx:pt idx="9390">6.5425000000000004</cx:pt>
          <cx:pt idx="9391">0</cx:pt>
          <cx:pt idx="9392">9.4933999999999994</cx:pt>
          <cx:pt idx="9393">9.8082999999999991</cx:pt>
          <cx:pt idx="9394">1.8500000000000001</cx:pt>
          <cx:pt idx="9395">4.4828999999999999</cx:pt>
          <cx:pt idx="9396">9.4618000000000002</cx:pt>
          <cx:pt idx="9397">3.5779000000000001</cx:pt>
          <cx:pt idx="9398">7.9554999999999998</cx:pt>
          <cx:pt idx="9399">10.806699999999999</cx:pt>
          <cx:pt idx="9400">11.9597</cx:pt>
          <cx:pt idx="9401">7.3373999999999997</cx:pt>
          <cx:pt idx="9402">6.1459999999999999</cx:pt>
          <cx:pt idx="9403">8.6655999999999995</cx:pt>
          <cx:pt idx="9404">0</cx:pt>
          <cx:pt idx="9405">9.4829000000000008</cx:pt>
          <cx:pt idx="9406">10.911899999999999</cx:pt>
          <cx:pt idx="9407">10.346500000000001</cx:pt>
          <cx:pt idx="9408">1.3577999999999999</cx:pt>
          <cx:pt idx="9409">7.1516999999999999</cx:pt>
          <cx:pt idx="9410">3.0966999999999998</cx:pt>
          <cx:pt idx="9411">0</cx:pt>
          <cx:pt idx="9412">9.5268999999999995</cx:pt>
          <cx:pt idx="9413">0</cx:pt>
          <cx:pt idx="9414">8.5924999999999994</cx:pt>
          <cx:pt idx="9415">0</cx:pt>
          <cx:pt idx="9416">0</cx:pt>
          <cx:pt idx="9417">1.9507000000000001</cx:pt>
          <cx:pt idx="9418">9.3773</cx:pt>
          <cx:pt idx="9419">8.5510999999999999</cx:pt>
          <cx:pt idx="9420">0</cx:pt>
          <cx:pt idx="9421">10.9756</cx:pt>
          <cx:pt idx="9422">9.2850999999999999</cx:pt>
          <cx:pt idx="9423">0.33400000000000002</cx:pt>
          <cx:pt idx="9424">0</cx:pt>
          <cx:pt idx="9425">11.725099999999999</cx:pt>
          <cx:pt idx="9426">4.9153000000000002</cx:pt>
          <cx:pt idx="9427">10.618</cx:pt>
          <cx:pt idx="9428">11.1966</cx:pt>
          <cx:pt idx="9429">7.7972000000000001</cx:pt>
          <cx:pt idx="9430">6.0242000000000004</cx:pt>
          <cx:pt idx="9431">9.3760999999999992</cx:pt>
          <cx:pt idx="9432">8.7836999999999996</cx:pt>
          <cx:pt idx="9433">9.5520999999999994</cx:pt>
          <cx:pt idx="9434">11.3878</cx:pt>
          <cx:pt idx="9435">7.5723000000000003</cx:pt>
          <cx:pt idx="9436">11.7079</cx:pt>
          <cx:pt idx="9437">9.7540999999999993</cx:pt>
          <cx:pt idx="9438">0</cx:pt>
          <cx:pt idx="9439">0</cx:pt>
          <cx:pt idx="9440">7.7507999999999999</cx:pt>
          <cx:pt idx="9441">6.7134</cx:pt>
          <cx:pt idx="9442">11.514200000000001</cx:pt>
          <cx:pt idx="9443">5.9287000000000001</cx:pt>
          <cx:pt idx="9444">5.2961999999999998</cx:pt>
          <cx:pt idx="9445">8.5501000000000005</cx:pt>
          <cx:pt idx="9446">8.2735000000000003</cx:pt>
          <cx:pt idx="9447">5.5972999999999997</cx:pt>
          <cx:pt idx="9448">9.5132999999999992</cx:pt>
          <cx:pt idx="9449">10.4116</cx:pt>
          <cx:pt idx="9450">0</cx:pt>
          <cx:pt idx="9451">0</cx:pt>
          <cx:pt idx="9452">11.2712</cx:pt>
          <cx:pt idx="9453">4.5804</cx:pt>
          <cx:pt idx="9454">10.175700000000001</cx:pt>
          <cx:pt idx="9455">11.1082</cx:pt>
          <cx:pt idx="9456">10.575799999999999</cx:pt>
          <cx:pt idx="9457">10.9054</cx:pt>
          <cx:pt idx="9458">0.33400000000000002</cx:pt>
          <cx:pt idx="9459">10.6671</cx:pt>
          <cx:pt idx="9460">12.4163</cx:pt>
          <cx:pt idx="9461">10.5701</cx:pt>
          <cx:pt idx="9462">13.0526</cx:pt>
          <cx:pt idx="9463">7.9325999999999999</cx:pt>
          <cx:pt idx="9464">0.33400000000000002</cx:pt>
          <cx:pt idx="9465">8.9242000000000008</cx:pt>
          <cx:pt idx="9466">9.1585999999999999</cx:pt>
          <cx:pt idx="9467">11.209899999999999</cx:pt>
          <cx:pt idx="9468">3.3755000000000002</cx:pt>
          <cx:pt idx="9469">9.1205999999999996</cx:pt>
          <cx:pt idx="9470">8.9358000000000004</cx:pt>
          <cx:pt idx="9471">9.3399999999999999</cx:pt>
          <cx:pt idx="9472">9.6549999999999994</cx:pt>
          <cx:pt idx="9473">9.3412000000000006</cx:pt>
          <cx:pt idx="9474">5.6280000000000001</cx:pt>
          <cx:pt idx="9475">7.2949999999999999</cx:pt>
          <cx:pt idx="9476">8.3856000000000002</cx:pt>
          <cx:pt idx="9477">4.4316000000000004</cx:pt>
          <cx:pt idx="9478">10.418200000000001</cx:pt>
          <cx:pt idx="9479">8.4901999999999997</cx:pt>
          <cx:pt idx="9480">2.1331000000000002</cx:pt>
          <cx:pt idx="9481">6.2134</cx:pt>
          <cx:pt idx="9482">6.5545999999999998</cx:pt>
          <cx:pt idx="9483">9.3201999999999998</cx:pt>
          <cx:pt idx="9484">9.9893000000000001</cx:pt>
          <cx:pt idx="9485">0</cx:pt>
          <cx:pt idx="9486">8.9349000000000007</cx:pt>
          <cx:pt idx="9487">12.1912</cx:pt>
          <cx:pt idx="9488">5.6875</cx:pt>
          <cx:pt idx="9489">8.9773999999999994</cx:pt>
          <cx:pt idx="9490">4.4660000000000002</cx:pt>
          <cx:pt idx="9491">11.1465</cx:pt>
          <cx:pt idx="9492">8.8248999999999995</cx:pt>
          <cx:pt idx="9493">0</cx:pt>
          <cx:pt idx="9494">7.7209000000000003</cx:pt>
          <cx:pt idx="9495">0</cx:pt>
          <cx:pt idx="9496">4.4316000000000004</cx:pt>
          <cx:pt idx="9497">0.60499999999999998</cx:pt>
          <cx:pt idx="9498">3.7553000000000001</cx:pt>
          <cx:pt idx="9499">10.6701</cx:pt>
          <cx:pt idx="9500">4.4539</cx:pt>
          <cx:pt idx="9501">9.8312000000000008</cx:pt>
          <cx:pt idx="9502">0.33400000000000002</cx:pt>
          <cx:pt idx="9503">10.346500000000001</cx:pt>
          <cx:pt idx="9504">9.6377000000000006</cx:pt>
          <cx:pt idx="9505">8.5945</cx:pt>
          <cx:pt idx="9506">7.6440000000000001</cx:pt>
          <cx:pt idx="9507">0</cx:pt>
          <cx:pt idx="9508">6.2234999999999996</cx:pt>
          <cx:pt idx="9509">6.8070000000000004</cx:pt>
          <cx:pt idx="9510">9.7143999999999995</cx:pt>
          <cx:pt idx="9511">12.521599999999999</cx:pt>
          <cx:pt idx="9512">12.491</cx:pt>
          <cx:pt idx="9513">0</cx:pt>
          <cx:pt idx="9514">10.6487</cx:pt>
          <cx:pt idx="9515">10.097899999999999</cx:pt>
          <cx:pt idx="9516">8.1212</cx:pt>
          <cx:pt idx="9517">4.4489000000000001</cx:pt>
          <cx:pt idx="9518">6.7695999999999996</cx:pt>
          <cx:pt idx="9519">9.7339000000000002</cx:pt>
          <cx:pt idx="9520">8.9202999999999992</cx:pt>
          <cx:pt idx="9521">8.4536999999999995</cx:pt>
          <cx:pt idx="9522">8.7570999999999994</cx:pt>
          <cx:pt idx="9523">7.2854000000000001</cx:pt>
          <cx:pt idx="9524">8.2327999999999992</cx:pt>
          <cx:pt idx="9525">7.0106000000000002</cx:pt>
          <cx:pt idx="9526">12.091699999999999</cx:pt>
          <cx:pt idx="9527">7.1223000000000001</cx:pt>
          <cx:pt idx="9528">10.246700000000001</cx:pt>
          <cx:pt idx="9529">4.1242999999999999</cx:pt>
          <cx:pt idx="9530">0</cx:pt>
          <cx:pt idx="9531">2.3696000000000002</cx:pt>
          <cx:pt idx="9532">11.246</cx:pt>
          <cx:pt idx="9533">8.3732000000000006</cx:pt>
          <cx:pt idx="9534">6.9566999999999997</cx:pt>
          <cx:pt idx="9535">0</cx:pt>
          <cx:pt idx="9536">9.2947000000000006</cx:pt>
          <cx:pt idx="9537">5.9531999999999998</cx:pt>
          <cx:pt idx="9538">2.7507999999999999</cx:pt>
          <cx:pt idx="9539">9.2675000000000001</cx:pt>
          <cx:pt idx="9540">5.0910000000000002</cx:pt>
          <cx:pt idx="9541">0</cx:pt>
          <cx:pt idx="9542">5.0910000000000002</cx:pt>
          <cx:pt idx="9543">0</cx:pt>
          <cx:pt idx="9544">0</cx:pt>
          <cx:pt idx="9545">0.83309999999999995</cx:pt>
          <cx:pt idx="9546">0</cx:pt>
          <cx:pt idx="9547">5.4926000000000004</cx:pt>
          <cx:pt idx="9548">0</cx:pt>
          <cx:pt idx="9549">0.60499999999999998</cx:pt>
          <cx:pt idx="9550">5.7793999999999999</cx:pt>
          <cx:pt idx="9551">5.4417</cx:pt>
          <cx:pt idx="9552">8.8857999999999997</cx:pt>
          <cx:pt idx="9553">6.0011999999999999</cx:pt>
          <cx:pt idx="9554">1.3577999999999999</cx:pt>
          <cx:pt idx="9555">0</cx:pt>
          <cx:pt idx="9556">5.9287000000000001</cx:pt>
          <cx:pt idx="9557">5.9557000000000002</cx:pt>
          <cx:pt idx="9558">2.7164000000000001</cx:pt>
          <cx:pt idx="9559">7.5205000000000002</cx:pt>
          <cx:pt idx="9560">0</cx:pt>
          <cx:pt idx="9561">8.2891999999999992</cx:pt>
          <cx:pt idx="9562">3.7553000000000001</cx:pt>
          <cx:pt idx="9563">10.007400000000001</cx:pt>
          <cx:pt idx="9564">7.9794999999999998</cx:pt>
          <cx:pt idx="9565">11.045500000000001</cx:pt>
          <cx:pt idx="9566">10.1304</cx:pt>
          <cx:pt idx="9567">5.0347999999999997</cx:pt>
          <cx:pt idx="9568">12.5753</cx:pt>
          <cx:pt idx="9569">10.8598</cx:pt>
          <cx:pt idx="9570">12.780099999999999</cx:pt>
          <cx:pt idx="9571">8.5896000000000008</cx:pt>
          <cx:pt idx="9572">11.131</cx:pt>
          <cx:pt idx="9573">11.3835</cx:pt>
          <cx:pt idx="9574">1.4975000000000001</cx:pt>
          <cx:pt idx="9575">10.4039</cx:pt>
          <cx:pt idx="9576">9.9534000000000002</cx:pt>
          <cx:pt idx="9577">0</cx:pt>
          <cx:pt idx="9578">0</cx:pt>
          <cx:pt idx="9579">5.8657000000000004</cx:pt>
          <cx:pt idx="9580">13.9483</cx:pt>
          <cx:pt idx="9581">10.684100000000001</cx:pt>
          <cx:pt idx="9582">13.764200000000001</cx:pt>
          <cx:pt idx="9583">7.0014000000000003</cx:pt>
          <cx:pt idx="9584">4.7153</cx:pt>
          <cx:pt idx="9585">13.7845</cx:pt>
          <cx:pt idx="9586">10.6431</cx:pt>
          <cx:pt idx="9587">10.6921</cx:pt>
          <cx:pt idx="9588">11.069900000000001</cx:pt>
          <cx:pt idx="9589">9.8953000000000007</cx:pt>
          <cx:pt idx="9590">10.768000000000001</cx:pt>
          <cx:pt idx="9591">0</cx:pt>
          <cx:pt idx="9592">9.0191999999999997</cx:pt>
          <cx:pt idx="9593">0</cx:pt>
          <cx:pt idx="9594">9.3704999999999998</cx:pt>
          <cx:pt idx="9595">7.6440000000000001</cx:pt>
          <cx:pt idx="9596">0.60499999999999998</cx:pt>
          <cx:pt idx="9597">11.8781</cx:pt>
          <cx:pt idx="9598">0</cx:pt>
          <cx:pt idx="9599">0.33400000000000002</cx:pt>
          <cx:pt idx="9600">11.141500000000001</cx:pt>
          <cx:pt idx="9601">11.7685</cx:pt>
          <cx:pt idx="9602">0.60499999999999998</cx:pt>
          <cx:pt idx="9603">10.498900000000001</cx:pt>
          <cx:pt idx="9604">2.7507999999999999</cx:pt>
          <cx:pt idx="9605">13.061400000000001</cx:pt>
          <cx:pt idx="9606">2.4405999999999999</cx:pt>
          <cx:pt idx="9607">8.7129999999999992</cx:pt>
          <cx:pt idx="9608">6.7439999999999998</cx:pt>
          <cx:pt idx="9609">10.718299999999999</cx:pt>
          <cx:pt idx="9610">8.1132000000000009</cx:pt>
          <cx:pt idx="9611">11.0159</cx:pt>
          <cx:pt idx="9612">8.3340999999999994</cx:pt>
          <cx:pt idx="9613">10.362</cx:pt>
          <cx:pt idx="9614">0</cx:pt>
          <cx:pt idx="9615">0.60499999999999998</cx:pt>
          <cx:pt idx="9616">3.1400000000000001</cx:pt>
          <cx:pt idx="9617">10.429500000000001</cx:pt>
          <cx:pt idx="9618">12.554500000000001</cx:pt>
          <cx:pt idx="9619">7.7385999999999999</cx:pt>
          <cx:pt idx="9620">10.211</cx:pt>
          <cx:pt idx="9621">0</cx:pt>
          <cx:pt idx="9622">8.5876999999999999</cx:pt>
          <cx:pt idx="9623">7.7698999999999998</cx:pt>
          <cx:pt idx="9624">1.2032</cx:pt>
          <cx:pt idx="9625">0</cx:pt>
          <cx:pt idx="9626">8.2927999999999997</cx:pt>
          <cx:pt idx="9627">7.3832000000000004</cx:pt>
          <cx:pt idx="9628">10.5814</cx:pt>
          <cx:pt idx="9629">9.1057000000000006</cx:pt>
          <cx:pt idx="9630">8.9000000000000004</cx:pt>
          <cx:pt idx="9631">11.6906</cx:pt>
          <cx:pt idx="9632">3.1819999999999999</cx:pt>
          <cx:pt idx="9633">10.875500000000001</cx:pt>
          <cx:pt idx="9634">2.0447000000000002</cx:pt>
          <cx:pt idx="9635">7.9364999999999997</cx:pt>
          <cx:pt idx="9636">4.2690000000000001</cx:pt>
          <cx:pt idx="9637">7.2313999999999998</cx:pt>
          <cx:pt idx="9638">0.33400000000000002</cx:pt>
          <cx:pt idx="9639">5.3151999999999999</cx:pt>
          <cx:pt idx="9640">8.9571000000000005</cx:pt>
          <cx:pt idx="9641">11.3626</cx:pt>
          <cx:pt idx="9642">6.9043000000000001</cx:pt>
          <cx:pt idx="9643">8.9032</cx:pt>
          <cx:pt idx="9644">8.2253000000000007</cx:pt>
          <cx:pt idx="9645">8.1585999999999999</cx:pt>
          <cx:pt idx="9646">3.1400000000000001</cx:pt>
          <cx:pt idx="9647">5.4417</cx:pt>
          <cx:pt idx="9648">8.0001999999999995</cx:pt>
          <cx:pt idx="9649">7.9248000000000003</cx:pt>
          <cx:pt idx="9650">8.5439000000000007</cx:pt>
          <cx:pt idx="9651">8.9250000000000007</cx:pt>
          <cx:pt idx="9652">1.3577999999999999</cx:pt>
          <cx:pt idx="9653">0.33400000000000002</cx:pt>
          <cx:pt idx="9654">4.9642999999999997</cx:pt>
          <cx:pt idx="9655">11.970599999999999</cx:pt>
          <cx:pt idx="9656">4.3601999999999999</cx:pt>
          <cx:pt idx="9657">10.627800000000001</cx:pt>
          <cx:pt idx="9658">11.3462</cx:pt>
          <cx:pt idx="9659">11.152100000000001</cx:pt>
          <cx:pt idx="9660">9.9923000000000002</cx:pt>
          <cx:pt idx="9661">11.8028</cx:pt>
          <cx:pt idx="9662">6.6550000000000002</cx:pt>
          <cx:pt idx="9663">11.4155</cx:pt>
          <cx:pt idx="9664">11.057700000000001</cx:pt>
          <cx:pt idx="9665">11.011699999999999</cx:pt>
          <cx:pt idx="9666">0</cx:pt>
          <cx:pt idx="9667">4.1433999999999997</cx:pt>
          <cx:pt idx="9668">9.7250999999999994</cx:pt>
          <cx:pt idx="9669">1.03</cx:pt>
          <cx:pt idx="9670">12.531700000000001</cx:pt>
          <cx:pt idx="9671">11.071099999999999</cx:pt>
          <cx:pt idx="9672">0</cx:pt>
          <cx:pt idx="9673">9.2833000000000006</cx:pt>
          <cx:pt idx="9674">10.2309</cx:pt>
          <cx:pt idx="9675">0</cx:pt>
          <cx:pt idx="9676">1.6248</cx:pt>
          <cx:pt idx="9677">0.33400000000000002</cx:pt>
          <cx:pt idx="9678">5.5175000000000001</cx:pt>
          <cx:pt idx="9679">1.7418</cx:pt>
          <cx:pt idx="9680">10.2043</cx:pt>
          <cx:pt idx="9681">3.1819999999999999</cx:pt>
          <cx:pt idx="9682">0.33400000000000002</cx:pt>
          <cx:pt idx="9683">10.914400000000001</cx:pt>
          <cx:pt idx="9684">6.8335999999999997</cx:pt>
          <cx:pt idx="9685">11.4884</cx:pt>
          <cx:pt idx="9686">11.6808</cx:pt>
          <cx:pt idx="9687">6.3064999999999998</cx:pt>
          <cx:pt idx="9688">0</cx:pt>
          <cx:pt idx="9689">11.3485</cx:pt>
          <cx:pt idx="9690">8.7428000000000008</cx:pt>
          <cx:pt idx="9691">7.2032999999999996</cx:pt>
          <cx:pt idx="9692">9.3890999999999991</cx:pt>
          <cx:pt idx="9693">11.135</cx:pt>
          <cx:pt idx="9694">10.0419</cx:pt>
          <cx:pt idx="9695">6.0753000000000004</cx:pt>
          <cx:pt idx="9696">3.3521000000000001</cx:pt>
          <cx:pt idx="9697">0</cx:pt>
          <cx:pt idx="9698">1.2032</cx:pt>
          <cx:pt idx="9699">14.087400000000001</cx:pt>
          <cx:pt idx="9700">8.3092000000000006</cx:pt>
          <cx:pt idx="9701">6.8499999999999996</cx:pt>
          <cx:pt idx="9702">10.165900000000001</cx:pt>
          <cx:pt idx="9703">8.8257999999999992</cx:pt>
          <cx:pt idx="9704">9.5576000000000008</cx:pt>
          <cx:pt idx="9705">3.1819999999999999</cx:pt>
          <cx:pt idx="9706">1.8500000000000001</cx:pt>
          <cx:pt idx="9707">10.751099999999999</cx:pt>
          <cx:pt idx="9708">0</cx:pt>
          <cx:pt idx="9709">5.6430999999999996</cx:pt>
          <cx:pt idx="9710">10.175800000000001</cx:pt>
          <cx:pt idx="9711">1.03</cx:pt>
          <cx:pt idx="9712">10.9763</cx:pt>
          <cx:pt idx="9713">8.0320999999999998</cx:pt>
          <cx:pt idx="9714">5.6505999999999998</cx:pt>
          <cx:pt idx="9715">2.5082</cx:pt>
          <cx:pt idx="9716">10.5497</cx:pt>
          <cx:pt idx="9717">5.0461999999999998</cx:pt>
          <cx:pt idx="9718">5.1128999999999998</cx:pt>
          <cx:pt idx="9719">10.0487</cx:pt>
          <cx:pt idx="9720">13.501799999999999</cx:pt>
          <cx:pt idx="9721">0.33400000000000002</cx:pt>
          <cx:pt idx="9722">6.1341000000000001</cx:pt>
          <cx:pt idx="9723">0</cx:pt>
          <cx:pt idx="9724">6.4596</cx:pt>
          <cx:pt idx="9725">3.0059999999999998</cx:pt>
          <cx:pt idx="9726">10.776999999999999</cx:pt>
          <cx:pt idx="9727">2.9584999999999999</cx:pt>
          <cx:pt idx="9728">8.1793999999999993</cx:pt>
          <cx:pt idx="9729">2.4405999999999999</cx:pt>
          <cx:pt idx="9730">12.529299999999999</cx:pt>
          <cx:pt idx="9731">0</cx:pt>
          <cx:pt idx="9732">9.1677999999999997</cx:pt>
          <cx:pt idx="9733">8.9750999999999994</cx:pt>
          <cx:pt idx="9734">0</cx:pt>
          <cx:pt idx="9735">0</cx:pt>
          <cx:pt idx="9736">10.199199999999999</cx:pt>
          <cx:pt idx="9737">7.9705000000000004</cx:pt>
          <cx:pt idx="9738">0</cx:pt>
          <cx:pt idx="9739">7.9046000000000003</cx:pt>
          <cx:pt idx="9740">7.9912999999999998</cx:pt>
          <cx:pt idx="9741">11.165100000000001</cx:pt>
          <cx:pt idx="9742">6.1669999999999998</cx:pt>
          <cx:pt idx="9743">0.83309999999999995</cx:pt>
          <cx:pt idx="9744">4.3601999999999999</cx:pt>
          <cx:pt idx="9745">7.8289</cx:pt>
          <cx:pt idx="9746">10.8873</cx:pt>
          <cx:pt idx="9747">11.2582</cx:pt>
          <cx:pt idx="9748">0</cx:pt>
          <cx:pt idx="9749">7.0757000000000003</cx:pt>
          <cx:pt idx="9750">9.1743000000000006</cx:pt>
          <cx:pt idx="9751">7.6078999999999999</cx:pt>
          <cx:pt idx="9752">5</cx:pt>
          <cx:pt idx="9753">5.1708999999999996</cx:pt>
          <cx:pt idx="9754">8.6949000000000005</cx:pt>
          <cx:pt idx="9755">0</cx:pt>
          <cx:pt idx="9756">9.4008000000000003</cx:pt>
          <cx:pt idx="9757">8.5145</cx:pt>
          <cx:pt idx="9758">0.68440000000000001</cx:pt>
          <cx:pt idx="9759">0</cx:pt>
          <cx:pt idx="9760">3.3755000000000002</cx:pt>
          <cx:pt idx="9761">8.2439999999999998</cx:pt>
          <cx:pt idx="9762">0</cx:pt>
          <cx:pt idx="9763">0</cx:pt>
          <cx:pt idx="9764">8.0220000000000002</cx:pt>
          <cx:pt idx="9765">0</cx:pt>
          <cx:pt idx="9766">1.6248</cx:pt>
          <cx:pt idx="9767">8.8873999999999995</cx:pt>
          <cx:pt idx="9768">0</cx:pt>
          <cx:pt idx="9769">6.8070000000000004</cx:pt>
          <cx:pt idx="9770">6.9414999999999996</cx:pt>
          <cx:pt idx="9771">7.3536000000000001</cx:pt>
          <cx:pt idx="9772">10.3308</cx:pt>
          <cx:pt idx="9773">9.4222999999999999</cx:pt>
          <cx:pt idx="9774">7.0978000000000003</cx:pt>
          <cx:pt idx="9775">10.8887</cx:pt>
          <cx:pt idx="9776">5.7587000000000002</cx:pt>
          <cx:pt idx="9777">7.3944000000000001</cx:pt>
          <cx:pt idx="9778">7.3350999999999997</cx:pt>
          <cx:pt idx="9779">11.1373</cx:pt>
          <cx:pt idx="9780">8.3340999999999994</cx:pt>
          <cx:pt idx="9781">0</cx:pt>
          <cx:pt idx="9782">2.1331000000000002</cx:pt>
          <cx:pt idx="9783">0</cx:pt>
          <cx:pt idx="9784">7.4383999999999997</cx:pt>
          <cx:pt idx="9785">9.0808999999999997</cx:pt>
          <cx:pt idx="9786">7.8745000000000003</cx:pt>
          <cx:pt idx="9787">8.2501999999999995</cx:pt>
          <cx:pt idx="9788">10.7006</cx:pt>
          <cx:pt idx="9789">12.5357</cx:pt>
          <cx:pt idx="9790">8.0520999999999994</cx:pt>
          <cx:pt idx="9791">7.0217999999999998</cx:pt>
          <cx:pt idx="9792">1.2032</cx:pt>
          <cx:pt idx="9793">0.60499999999999998</cx:pt>
          <cx:pt idx="9794">1.03</cx:pt>
          <cx:pt idx="9795">9.6334</cx:pt>
          <cx:pt idx="9796">0.60499999999999998</cx:pt>
          <cx:pt idx="9797">3.7271999999999998</cx:pt>
          <cx:pt idx="9798">2.8056000000000001</cx:pt>
          <cx:pt idx="9799">0</cx:pt>
          <cx:pt idx="9800">0</cx:pt>
          <cx:pt idx="9801">5.8975999999999997</cx:pt>
          <cx:pt idx="9802">1.4975000000000001</cx:pt>
          <cx:pt idx="9803">0</cx:pt>
          <cx:pt idx="9804">3.5459999999999998</cx:pt>
          <cx:pt idx="9805">3.2227999999999999</cx:pt>
          <cx:pt idx="9806">8.3058999999999994</cx:pt>
          <cx:pt idx="9807">9.0974000000000004</cx:pt>
          <cx:pt idx="9808">6.6172000000000004</cx:pt>
          <cx:pt idx="9809">8.3749000000000002</cx:pt>
          <cx:pt idx="9810">7.8388</cx:pt>
          <cx:pt idx="9811">10.9748</cx:pt>
          <cx:pt idx="9812">9.9253999999999998</cx:pt>
          <cx:pt idx="9813">10.912599999999999</cx:pt>
          <cx:pt idx="9814">8.4885999999999999</cx:pt>
          <cx:pt idx="9815">9.7987000000000002</cx:pt>
          <cx:pt idx="9816">10.388299999999999</cx:pt>
          <cx:pt idx="9817">2.5728</cx:pt>
          <cx:pt idx="9818">9.0982000000000003</cx:pt>
          <cx:pt idx="9819">3.0966999999999998</cx:pt>
          <cx:pt idx="9820">8.7475000000000005</cx:pt>
          <cx:pt idx="9821">0</cx:pt>
          <cx:pt idx="9822">9.9187999999999992</cx:pt>
          <cx:pt idx="9823">1.6248</cx:pt>
          <cx:pt idx="9824">2.9584999999999999</cx:pt>
          <cx:pt idx="9825">7.7191000000000001</cx:pt>
          <cx:pt idx="9826">5.9772999999999996</cx:pt>
          <cx:pt idx="9827">10.656000000000001</cx:pt>
          <cx:pt idx="9828">9.3918999999999997</cx:pt>
          <cx:pt idx="9829">7.6718999999999999</cx:pt>
          <cx:pt idx="9830">8.6148000000000007</cx:pt>
          <cx:pt idx="9831">9.6277000000000008</cx:pt>
          <cx:pt idx="9832">9.3469999999999995</cx:pt>
          <cx:pt idx="9833">7.0617000000000001</cx:pt>
          <cx:pt idx="9834">9.7352000000000007</cx:pt>
          <cx:pt idx="9835">9.0394000000000005</cx:pt>
          <cx:pt idx="9836">8.9381000000000004</cx:pt>
          <cx:pt idx="9837">6.5099</cx:pt>
          <cx:pt idx="9838">8.1910000000000007</cx:pt>
          <cx:pt idx="9839">0</cx:pt>
          <cx:pt idx="9840">3.3010999999999999</cx:pt>
          <cx:pt idx="9841">5.9470999999999998</cx:pt>
          <cx:pt idx="9842">0.33400000000000002</cx:pt>
          <cx:pt idx="9843">4.4828999999999999</cx:pt>
          <cx:pt idx="9844">8.6807999999999996</cx:pt>
          <cx:pt idx="9845">9.8438999999999997</cx:pt>
          <cx:pt idx="9846">7.5529000000000002</cx:pt>
          <cx:pt idx="9847">9.3766999999999996</cx:pt>
          <cx:pt idx="9848">10.6761</cx:pt>
          <cx:pt idx="9849">9.0228999999999999</cx:pt>
          <cx:pt idx="9850">8.8754000000000008</cx:pt>
          <cx:pt idx="9851">8.9281000000000006</cx:pt>
          <cx:pt idx="9852">0.60499999999999998</cx:pt>
          <cx:pt idx="9853">6.8917000000000002</cx:pt>
          <cx:pt idx="9854">5.6430999999999996</cx:pt>
          <cx:pt idx="9855">0.60499999999999998</cx:pt>
          <cx:pt idx="9856">5.4759000000000002</cx:pt>
          <cx:pt idx="9857">6.9806999999999997</cx:pt>
          <cx:pt idx="9858">5.1870000000000003</cx:pt>
          <cx:pt idx="9859">6.7626999999999997</cx:pt>
          <cx:pt idx="9860">3.4460999999999999</cx:pt>
          <cx:pt idx="9861">0.33400000000000002</cx:pt>
          <cx:pt idx="9862">9.3504000000000005</cx:pt>
          <cx:pt idx="9863">10.5892</cx:pt>
          <cx:pt idx="9864">9.3317999999999994</cx:pt>
          <cx:pt idx="9865">9.5635999999999992</cx:pt>
          <cx:pt idx="9866">0.83309999999999995</cx:pt>
          <cx:pt idx="9867">9.9070999999999998</cx:pt>
          <cx:pt idx="9868">9.4001999999999999</cx:pt>
          <cx:pt idx="9869">7.8453999999999997</cx:pt>
          <cx:pt idx="9870">10.018599999999999</cx:pt>
          <cx:pt idx="9871">8.9156999999999993</cx:pt>
          <cx:pt idx="9872">12.860200000000001</cx:pt>
          <cx:pt idx="9873">3.5459999999999998</cx:pt>
          <cx:pt idx="9874">7.9478999999999997</cx:pt>
          <cx:pt idx="9875">8.1545000000000005</cx:pt>
          <cx:pt idx="9876">6.7798999999999996</cx:pt>
          <cx:pt idx="9877">7.0189000000000004</cx:pt>
          <cx:pt idx="9878">0.33400000000000002</cx:pt>
          <cx:pt idx="9879">6.0008999999999997</cx:pt>
          <cx:pt idx="9880">4.7294999999999998</cx:pt>
          <cx:pt idx="9881">1.03</cx:pt>
          <cx:pt idx="9882">6.8467000000000002</cx:pt>
          <cx:pt idx="9883">6.5823</cx:pt>
          <cx:pt idx="9884">2.9093</cx:pt>
          <cx:pt idx="9885">1.2032</cx:pt>
          <cx:pt idx="9886">8.8713999999999995</cx:pt>
          <cx:pt idx="9887">10.0312</cx:pt>
          <cx:pt idx="9888">8.9616000000000007</cx:pt>
          <cx:pt idx="9889">10.318</cx:pt>
          <cx:pt idx="9890">2.9093</cx:pt>
          <cx:pt idx="9891">5.3057999999999996</cx:pt>
          <cx:pt idx="9892">11.086</cx:pt>
          <cx:pt idx="9893">10.5763</cx:pt>
          <cx:pt idx="9894">9.2667999999999999</cx:pt>
          <cx:pt idx="9895">6.4337</cx:pt>
          <cx:pt idx="9896">11.129799999999999</cx:pt>
          <cx:pt idx="9897">5.9832000000000001</cx:pt>
          <cx:pt idx="9898">7.0071000000000003</cx:pt>
          <cx:pt idx="9899">7.3258999999999999</cx:pt>
          <cx:pt idx="9900">1.8500000000000001</cx:pt>
          <cx:pt idx="9901">10.9274</cx:pt>
          <cx:pt idx="9902">8.4024000000000001</cx:pt>
          <cx:pt idx="9903">2.3696000000000002</cx:pt>
          <cx:pt idx="9904">11.8203</cx:pt>
          <cx:pt idx="9905">0.60499999999999998</cx:pt>
          <cx:pt idx="9906">9.7103000000000002</cx:pt>
          <cx:pt idx="9907">7.2732999999999999</cx:pt>
          <cx:pt idx="9908">4.9522000000000004</cx:pt>
          <cx:pt idx="9909">3.3388</cx:pt>
          <cx:pt idx="9910">8.8224</cx:pt>
          <cx:pt idx="9911">9.3475999999999999</cx:pt>
          <cx:pt idx="9912">9.0177999999999994</cx:pt>
          <cx:pt idx="9913">8.4266000000000005</cx:pt>
          <cx:pt idx="9914">12.7958</cx:pt>
          <cx:pt idx="9915">4.2260999999999997</cx:pt>
          <cx:pt idx="9916">4.1002000000000001</cx:pt>
          <cx:pt idx="9917">10.6351</cx:pt>
          <cx:pt idx="9918">9.7905999999999995</cx:pt>
          <cx:pt idx="9919">9.5298999999999996</cx:pt>
          <cx:pt idx="9920">9.4845000000000006</cx:pt>
          <cx:pt idx="9921">14.654299999999999</cx:pt>
          <cx:pt idx="9922">0</cx:pt>
          <cx:pt idx="9923">9.6610999999999994</cx:pt>
          <cx:pt idx="9924">7.3421000000000003</cx:pt>
          <cx:pt idx="9925">8.5580999999999996</cx:pt>
          <cx:pt idx="9926">5.9664999999999999</cx:pt>
          <cx:pt idx="9927">8.5277999999999992</cx:pt>
          <cx:pt idx="9928">1.3577999999999999</cx:pt>
          <cx:pt idx="9929">0.91910000000000003</cx:pt>
          <cx:pt idx="9930">9.9184000000000001</cx:pt>
          <cx:pt idx="9931">9.7888999999999999</cx:pt>
          <cx:pt idx="9932">8.8347999999999995</cx:pt>
          <cx:pt idx="9933">11.9155</cx:pt>
          <cx:pt idx="9934">0</cx:pt>
          <cx:pt idx="9935">9.1514000000000006</cx:pt>
          <cx:pt idx="9936">10.773099999999999</cx:pt>
          <cx:pt idx="9937">6.3624000000000001</cx:pt>
          <cx:pt idx="9938">8.9210999999999991</cx:pt>
          <cx:pt idx="9939">9.3863000000000003</cx:pt>
          <cx:pt idx="9940">11.6036</cx:pt>
          <cx:pt idx="9941">10.317600000000001</cx:pt>
          <cx:pt idx="9942">0</cx:pt>
          <cx:pt idx="9943">6.1246</cx:pt>
          <cx:pt idx="9944">0</cx:pt>
          <cx:pt idx="9945">0</cx:pt>
          <cx:pt idx="9946">8.5571000000000002</cx:pt>
          <cx:pt idx="9947">5.1451000000000002</cx:pt>
          <cx:pt idx="9948">10.507199999999999</cx:pt>
          <cx:pt idx="9949">6.7134</cx:pt>
          <cx:pt idx="9950">2.4405999999999999</cx:pt>
          <cx:pt idx="9951">2.0447000000000002</cx:pt>
          <cx:pt idx="9952">7.9417999999999997</cx:pt>
          <cx:pt idx="9953">3.2227999999999999</cx:pt>
          <cx:pt idx="9954">4.6863999999999999</cx:pt>
          <cx:pt idx="9955">0</cx:pt>
          <cx:pt idx="9956">5.1557000000000004</cx:pt>
          <cx:pt idx="9957">0.60499999999999998</cx:pt>
          <cx:pt idx="9958">5.5419</cx:pt>
          <cx:pt idx="9959">5.4066999999999998</cx:pt>
          <cx:pt idx="9960">0.33400000000000002</cx:pt>
          <cx:pt idx="9961">7.8920000000000003</cx:pt>
          <cx:pt idx="9962">7.1675000000000004</cx:pt>
          <cx:pt idx="9963">10.2056</cx:pt>
          <cx:pt idx="9964">10.371600000000001</cx:pt>
          <cx:pt idx="9965">9.7658000000000005</cx:pt>
          <cx:pt idx="9966">0</cx:pt>
          <cx:pt idx="9967">3.4802</cx:pt>
          <cx:pt idx="9968">9.7157</cx:pt>
          <cx:pt idx="9969">0</cx:pt>
          <cx:pt idx="9970">11.1229</cx:pt>
          <cx:pt idx="9971">9.5954999999999995</cx:pt>
          <cx:pt idx="9972">11.766999999999999</cx:pt>
          <cx:pt idx="9973">7.8887999999999998</cx:pt>
          <cx:pt idx="9974">5.9162999999999997</cx:pt>
          <cx:pt idx="9975">0</cx:pt>
          <cx:pt idx="9976">7.4874000000000001</cx:pt>
          <cx:pt idx="9977">6.3159999999999998</cx:pt>
          <cx:pt idx="9978">7.6193999999999997</cx:pt>
          <cx:pt idx="9979">5.6356000000000002</cx:pt>
          <cx:pt idx="9980">9.1795000000000009</cx:pt>
          <cx:pt idx="9981">8.6478999999999999</cx:pt>
          <cx:pt idx="9982">2.8584000000000001</cx:pt>
          <cx:pt idx="9983">7.0560999999999998</cx:pt>
          <cx:pt idx="9984">0</cx:pt>
          <cx:pt idx="9985">10.2986</cx:pt>
          <cx:pt idx="9986">1.2032</cx:pt>
          <cx:pt idx="9987">0</cx:pt>
          <cx:pt idx="9988">8.3058999999999994</cx:pt>
          <cx:pt idx="9989">0</cx:pt>
          <cx:pt idx="9990">0.83309999999999995</cx:pt>
          <cx:pt idx="9991">8.9586000000000006</cx:pt>
          <cx:pt idx="9992">13.353</cx:pt>
          <cx:pt idx="9993">7.1330999999999998</cx:pt>
          <cx:pt idx="9994">8.4254999999999995</cx:pt>
          <cx:pt idx="9995">5.8132000000000001</cx:pt>
          <cx:pt idx="9996">0</cx:pt>
          <cx:pt idx="9997">7.3421000000000003</cx:pt>
          <cx:pt idx="9998">0</cx:pt>
          <cx:pt idx="9999">4.6418999999999997</cx:pt>
          <cx:pt idx="10000">9.2626000000000008</cx:pt>
          <cx:pt idx="10001">8.0235000000000003</cx:pt>
          <cx:pt idx="10002">7.5903999999999998</cx:pt>
          <cx:pt idx="10003">7.1256000000000004</cx:pt>
          <cx:pt idx="10004">6.1981000000000002</cx:pt>
          <cx:pt idx="10005">0</cx:pt>
          <cx:pt idx="10006">10.5527</cx:pt>
          <cx:pt idx="10007">12.462300000000001</cx:pt>
          <cx:pt idx="10008">0</cx:pt>
          <cx:pt idx="10009">9.2248000000000001</cx:pt>
          <cx:pt idx="10010">8.9699000000000009</cx:pt>
          <cx:pt idx="10011">9.1603999999999992</cx:pt>
          <cx:pt idx="10012">0</cx:pt>
          <cx:pt idx="10013">0.33400000000000002</cx:pt>
          <cx:pt idx="10014">0</cx:pt>
          <cx:pt idx="10015">9.2203999999999997</cx:pt>
          <cx:pt idx="10016">8.1412999999999993</cx:pt>
          <cx:pt idx="10017">0.33400000000000002</cx:pt>
          <cx:pt idx="10018">0</cx:pt>
          <cx:pt idx="10019">0</cx:pt>
          <cx:pt idx="10020">0</cx:pt>
          <cx:pt idx="10021">7.1201999999999996</cx:pt>
          <cx:pt idx="10022">10.0131</cx:pt>
          <cx:pt idx="10023">5.8396999999999997</cx:pt>
          <cx:pt idx="10024">10.284800000000001</cx:pt>
          <cx:pt idx="10025">9.0177999999999994</cx:pt>
          <cx:pt idx="10026">0</cx:pt>
          <cx:pt idx="10027">1.3577999999999999</cx:pt>
          <cx:pt idx="10028">9.8635000000000002</cx:pt>
          <cx:pt idx="10029">0</cx:pt>
          <cx:pt idx="10030">8.7156000000000002</cx:pt>
          <cx:pt idx="10031">8.6830999999999996</cx:pt>
          <cx:pt idx="10032">1.9507000000000001</cx:pt>
          <cx:pt idx="10033">10.7667</cx:pt>
          <cx:pt idx="10034">10.855</cx:pt>
          <cx:pt idx="10035">0</cx:pt>
          <cx:pt idx="10036">6.0068000000000001</cx:pt>
          <cx:pt idx="10037">10.862299999999999</cx:pt>
          <cx:pt idx="10038">9.4590999999999994</cx:pt>
          <cx:pt idx="10039">4.4996</cx:pt>
          <cx:pt idx="10040">0</cx:pt>
          <cx:pt idx="10041">2.9584999999999999</cx:pt>
          <cx:pt idx="10042">4.9763000000000002</cx:pt>
          <cx:pt idx="10043">0</cx:pt>
          <cx:pt idx="10044">13.895899999999999</cx:pt>
          <cx:pt idx="10045">7.8038999999999996</cx:pt>
          <cx:pt idx="10046">8.0291999999999994</cx:pt>
          <cx:pt idx="10047">9.1105</cx:pt>
          <cx:pt idx="10048">10.334899999999999</cx:pt>
          <cx:pt idx="10049">7.1142000000000003</cx:pt>
          <cx:pt idx="10050">8.0393000000000008</cx:pt>
          <cx:pt idx="10051">12.748699999999999</cx:pt>
          <cx:pt idx="10052">10.669</cx:pt>
          <cx:pt idx="10053">7.8745000000000003</cx:pt>
          <cx:pt idx="10054">5.3057999999999996</cx:pt>
          <cx:pt idx="10055">0.33400000000000002</cx:pt>
          <cx:pt idx="10056">5.5738000000000003</cx:pt>
          <cx:pt idx="10057">3.1400000000000001</cx:pt>
          <cx:pt idx="10058">1.3577999999999999</cx:pt>
          <cx:pt idx="10059">0.33400000000000002</cx:pt>
          <cx:pt idx="10060">13.1089</cx:pt>
          <cx:pt idx="10061">3.9380999999999999</cx:pt>
          <cx:pt idx="10062">8.9472000000000005</cx:pt>
          <cx:pt idx="10063">12.362299999999999</cx:pt>
          <cx:pt idx="10064">9.6339000000000006</cx:pt>
          <cx:pt idx="10065">0.33400000000000002</cx:pt>
          <cx:pt idx="10066">7.0841000000000003</cx:pt>
          <cx:pt idx="10067">9.1743000000000006</cx:pt>
          <cx:pt idx="10068">7.9554999999999998</cx:pt>
          <cx:pt idx="10069">1.4975000000000001</cx:pt>
          <cx:pt idx="10070">0</cx:pt>
          <cx:pt idx="10071">6.2234999999999996</cx:pt>
          <cx:pt idx="10072">11.6637</cx:pt>
          <cx:pt idx="10073">5.5175000000000001</cx:pt>
          <cx:pt idx="10074">3.6692999999999998</cx:pt>
          <cx:pt idx="10075">11.0809</cx:pt>
          <cx:pt idx="10076">13.9367</cx:pt>
          <cx:pt idx="10077">11.387499999999999</cx:pt>
          <cx:pt idx="10078">10.811299999999999</cx:pt>
          <cx:pt idx="10079">5.4588999999999999</cx:pt>
          <cx:pt idx="10080">2.2162999999999999</cx:pt>
          <cx:pt idx="10081">10.6632</cx:pt>
          <cx:pt idx="10082">7.5609000000000002</cx:pt>
          <cx:pt idx="10083">5.7305999999999999</cx:pt>
          <cx:pt idx="10084">10.922599999999999</cx:pt>
          <cx:pt idx="10085">7.7046999999999999</cx:pt>
          <cx:pt idx="10086">9.1176999999999992</cx:pt>
          <cx:pt idx="10087">10.392200000000001</cx:pt>
          <cx:pt idx="10088">2.8056000000000001</cx:pt>
          <cx:pt idx="10089">2.2949999999999999</cx:pt>
          <cx:pt idx="10090">5.4242999999999997</cx:pt>
          <cx:pt idx="10091">7.2413999999999996</cx:pt>
          <cx:pt idx="10092">4.8775000000000004</cx:pt>
          <cx:pt idx="10093">8.6701999999999995</cx:pt>
          <cx:pt idx="10094">7.6288999999999998</cx:pt>
          <cx:pt idx="10095">0</cx:pt>
          <cx:pt idx="10096">8.3687000000000005</cx:pt>
          <cx:pt idx="10097">7.6829999999999998</cx:pt>
          <cx:pt idx="10098">7.7693000000000003</cx:pt>
          <cx:pt idx="10099">14.4114</cx:pt>
          <cx:pt idx="10100">12.2104</cx:pt>
          <cx:pt idx="10101">1.2032</cx:pt>
          <cx:pt idx="10102">4.8775000000000004</cx:pt>
          <cx:pt idx="10103">8.5877999999999997</cx:pt>
          <cx:pt idx="10104">10.1122</cx:pt>
          <cx:pt idx="10105">7.5568999999999997</cx:pt>
          <cx:pt idx="10106">9.0982000000000003</cx:pt>
          <cx:pt idx="10107">9.0253999999999994</cx:pt>
          <cx:pt idx="10108">4.8902000000000001</cx:pt>
          <cx:pt idx="10109">8.8240999999999996</cx:pt>
          <cx:pt idx="10110">11.719900000000001</cx:pt>
          <cx:pt idx="10111">9.8671000000000006</cx:pt>
          <cx:pt idx="10112">9.5901999999999994</cx:pt>
          <cx:pt idx="10113">1.8500000000000001</cx:pt>
          <cx:pt idx="10114">11.3398</cx:pt>
          <cx:pt idx="10115">0.33400000000000002</cx:pt>
          <cx:pt idx="10116">7.0072999999999999</cx:pt>
          <cx:pt idx="10117">10.6089</cx:pt>
          <cx:pt idx="10118">10.982100000000001</cx:pt>
          <cx:pt idx="10119">11.0001</cx:pt>
          <cx:pt idx="10120">11.017200000000001</cx:pt>
          <cx:pt idx="10121">10.237399999999999</cx:pt>
          <cx:pt idx="10122">9.6334</cx:pt>
          <cx:pt idx="10123">9.6310000000000002</cx:pt>
          <cx:pt idx="10124">10.8705</cx:pt>
          <cx:pt idx="10125">4.2058</cx:pt>
          <cx:pt idx="10126">6.2344999999999997</cx:pt>
          <cx:pt idx="10127">8.7926000000000002</cx:pt>
          <cx:pt idx="10128">5.9772999999999996</cx:pt>
          <cx:pt idx="10129">11.8218</cx:pt>
          <cx:pt idx="10130">10.662000000000001</cx:pt>
          <cx:pt idx="10131">0</cx:pt>
          <cx:pt idx="10132">0</cx:pt>
          <cx:pt idx="10133">0.60499999999999998</cx:pt>
          <cx:pt idx="10134">0</cx:pt>
          <cx:pt idx="10135">1.4975000000000001</cx:pt>
          <cx:pt idx="10136">1.9507000000000001</cx:pt>
          <cx:pt idx="10137">7.0275999999999996</cx:pt>
          <cx:pt idx="10138">9.1461000000000006</cx:pt>
          <cx:pt idx="10139">10.6235</cx:pt>
          <cx:pt idx="10140">7.6174999999999997</cx:pt>
          <cx:pt idx="10141">10.5175</cx:pt>
          <cx:pt idx="10142">7.4996</cx:pt>
          <cx:pt idx="10143">1.3577999999999999</cx:pt>
          <cx:pt idx="10144">4.1329000000000002</cx:pt>
          <cx:pt idx="10145">5.4329999999999998</cx:pt>
          <cx:pt idx="10146">0</cx:pt>
          <cx:pt idx="10147">6.7169999999999996</cx:pt>
          <cx:pt idx="10148">10.2433</cx:pt>
          <cx:pt idx="10149">0.83309999999999995</cx:pt>
          <cx:pt idx="10150">0.83309999999999995</cx:pt>
          <cx:pt idx="10151">0</cx:pt>
          <cx:pt idx="10152">9.9361999999999995</cx:pt>
          <cx:pt idx="10153">3.5779000000000001</cx:pt>
          <cx:pt idx="10154">10.3637</cx:pt>
          <cx:pt idx="10155">0</cx:pt>
          <cx:pt idx="10156">0</cx:pt>
          <cx:pt idx="10157">0</cx:pt>
          <cx:pt idx="10158">8.0829000000000004</cx:pt>
          <cx:pt idx="10159">9.7108000000000008</cx:pt>
          <cx:pt idx="10160">10.3126</cx:pt>
          <cx:pt idx="10161">9.4343000000000004</cx:pt>
          <cx:pt idx="10162">12.6776</cx:pt>
          <cx:pt idx="10163">12.219099999999999</cx:pt>
          <cx:pt idx="10164">7.7938000000000001</cx:pt>
          <cx:pt idx="10165">8.4621999999999993</cx:pt>
          <cx:pt idx="10166">0.83309999999999995</cx:pt>
          <cx:pt idx="10167">0</cx:pt>
          <cx:pt idx="10168">8.5660000000000007</cx:pt>
          <cx:pt idx="10169">10.544600000000001</cx:pt>
          <cx:pt idx="10170">11.1058</cx:pt>
          <cx:pt idx="10171">7.6883999999999997</cx:pt>
          <cx:pt idx="10172">2.8584000000000001</cx:pt>
          <cx:pt idx="10173">0</cx:pt>
          <cx:pt idx="10174">8.7263999999999999</cx:pt>
          <cx:pt idx="10175">8.548</cx:pt>
          <cx:pt idx="10176">3.9624000000000001</cx:pt>
          <cx:pt idx="10177">0</cx:pt>
          <cx:pt idx="10178">2.4405999999999999</cx:pt>
          <cx:pt idx="10179">11.4109</cx:pt>
          <cx:pt idx="10180">8.3821999999999992</cx:pt>
          <cx:pt idx="10181">9.5645000000000007</cx:pt>
          <cx:pt idx="10182">6.6132999999999997</cx:pt>
          <cx:pt idx="10183">9.9397000000000002</cx:pt>
          <cx:pt idx="10184">0.83309999999999995</cx:pt>
          <cx:pt idx="10185">3.8365</cx:pt>
          <cx:pt idx="10186">1.4975000000000001</cx:pt>
          <cx:pt idx="10187">5.0799000000000003</cx:pt>
          <cx:pt idx="10188">10.1418</cx:pt>
          <cx:pt idx="10189">6.4974999999999996</cx:pt>
          <cx:pt idx="10190">11.6913</cx:pt>
          <cx:pt idx="10191">5.4066999999999998</cx:pt>
          <cx:pt idx="10192">5.1237000000000004</cx:pt>
          <cx:pt idx="10193">8.5748999999999995</cx:pt>
          <cx:pt idx="10194">8.0220000000000002</cx:pt>
          <cx:pt idx="10195">7.8551000000000002</cx:pt>
          <cx:pt idx="10196">8.2501999999999995</cx:pt>
          <cx:pt idx="10197">0</cx:pt>
          <cx:pt idx="10198">9.7215000000000007</cx:pt>
          <cx:pt idx="10199">7.3864999999999998</cx:pt>
          <cx:pt idx="10200">12.7399</cx:pt>
          <cx:pt idx="10201">3.5779000000000001</cx:pt>
          <cx:pt idx="10202">0</cx:pt>
          <cx:pt idx="10203">5.3978000000000002</cx:pt>
          <cx:pt idx="10204">0</cx:pt>
          <cx:pt idx="10205">10.2125</cx:pt>
          <cx:pt idx="10206">8.7657000000000007</cx:pt>
          <cx:pt idx="10207">10.7311</cx:pt>
          <cx:pt idx="10208">6.4519000000000002</cx:pt>
          <cx:pt idx="10209">9.7094000000000005</cx:pt>
          <cx:pt idx="10210">2.6345999999999998</cx:pt>
          <cx:pt idx="10211">10.233000000000001</cx:pt>
          <cx:pt idx="10212">9.6762999999999995</cx:pt>
          <cx:pt idx="10213">6.4161999999999999</cx:pt>
          <cx:pt idx="10214">9.7609999999999992</cx:pt>
          <cx:pt idx="10215">10.144500000000001</cx:pt>
          <cx:pt idx="10216">5.3433000000000002</cx:pt>
          <cx:pt idx="10217">9.6973000000000003</cx:pt>
          <cx:pt idx="10218">10.452400000000001</cx:pt>
          <cx:pt idx="10219">6.7934999999999999</cx:pt>
          <cx:pt idx="10220">10.4468</cx:pt>
          <cx:pt idx="10221">0.60499999999999998</cx:pt>
          <cx:pt idx="10222">8.2552000000000003</cx:pt>
          <cx:pt idx="10223">4.7435999999999998</cx:pt>
          <cx:pt idx="10224">4.9642999999999997</cx:pt>
          <cx:pt idx="10225">10.781000000000001</cx:pt>
          <cx:pt idx="10226">9.4824000000000002</cx:pt>
          <cx:pt idx="10227">10.472899999999999</cx:pt>
          <cx:pt idx="10228">10.1973</cx:pt>
          <cx:pt idx="10229">8.2064000000000004</cx:pt>
          <cx:pt idx="10230">13.344900000000001</cx:pt>
          <cx:pt idx="10231">0</cx:pt>
          <cx:pt idx="10232">6.6807999999999996</cx:pt>
          <cx:pt idx="10233">2.4405999999999999</cx:pt>
          <cx:pt idx="10234">0.60499999999999998</cx:pt>
          <cx:pt idx="10235">6.1669999999999998</cx:pt>
          <cx:pt idx="10236">3.7829000000000002</cx:pt>
          <cx:pt idx="10237">1.2032</cx:pt>
          <cx:pt idx="10238">1.6248</cx:pt>
          <cx:pt idx="10239">9.6735000000000007</cx:pt>
          <cx:pt idx="10240">9.0328999999999997</cx:pt>
          <cx:pt idx="10241">10.4011</cx:pt>
          <cx:pt idx="10242">12.8512</cx:pt>
          <cx:pt idx="10243">10.4711</cx:pt>
          <cx:pt idx="10244">9.5274000000000001</cx:pt>
          <cx:pt idx="10245">3.9380999999999999</cx:pt>
          <cx:pt idx="10246">7.2830000000000004</cx:pt>
          <cx:pt idx="10247">10.498900000000001</cx:pt>
          <cx:pt idx="10248">0</cx:pt>
          <cx:pt idx="10249">7.4599000000000002</cx:pt>
          <cx:pt idx="10250">8.4460999999999995</cx:pt>
          <cx:pt idx="10251">9.9369999999999994</cx:pt>
          <cx:pt idx="10252">8.4514999999999993</cx:pt>
          <cx:pt idx="10253">6.6323999999999996</cx:pt>
          <cx:pt idx="10254">5.6356000000000002</cx:pt>
          <cx:pt idx="10255">3.9874999999999998</cx:pt>
          <cx:pt idx="10256">2.2162999999999999</cx:pt>
          <cx:pt idx="10257">0</cx:pt>
          <cx:pt idx="10258">11.971399999999999</cx:pt>
          <cx:pt idx="10259">7.3804999999999996</cx:pt>
          <cx:pt idx="10260">6.6247999999999996</cx:pt>
          <cx:pt idx="10261">1.7418</cx:pt>
          <cx:pt idx="10262">0</cx:pt>
          <cx:pt idx="10263">9.0336999999999996</cx:pt>
          <cx:pt idx="10264">0</cx:pt>
          <cx:pt idx="10265">0.60499999999999998</cx:pt>
          <cx:pt idx="10266">12.284700000000001</cx:pt>
          <cx:pt idx="10267">0.33400000000000002</cx:pt>
          <cx:pt idx="10268">9.5450999999999997</cx:pt>
          <cx:pt idx="10269">6.2679999999999998</cx:pt>
          <cx:pt idx="10270">5.9038000000000004</cx:pt>
          <cx:pt idx="10271">9.9680999999999997</cx:pt>
          <cx:pt idx="10272">0</cx:pt>
          <cx:pt idx="10273">3.0966999999999998</cx:pt>
          <cx:pt idx="10274">8.7299000000000007</cx:pt>
          <cx:pt idx="10275">12.0962</cx:pt>
          <cx:pt idx="10276">15.1579</cx:pt>
          <cx:pt idx="10277">7.6018999999999997</cx:pt>
          <cx:pt idx="10278">9.8129000000000008</cx:pt>
          <cx:pt idx="10279">7.6452999999999998</cx:pt>
          <cx:pt idx="10280">0.33400000000000002</cx:pt>
          <cx:pt idx="10281">7.149</cx:pt>
          <cx:pt idx="10282">0</cx:pt>
          <cx:pt idx="10283">1.7418</cx:pt>
          <cx:pt idx="10284">10.333399999999999</cx:pt>
          <cx:pt idx="10285">6.2826000000000004</cx:pt>
          <cx:pt idx="10286">3.4802</cx:pt>
          <cx:pt idx="10287">9.0655999999999999</cx:pt>
          <cx:pt idx="10288">9.7272999999999996</cx:pt>
          <cx:pt idx="10289">4.1002000000000001</cx:pt>
          <cx:pt idx="10290">9.2942</cx:pt>
          <cx:pt idx="10291">0</cx:pt>
          <cx:pt idx="10292">0</cx:pt>
          <cx:pt idx="10293">0</cx:pt>
          <cx:pt idx="10294">8.9210999999999991</cx:pt>
          <cx:pt idx="10295">8.9227000000000007</cx:pt>
          <cx:pt idx="10296">6.2826000000000004</cx:pt>
          <cx:pt idx="10297">12.0878</cx:pt>
          <cx:pt idx="10298">6.8369</cx:pt>
          <cx:pt idx="10299">10.2248</cx:pt>
          <cx:pt idx="10300">5.1451000000000002</cx:pt>
          <cx:pt idx="10301">10.7262</cx:pt>
          <cx:pt idx="10302">9.1929999999999996</cx:pt>
          <cx:pt idx="10303">9.1118000000000006</cx:pt>
          <cx:pt idx="10304">11.5541</cx:pt>
          <cx:pt idx="10305">8.6609999999999996</cx:pt>
          <cx:pt idx="10306">8.6830999999999996</cx:pt>
          <cx:pt idx="10307">8.6591000000000005</cx:pt>
          <cx:pt idx="10308">2.0447000000000002</cx:pt>
          <cx:pt idx="10309">8.4396000000000004</cx:pt>
          <cx:pt idx="10310">0</cx:pt>
          <cx:pt idx="10311">4.9400000000000004</cx:pt>
          <cx:pt idx="10312">9.6488999999999994</cx:pt>
          <cx:pt idx="10313">8.8480000000000008</cx:pt>
          <cx:pt idx="10314">1.6309</cx:pt>
          <cx:pt idx="10315">0</cx:pt>
          <cx:pt idx="10316">10.5168</cx:pt>
          <cx:pt idx="10317">12.0572</cx:pt>
          <cx:pt idx="10318">3.7368000000000001</cx:pt>
          <cx:pt idx="10319">10.7097</cx:pt>
          <cx:pt idx="10320">7.2011000000000003</cx:pt>
          <cx:pt idx="10321">6.8204000000000002</cx:pt>
          <cx:pt idx="10322">6.7382999999999997</cx:pt>
          <cx:pt idx="10323">6.3532000000000002</cx:pt>
          <cx:pt idx="10324">10.1174</cx:pt>
          <cx:pt idx="10325">5.4417</cx:pt>
          <cx:pt idx="10326">0</cx:pt>
          <cx:pt idx="10327">11.053699999999999</cx:pt>
          <cx:pt idx="10328">0</cx:pt>
          <cx:pt idx="10329">10.6228</cx:pt>
          <cx:pt idx="10330">9.3658999999999999</cx:pt>
          <cx:pt idx="10331">4.2058</cx:pt>
          <cx:pt idx="10332">3.8098999999999998</cx:pt>
          <cx:pt idx="10333">5.6204000000000001</cx:pt>
          <cx:pt idx="10334">0</cx:pt>
          <cx:pt idx="10335">2.0447000000000002</cx:pt>
          <cx:pt idx="10336">7.2286000000000001</cx:pt>
          <cx:pt idx="10337">0.33400000000000002</cx:pt>
          <cx:pt idx="10338">11.4086</cx:pt>
          <cx:pt idx="10339">4.6863999999999999</cx:pt>
          <cx:pt idx="10340">0</cx:pt>
          <cx:pt idx="10341">9.3331</cx:pt>
          <cx:pt idx="10342">6.8886000000000003</cx:pt>
          <cx:pt idx="10343">4.7435999999999998</cx:pt>
          <cx:pt idx="10344">0</cx:pt>
          <cx:pt idx="10345">7.4253</cx:pt>
          <cx:pt idx="10346">11.045500000000001</cx:pt>
          <cx:pt idx="10347">15.500500000000001</cx:pt>
          <cx:pt idx="10348">6.8136999999999999</cx:pt>
          <cx:pt idx="10349">10.862500000000001</cx:pt>
          <cx:pt idx="10350">0.60499999999999998</cx:pt>
          <cx:pt idx="10351">8.7965</cx:pt>
          <cx:pt idx="10352">3.6692999999999998</cx:pt>
          <cx:pt idx="10353">13.2354</cx:pt>
          <cx:pt idx="10354">0</cx:pt>
          <cx:pt idx="10355">0.33400000000000002</cx:pt>
          <cx:pt idx="10356">11.3405</cx:pt>
          <cx:pt idx="10357">3.2227999999999999</cx:pt>
          <cx:pt idx="10358">8.282</cx:pt>
          <cx:pt idx="10359">7.7367999999999997</cx:pt>
          <cx:pt idx="10360">7.9749999999999996</cx:pt>
          <cx:pt idx="10361">10.9732</cx:pt>
          <cx:pt idx="10362">11.420199999999999</cx:pt>
          <cx:pt idx="10363">6.2922000000000002</cx:pt>
          <cx:pt idx="10364">10.2135</cx:pt>
          <cx:pt idx="10365">9.1974999999999998</cx:pt>
          <cx:pt idx="10366">11.2879</cx:pt>
          <cx:pt idx="10367">3.6692999999999998</cx:pt>
          <cx:pt idx="10368">9.2850999999999999</cx:pt>
          <cx:pt idx="10369">7.819</cx:pt>
          <cx:pt idx="10370">10.367900000000001</cx:pt>
          <cx:pt idx="10371">9.4293999999999993</cx:pt>
          <cx:pt idx="10372">0</cx:pt>
          <cx:pt idx="10373">14.842499999999999</cx:pt>
          <cx:pt idx="10374">10.417400000000001</cx:pt>
          <cx:pt idx="10375">9.2982999999999993</cx:pt>
          <cx:pt idx="10376">0.60499999999999998</cx:pt>
          <cx:pt idx="10377">9.4991000000000003</cx:pt>
          <cx:pt idx="10378">4.0781000000000001</cx:pt>
          <cx:pt idx="10379">8.5649999999999995</cx:pt>
          <cx:pt idx="10380">8.9265000000000008</cx:pt>
          <cx:pt idx="10381">11.978999999999999</cx:pt>
          <cx:pt idx="10382">9.5264000000000006</cx:pt>
          <cx:pt idx="10383">3.4460999999999999</cx:pt>
          <cx:pt idx="10384">7.2877999999999998</cx:pt>
          <cx:pt idx="10385">0</cx:pt>
          <cx:pt idx="10386">9.5145999999999997</cx:pt>
          <cx:pt idx="10387">9.7322000000000006</cx:pt>
          <cx:pt idx="10388">8.7683</cx:pt>
          <cx:pt idx="10389">9.0436999999999994</cx:pt>
          <cx:pt idx="10390">8.8881999999999994</cx:pt>
          <cx:pt idx="10391">2.5082</cx:pt>
          <cx:pt idx="10392">8.6395</cx:pt>
          <cx:pt idx="10393">0</cx:pt>
          <cx:pt idx="10394">6.9866999999999999</cx:pt>
          <cx:pt idx="10395">8.6976999999999993</cx:pt>
          <cx:pt idx="10396">0.60499999999999998</cx:pt>
          <cx:pt idx="10397">0</cx:pt>
          <cx:pt idx="10398">0</cx:pt>
          <cx:pt idx="10399">6.3254000000000001</cx:pt>
          <cx:pt idx="10400">5.8720999999999997</cx:pt>
          <cx:pt idx="10401">1.6248</cx:pt>
          <cx:pt idx="10402">0</cx:pt>
          <cx:pt idx="10403">7.7100999999999997</cx:pt>
          <cx:pt idx="10404">7.4619999999999997</cx:pt>
          <cx:pt idx="10405">4.3784000000000001</cx:pt>
          <cx:pt idx="10406">5.3433000000000002</cx:pt>
          <cx:pt idx="10407">5.5175000000000001</cx:pt>
          <cx:pt idx="10408">10.259600000000001</cx:pt>
          <cx:pt idx="10409">3.4112</cx:pt>
          <cx:pt idx="10410">9.5416000000000007</cx:pt>
          <cx:pt idx="10411">8.3247999999999998</cx:pt>
          <cx:pt idx="10412">13.071099999999999</cx:pt>
          <cx:pt idx="10413">7.5429000000000004</cx:pt>
          <cx:pt idx="10414">2.9584999999999999</cx:pt>
          <cx:pt idx="10415">10.689399999999999</cx:pt>
          <cx:pt idx="10416">9.4954999999999998</cx:pt>
          <cx:pt idx="10417">5.2074999999999996</cx:pt>
          <cx:pt idx="10418">5.3525</cx:pt>
          <cx:pt idx="10419">8.891</cx:pt>
          <cx:pt idx="10420">0.33400000000000002</cx:pt>
          <cx:pt idx="10421">10.1534</cx:pt>
          <cx:pt idx="10422">9.6181999999999999</cx:pt>
          <cx:pt idx="10423">5.3955000000000002</cx:pt>
          <cx:pt idx="10424">7.2561999999999998</cx:pt>
          <cx:pt idx="10425">11.1388</cx:pt>
          <cx:pt idx="10426">5.4843000000000002</cx:pt>
          <cx:pt idx="10427">3.6692999999999998</cx:pt>
          <cx:pt idx="10428">8.7308000000000003</cx:pt>
          <cx:pt idx="10429">9.2753999999999994</cx:pt>
          <cx:pt idx="10430">8.6525999999999996</cx:pt>
          <cx:pt idx="10431">5.6786000000000003</cx:pt>
          <cx:pt idx="10432">8.4664999999999999</cx:pt>
          <cx:pt idx="10433">4.2656999999999998</cx:pt>
          <cx:pt idx="10434">9.2303999999999995</cx:pt>
          <cx:pt idx="10435">8.0406999999999993</cx:pt>
          <cx:pt idx="10436">2.1331000000000002</cx:pt>
          <cx:pt idx="10437">7.8903999999999996</cx:pt>
          <cx:pt idx="10438">1.2747999999999999</cx:pt>
          <cx:pt idx="10439">10.6149</cx:pt>
          <cx:pt idx="10440">11.102</cx:pt>
          <cx:pt idx="10441">4.2260999999999997</cx:pt>
          <cx:pt idx="10442">8.2102000000000004</cx:pt>
          <cx:pt idx="10443">4.9522000000000004</cx:pt>
          <cx:pt idx="10444">0.83309999999999995</cx:pt>
          <cx:pt idx="10445">4.4489000000000001</cx:pt>
          <cx:pt idx="10446">3.9863</cx:pt>
          <cx:pt idx="10447">8.5748999999999995</cx:pt>
          <cx:pt idx="10448">0</cx:pt>
          <cx:pt idx="10449">1.9507000000000001</cx:pt>
          <cx:pt idx="10450">0</cx:pt>
          <cx:pt idx="10451">0</cx:pt>
          <cx:pt idx="10452">6.5545999999999998</cx:pt>
          <cx:pt idx="10453">2.3696000000000002</cx:pt>
          <cx:pt idx="10454">4.8775000000000004</cx:pt>
          <cx:pt idx="10455">9.2254000000000005</cx:pt>
          <cx:pt idx="10456">3.3388</cx:pt>
          <cx:pt idx="10457">11.974500000000001</cx:pt>
          <cx:pt idx="10458">0</cx:pt>
          <cx:pt idx="10459">8.6166999999999998</cx:pt>
          <cx:pt idx="10460">8.6804000000000006</cx:pt>
          <cx:pt idx="10461">0</cx:pt>
          <cx:pt idx="10462">5.5473999999999997</cx:pt>
          <cx:pt idx="10463">12.727399999999999</cx:pt>
          <cx:pt idx="10464">0</cx:pt>
          <cx:pt idx="10465">8.9319000000000006</cx:pt>
          <cx:pt idx="10466">6.6399999999999997</cx:pt>
          <cx:pt idx="10467">3.8365</cx:pt>
          <cx:pt idx="10468">7.1196000000000002</cx:pt>
          <cx:pt idx="10469">8.9062999999999999</cx:pt>
          <cx:pt idx="10470">0</cx:pt>
          <cx:pt idx="10471">0.60499999999999998</cx:pt>
          <cx:pt idx="10472">2.4405999999999999</cx:pt>
          <cx:pt idx="10473">10.673299999999999</cx:pt>
          <cx:pt idx="10474">10.025499999999999</cx:pt>
          <cx:pt idx="10475">6.5763999999999996</cx:pt>
          <cx:pt idx="10476">9.6831999999999994</cx:pt>
          <cx:pt idx="10477">10.630800000000001</cx:pt>
          <cx:pt idx="10478">10.6457</cx:pt>
          <cx:pt idx="10479">9.1144999999999996</cx:pt>
          <cx:pt idx="10480">10.226100000000001</cx:pt>
          <cx:pt idx="10481">0.60499999999999998</cx:pt>
          <cx:pt idx="10482">0</cx:pt>
          <cx:pt idx="10483">9.1440999999999999</cx:pt>
          <cx:pt idx="10484">9.7973999999999997</cx:pt>
          <cx:pt idx="10485">8.6813000000000002</cx:pt>
          <cx:pt idx="10486">9.3423999999999996</cx:pt>
          <cx:pt idx="10487">0</cx:pt>
          <cx:pt idx="10488">8.2771000000000008</cx:pt>
          <cx:pt idx="10489">7.2061999999999999</cx:pt>
          <cx:pt idx="10490">0</cx:pt>
          <cx:pt idx="10491">5.0953999999999997</cx:pt>
          <cx:pt idx="10492">10.2021</cx:pt>
          <cx:pt idx="10493">4.9642999999999997</cx:pt>
          <cx:pt idx="10494">7.7937000000000003</cx:pt>
          <cx:pt idx="10495">4.9245999999999999</cx:pt>
          <cx:pt idx="10496">12.1853</cx:pt>
          <cx:pt idx="10497">9.2508999999999997</cx:pt>
          <cx:pt idx="10498">8.0604999999999993</cx:pt>
          <cx:pt idx="10499">0</cx:pt>
          <cx:pt idx="10500">1.8500000000000001</cx:pt>
          <cx:pt idx="10501">8.4504000000000001</cx:pt>
          <cx:pt idx="10502">0</cx:pt>
          <cx:pt idx="10503">5.2393999999999998</cx:pt>
          <cx:pt idx="10504">0</cx:pt>
          <cx:pt idx="10505">8.9265000000000008</cx:pt>
          <cx:pt idx="10506">9.0677000000000003</cx:pt>
          <cx:pt idx="10507">4.7850999999999999</cx:pt>
          <cx:pt idx="10508">5.9038000000000004</cx:pt>
          <cx:pt idx="10509">9.0899000000000001</cx:pt>
          <cx:pt idx="10510">12.179600000000001</cx:pt>
          <cx:pt idx="10511">5.9713000000000003</cx:pt>
          <cx:pt idx="10512">2.7507999999999999</cx:pt>
          <cx:pt idx="10513">6.7098000000000004</cx:pt>
          <cx:pt idx="10514">10.095000000000001</cx:pt>
          <cx:pt idx="10515">8.5670000000000002</cx:pt>
          <cx:pt idx="10516">2.6345999999999998</cx:pt>
          <cx:pt idx="10517">0.83309999999999995</cx:pt>
          <cx:pt idx="10518">9.6163000000000007</cx:pt>
          <cx:pt idx="10519">9.5310000000000006</cx:pt>
          <cx:pt idx="10520">0</cx:pt>
          <cx:pt idx="10521">8.4928000000000008</cx:pt>
          <cx:pt idx="10522">9.0243000000000002</cx:pt>
          <cx:pt idx="10523">10.482699999999999</cx:pt>
          <cx:pt idx="10524">0</cx:pt>
          <cx:pt idx="10525">10.1799</cx:pt>
          <cx:pt idx="10526">0</cx:pt>
          <cx:pt idx="10527">0</cx:pt>
          <cx:pt idx="10528">0</cx:pt>
          <cx:pt idx="10529">8.4482999999999997</cx:pt>
          <cx:pt idx="10530">0</cx:pt>
          <cx:pt idx="10531">11.1068</cx:pt>
          <cx:pt idx="10532">5.3887999999999998</cx:pt>
          <cx:pt idx="10533">0</cx:pt>
          <cx:pt idx="10534">0</cx:pt>
          <cx:pt idx="10535">10.509499999999999</cx:pt>
          <cx:pt idx="10536">6.9177</cx:pt>
          <cx:pt idx="10537">8.9654000000000007</cx:pt>
          <cx:pt idx="10538">5.1237000000000004</cx:pt>
          <cx:pt idx="10539">10.9923</cx:pt>
          <cx:pt idx="10540">8.0746000000000002</cx:pt>
          <cx:pt idx="10541">8.7271999999999998</cx:pt>
          <cx:pt idx="10542">9.8560999999999996</cx:pt>
          <cx:pt idx="10543">4.5274000000000001</cx:pt>
          <cx:pt idx="10544">9.9840999999999998</cx:pt>
          <cx:pt idx="10545">12.3001</cx:pt>
          <cx:pt idx="10546">6.8726000000000003</cx:pt>
          <cx:pt idx="10547">0</cx:pt>
          <cx:pt idx="10548">0</cx:pt>
          <cx:pt idx="10549">9.2881</cx:pt>
          <cx:pt idx="10550">11.2075</cx:pt>
          <cx:pt idx="10551">0</cx:pt>
          <cx:pt idx="10552">3.0520999999999998</cx:pt>
          <cx:pt idx="10553">0</cx:pt>
          <cx:pt idx="10554">0.60499999999999998</cx:pt>
          <cx:pt idx="10555">9.9896999999999991</cx:pt>
          <cx:pt idx="10556">9.9435000000000002</cx:pt>
          <cx:pt idx="10557">0</cx:pt>
          <cx:pt idx="10558">8.0952999999999999</cx:pt>
          <cx:pt idx="10559">7.4275000000000002</cx:pt>
          <cx:pt idx="10560">6.827</cx:pt>
          <cx:pt idx="10561">5.9100999999999999</cx:pt>
          <cx:pt idx="10562">0</cx:pt>
          <cx:pt idx="10563">0.60499999999999998</cx:pt>
          <cx:pt idx="10564">8.9350000000000005</cx:pt>
          <cx:pt idx="10565">0</cx:pt>
          <cx:pt idx="10566">11.981199999999999</cx:pt>
          <cx:pt idx="10567">8.3651999999999997</cx:pt>
          <cx:pt idx="10568">7.8696999999999999</cx:pt>
          <cx:pt idx="10569">7.7717000000000001</cx:pt>
          <cx:pt idx="10570">11.238200000000001</cx:pt>
          <cx:pt idx="10571">9.0704999999999991</cx:pt>
          <cx:pt idx="10572">8.9365000000000006</cx:pt>
          <cx:pt idx="10573">9.8057999999999996</cx:pt>
          <cx:pt idx="10574">9.2736000000000001</cx:pt>
          <cx:pt idx="10575">7.0362</cx:pt>
          <cx:pt idx="10576">4.3963000000000001</cx:pt>
          <cx:pt idx="10577">1.2032</cx:pt>
          <cx:pt idx="10578">7.2289000000000003</cx:pt>
          <cx:pt idx="10579">8.6930999999999994</cx:pt>
          <cx:pt idx="10580">8.7148000000000003</cx:pt>
          <cx:pt idx="10581">10.3308</cx:pt>
          <cx:pt idx="10582">1.4975000000000001</cx:pt>
          <cx:pt idx="10583">6.4206000000000003</cx:pt>
          <cx:pt idx="10584">10.389699999999999</cx:pt>
          <cx:pt idx="10585">0</cx:pt>
          <cx:pt idx="10586">9.9635999999999996</cx:pt>
          <cx:pt idx="10587">0</cx:pt>
          <cx:pt idx="10588">8.6310000000000002</cx:pt>
          <cx:pt idx="10589">6.0640999999999998</cx:pt>
          <cx:pt idx="10590">4.3784000000000001</cx:pt>
          <cx:pt idx="10591">11.0756</cx:pt>
          <cx:pt idx="10592">5.7020999999999997</cx:pt>
          <cx:pt idx="10593">9.3642000000000003</cx:pt>
          <cx:pt idx="10594">10.6546</cx:pt>
          <cx:pt idx="10595">0</cx:pt>
          <cx:pt idx="10596">0</cx:pt>
          <cx:pt idx="10597">4.0556999999999999</cx:pt>
          <cx:pt idx="10598">5.5091999999999999</cx:pt>
          <cx:pt idx="10599">0</cx:pt>
          <cx:pt idx="10600">0</cx:pt>
          <cx:pt idx="10601">6.7958999999999996</cx:pt>
          <cx:pt idx="10602">4.0098000000000003</cx:pt>
          <cx:pt idx="10603">7.0589000000000004</cx:pt>
          <cx:pt idx="10604">10.2125</cx:pt>
          <cx:pt idx="10605">0</cx:pt>
          <cx:pt idx="10606">10.458600000000001</cx:pt>
          <cx:pt idx="10607">7.3467000000000002</cx:pt>
          <cx:pt idx="10608">0</cx:pt>
          <cx:pt idx="10609">7.1596000000000002</cx:pt>
          <cx:pt idx="10610">7.4748000000000001</cx:pt>
          <cx:pt idx="10611">1.6248</cx:pt>
          <cx:pt idx="10612">7.3398000000000003</cx:pt>
          <cx:pt idx="10613">2.5082</cx:pt>
          <cx:pt idx="10614">8.0619999999999994</cx:pt>
          <cx:pt idx="10615">7.3741000000000003</cx:pt>
          <cx:pt idx="10616">2.0447000000000002</cx:pt>
          <cx:pt idx="10617">10.4229</cx:pt>
          <cx:pt idx="10618">10.1616</cx:pt>
          <cx:pt idx="10619">10.193099999999999</cx:pt>
          <cx:pt idx="10620">6.0087000000000002</cx:pt>
          <cx:pt idx="10621">0.60499999999999998</cx:pt>
          <cx:pt idx="10622">8.2975999999999992</cx:pt>
          <cx:pt idx="10623">6.3254000000000001</cx:pt>
          <cx:pt idx="10624">13.3908</cx:pt>
          <cx:pt idx="10625">1.2032</cx:pt>
          <cx:pt idx="10626">7.6496000000000004</cx:pt>
          <cx:pt idx="10627">9.0913000000000004</cx:pt>
          <cx:pt idx="10628">10.317600000000001</cx:pt>
          <cx:pt idx="10629">11.0357</cx:pt>
          <cx:pt idx="10630">0</cx:pt>
          <cx:pt idx="10631">0</cx:pt>
          <cx:pt idx="10632">0</cx:pt>
          <cx:pt idx="10633">0</cx:pt>
          <cx:pt idx="10634">11.206200000000001</cx:pt>
          <cx:pt idx="10635">0</cx:pt>
          <cx:pt idx="10636">0</cx:pt>
          <cx:pt idx="10637">0</cx:pt>
          <cx:pt idx="10638">9.7448999999999995</cx:pt>
          <cx:pt idx="10639">4.2460000000000004</cx:pt>
          <cx:pt idx="10640">4.7504999999999997</cx:pt>
          <cx:pt idx="10641">0.33400000000000002</cx:pt>
          <cx:pt idx="10642">0.83309999999999995</cx:pt>
          <cx:pt idx="10643">3.3755000000000002</cx:pt>
          <cx:pt idx="10644">0.33400000000000002</cx:pt>
          <cx:pt idx="10645">0.33400000000000002</cx:pt>
          <cx:pt idx="10646">10.0055</cx:pt>
          <cx:pt idx="10647">7.2998000000000003</cx:pt>
          <cx:pt idx="10648">7.2333999999999996</cx:pt>
          <cx:pt idx="10649">8.2650000000000006</cx:pt>
          <cx:pt idx="10650">10.302199999999999</cx:pt>
          <cx:pt idx="10651">11.315</cx:pt>
          <cx:pt idx="10652">0</cx:pt>
          <cx:pt idx="10653">5.5175000000000001</cx:pt>
          <cx:pt idx="10654">7.4768999999999997</cx:pt>
          <cx:pt idx="10655">6.9718</cx:pt>
          <cx:pt idx="10656">13.4869</cx:pt>
          <cx:pt idx="10657">6.6623999999999999</cx:pt>
          <cx:pt idx="10658">11.2974</cx:pt>
          <cx:pt idx="10659">8.6214999999999993</cx:pt>
          <cx:pt idx="10660">11.601800000000001</cx:pt>
          <cx:pt idx="10661">7.8583999999999996</cx:pt>
          <cx:pt idx="10662">10.474299999999999</cx:pt>
          <cx:pt idx="10663">9.3112999999999992</cx:pt>
          <cx:pt idx="10664">8.8175000000000008</cx:pt>
          <cx:pt idx="10665">9.1114999999999995</cx:pt>
          <cx:pt idx="10666">9.1599000000000004</cx:pt>
          <cx:pt idx="10667">1.03</cx:pt>
          <cx:pt idx="10668">0</cx:pt>
          <cx:pt idx="10669">7.6021000000000001</cx:pt>
          <cx:pt idx="10670">3.8881999999999999</cx:pt>
          <cx:pt idx="10671">9.6289999999999996</cx:pt>
          <cx:pt idx="10672">8.0220000000000002</cx:pt>
          <cx:pt idx="10673">1.9507000000000001</cx:pt>
          <cx:pt idx="10674">0</cx:pt>
          <cx:pt idx="10675">8.3330000000000002</cx:pt>
          <cx:pt idx="10676">0.60499999999999998</cx:pt>
          <cx:pt idx="10677">5.6729000000000003</cx:pt>
          <cx:pt idx="10678">0</cx:pt>
          <cx:pt idx="10679">0</cx:pt>
          <cx:pt idx="10680">4.4316000000000004</cx:pt>
          <cx:pt idx="10681">2.5728</cx:pt>
          <cx:pt idx="10682">0</cx:pt>
          <cx:pt idx="10683">8.3388000000000009</cx:pt>
          <cx:pt idx="10684">8.8356999999999992</cx:pt>
          <cx:pt idx="10685">8.5823999999999998</cx:pt>
          <cx:pt idx="10686">8.4812999999999992</cx:pt>
          <cx:pt idx="10687">7.0419</cx:pt>
          <cx:pt idx="10688">7.2561999999999998</cx:pt>
          <cx:pt idx="10689">0</cx:pt>
          <cx:pt idx="10690">0</cx:pt>
          <cx:pt idx="10691">10.4221</cx:pt>
          <cx:pt idx="10692">6.4881000000000002</cx:pt>
          <cx:pt idx="10693">6.7453000000000003</cx:pt>
          <cx:pt idx="10694">9.6827000000000005</cx:pt>
          <cx:pt idx="10695">3.3755000000000002</cx:pt>
          <cx:pt idx="10696">6.2778</cx:pt>
          <cx:pt idx="10697">8.1425999999999998</cx:pt>
          <cx:pt idx="10698">0</cx:pt>
          <cx:pt idx="10699">9.7027000000000001</cx:pt>
          <cx:pt idx="10700">5.9653</cx:pt>
          <cx:pt idx="10701">2.1331000000000002</cx:pt>
          <cx:pt idx="10702">0.83309999999999995</cx:pt>
          <cx:pt idx="10703">9.7932000000000006</cx:pt>
          <cx:pt idx="10704">10.2182</cx:pt>
          <cx:pt idx="10705">5.8720999999999997</cx:pt>
          <cx:pt idx="10706">12.6347</cx:pt>
          <cx:pt idx="10707">6.6475</cx:pt>
          <cx:pt idx="10708">8.9639000000000006</cx:pt>
          <cx:pt idx="10709">0.83309999999999995</cx:pt>
          <cx:pt idx="10710">9.0213999999999999</cx:pt>
          <cx:pt idx="10711">5.8796999999999997</cx:pt>
          <cx:pt idx="10712">10.509</cx:pt>
          <cx:pt idx="10713">10.1744</cx:pt>
          <cx:pt idx="10714">7.7647000000000004</cx:pt>
          <cx:pt idx="10715">0</cx:pt>
          <cx:pt idx="10716">10.8125</cx:pt>
          <cx:pt idx="10717">8.6003000000000007</cx:pt>
          <cx:pt idx="10718">10.6889</cx:pt>
          <cx:pt idx="10719">9.6536000000000008</cx:pt>
          <cx:pt idx="10720">4.1433999999999997</cx:pt>
          <cx:pt idx="10721">11.0855</cx:pt>
          <cx:pt idx="10722">10.3605</cx:pt>
          <cx:pt idx="10723">9.0725999999999996</cx:pt>
          <cx:pt idx="10724">10.039400000000001</cx:pt>
          <cx:pt idx="10725">10.970700000000001</cx:pt>
          <cx:pt idx="10726">8.1870999999999992</cx:pt>
          <cx:pt idx="10727">10.420400000000001</cx:pt>
          <cx:pt idx="10728">5.3525</cx:pt>
          <cx:pt idx="10729">6.1981000000000002</cx:pt>
          <cx:pt idx="10730">1.6248</cx:pt>
          <cx:pt idx="10731">7.4726999999999997</cx:pt>
          <cx:pt idx="10732">9.3778000000000006</cx:pt>
          <cx:pt idx="10733">8.1806999999999999</cx:pt>
          <cx:pt idx="10734">0</cx:pt>
          <cx:pt idx="10735">3.6395</cx:pt>
          <cx:pt idx="10736">7.5468999999999999</cx:pt>
          <cx:pt idx="10737">11.772</cx:pt>
          <cx:pt idx="10738">5.6947999999999999</cx:pt>
          <cx:pt idx="10739">10.6966</cx:pt>
          <cx:pt idx="10740">10.675000000000001</cx:pt>
          <cx:pt idx="10741">6.5221999999999998</cx:pt>
          <cx:pt idx="10742">11.4293</cx:pt>
          <cx:pt idx="10743">6.8499999999999996</cx:pt>
          <cx:pt idx="10744">9.8755000000000006</cx:pt>
          <cx:pt idx="10745">10.9947</cx:pt>
          <cx:pt idx="10746">6.5625</cx:pt>
          <cx:pt idx="10747">4.6569000000000003</cx:pt>
          <cx:pt idx="10748">8.7863000000000007</cx:pt>
          <cx:pt idx="10749">11.1829</cx:pt>
          <cx:pt idx="10750">0</cx:pt>
          <cx:pt idx="10751">8.8953000000000007</cx:pt>
          <cx:pt idx="10752">10.7804</cx:pt>
          <cx:pt idx="10753">10.591200000000001</cx:pt>
          <cx:pt idx="10754">7.266</cx:pt>
          <cx:pt idx="10755">7.4957000000000003</cx:pt>
          <cx:pt idx="10756">8.3968000000000007</cx:pt>
          <cx:pt idx="10757">9.5182000000000002</cx:pt>
          <cx:pt idx="10758">9.6893999999999991</cx:pt>
          <cx:pt idx="10759">5.5263999999999998</cx:pt>
          <cx:pt idx="10760">3.1400000000000001</cx:pt>
          <cx:pt idx="10761">8.0633999999999997</cx:pt>
          <cx:pt idx="10762">10.446300000000001</cx:pt>
          <cx:pt idx="10763">11.581799999999999</cx:pt>
          <cx:pt idx="10764">8.9373000000000005</cx:pt>
          <cx:pt idx="10765">9.1466999999999992</cx:pt>
          <cx:pt idx="10766">0</cx:pt>
          <cx:pt idx="10767">1.2032</cx:pt>
          <cx:pt idx="10768">10.722</cx:pt>
          <cx:pt idx="10769">11.1441</cx:pt>
          <cx:pt idx="10770">7.4726999999999997</cx:pt>
          <cx:pt idx="10771">8.3709000000000007</cx:pt>
          <cx:pt idx="10772">11.4513</cx:pt>
          <cx:pt idx="10773">0</cx:pt>
          <cx:pt idx="10774">0</cx:pt>
          <cx:pt idx="10775">6.3346999999999998</cx:pt>
          <cx:pt idx="10776">0.33400000000000002</cx:pt>
          <cx:pt idx="10777">2.5082</cx:pt>
          <cx:pt idx="10778">9.9825999999999997</cx:pt>
          <cx:pt idx="10779">4.0593000000000004</cx:pt>
          <cx:pt idx="10780">10.319100000000001</cx:pt>
          <cx:pt idx="10781">0</cx:pt>
          <cx:pt idx="10782">8.8512000000000004</cx:pt>
          <cx:pt idx="10783">10.4262</cx:pt>
          <cx:pt idx="10784">0.83309999999999995</cx:pt>
          <cx:pt idx="10785">7.9972000000000003</cx:pt>
          <cx:pt idx="10786">0</cx:pt>
          <cx:pt idx="10787">4.0286</cx:pt>
          <cx:pt idx="10788">3.9794</cx:pt>
          <cx:pt idx="10789">11.401</cx:pt>
          <cx:pt idx="10790">8.8770000000000007</cx:pt>
          <cx:pt idx="10791">1.4975000000000001</cx:pt>
          <cx:pt idx="10792">3.5135000000000001</cx:pt>
          <cx:pt idx="10793">8.1212</cx:pt>
          <cx:pt idx="10794">9.2440999999999995</cx:pt>
          <cx:pt idx="10795">8.5389999999999997</cx:pt>
          <cx:pt idx="10796">0.83309999999999995</cx:pt>
          <cx:pt idx="10797">12.7698</cx:pt>
          <cx:pt idx="10798">10.0106</cx:pt>
          <cx:pt idx="10799">14.0589</cx:pt>
          <cx:pt idx="10800">1.03</cx:pt>
          <cx:pt idx="10801">9.0279000000000007</cx:pt>
          <cx:pt idx="10802">1.3577999999999999</cx:pt>
          <cx:pt idx="10803">5.1237000000000004</cx:pt>
          <cx:pt idx="10804">5.4329999999999998</cx:pt>
          <cx:pt idx="10805">0</cx:pt>
          <cx:pt idx="10806">0</cx:pt>
          <cx:pt idx="10807">3.0966999999999998</cx:pt>
          <cx:pt idx="10808">9.5606000000000009</cx:pt>
          <cx:pt idx="10809">12.186</cx:pt>
          <cx:pt idx="10810">1.8500000000000001</cx:pt>
          <cx:pt idx="10811">8.9367999999999999</cx:pt>
          <cx:pt idx="10812">9.6885999999999992</cx:pt>
          <cx:pt idx="10813">12.694000000000001</cx:pt>
          <cx:pt idx="10814">10.2614</cx:pt>
          <cx:pt idx="10815">0</cx:pt>
          <cx:pt idx="10816">1.9507000000000001</cx:pt>
          <cx:pt idx="10817">8.3107000000000006</cx:pt>
          <cx:pt idx="10818">0</cx:pt>
          <cx:pt idx="10819">6.2826000000000004</cx:pt>
          <cx:pt idx="10820">4.6569000000000003</cx:pt>
          <cx:pt idx="10821">10.010199999999999</cx:pt>
          <cx:pt idx="10822">10.1639</cx:pt>
          <cx:pt idx="10823">5.0799000000000003</cx:pt>
          <cx:pt idx="10824">0</cx:pt>
          <cx:pt idx="10825">8.4864999999999995</cx:pt>
          <cx:pt idx="10826">12.378500000000001</cx:pt>
          <cx:pt idx="10827">9.7196999999999996</cx:pt>
          <cx:pt idx="10828">1.8109</cx:pt>
          <cx:pt idx="10829">0.33400000000000002</cx:pt>
          <cx:pt idx="10830">7.5246000000000004</cx:pt>
          <cx:pt idx="10831">4.7850999999999999</cx:pt>
          <cx:pt idx="10832">9.7136999999999993</cx:pt>
          <cx:pt idx="10833">2.9914999999999998</cx:pt>
          <cx:pt idx="10834">10.449199999999999</cx:pt>
          <cx:pt idx="10835">8.9765999999999995</cx:pt>
          <cx:pt idx="10836">4.4837999999999996</cx:pt>
          <cx:pt idx="10837">10.4605</cx:pt>
          <cx:pt idx="10838">9.0311000000000003</cx:pt>
          <cx:pt idx="10839">0.33400000000000002</cx:pt>
          <cx:pt idx="10840">11.853899999999999</cx:pt>
          <cx:pt idx="10841">7.7271999999999998</cx:pt>
          <cx:pt idx="10842">1.4975000000000001</cx:pt>
          <cx:pt idx="10843">5.7725</cx:pt>
          <cx:pt idx="10844">2.7507999999999999</cx:pt>
          <cx:pt idx="10845">10.021100000000001</cx:pt>
          <cx:pt idx="10846">9.3035999999999994</cx:pt>
          <cx:pt idx="10847">9.8641000000000005</cx:pt>
          <cx:pt idx="10848">5.6729000000000003</cx:pt>
          <cx:pt idx="10849">8.8480000000000008</cx:pt>
          <cx:pt idx="10850">4.3784000000000001</cx:pt>
          <cx:pt idx="10851">6.4974999999999996</cx:pt>
          <cx:pt idx="10852">9.0995000000000008</cx:pt>
          <cx:pt idx="10853">0</cx:pt>
          <cx:pt idx="10854">1.8500000000000001</cx:pt>
          <cx:pt idx="10855">9.9276999999999997</cx:pt>
          <cx:pt idx="10856">6.0753000000000004</cx:pt>
          <cx:pt idx="10857">5.1451000000000002</cx:pt>
          <cx:pt idx="10858">8.1019000000000005</cx:pt>
          <cx:pt idx="10859">4.0781000000000001</cx:pt>
          <cx:pt idx="10860">4.8821000000000003</cx:pt>
          <cx:pt idx="10861">11.126099999999999</cx:pt>
          <cx:pt idx="10862">9.7558000000000007</cx:pt>
          <cx:pt idx="10863">8.4727999999999994</cx:pt>
          <cx:pt idx="10864">9.9498999999999995</cx:pt>
          <cx:pt idx="10865">0.33400000000000002</cx:pt>
          <cx:pt idx="10866">8.4145000000000003</cx:pt>
          <cx:pt idx="10867">8.2759</cx:pt>
          <cx:pt idx="10868">10.985300000000001</cx:pt>
          <cx:pt idx="10869">8.7289999999999992</cx:pt>
          <cx:pt idx="10870">11.751899999999999</cx:pt>
          <cx:pt idx="10871">7.7350000000000003</cx:pt>
          <cx:pt idx="10872">0.33400000000000002</cx:pt>
          <cx:pt idx="10873">0</cx:pt>
          <cx:pt idx="10874">10.705299999999999</cx:pt>
          <cx:pt idx="10875">13.0793</cx:pt>
          <cx:pt idx="10876">10.4954</cx:pt>
          <cx:pt idx="10877">10.5113</cx:pt>
          <cx:pt idx="10878">9.3059999999999992</cx:pt>
          <cx:pt idx="10879">10.906599999999999</cx:pt>
          <cx:pt idx="10880">0</cx:pt>
          <cx:pt idx="10881">0.60499999999999998</cx:pt>
          <cx:pt idx="10882">5.0688000000000004</cx:pt>
          <cx:pt idx="10883">1.3577999999999999</cx:pt>
          <cx:pt idx="10884">8.1623999999999999</cx:pt>
          <cx:pt idx="10885">1.6248</cx:pt>
          <cx:pt idx="10886">10.7721</cx:pt>
          <cx:pt idx="10887">1.03</cx:pt>
          <cx:pt idx="10888">6.4596</cx:pt>
          <cx:pt idx="10889">0</cx:pt>
          <cx:pt idx="10890">2.2949999999999999</cx:pt>
          <cx:pt idx="10891">9.3125</cx:pt>
          <cx:pt idx="10892">0</cx:pt>
          <cx:pt idx="10893">14.198700000000001</cx:pt>
          <cx:pt idx="10894">11.1805</cx:pt>
          <cx:pt idx="10895">0</cx:pt>
          <cx:pt idx="10896">4.0781000000000001</cx:pt>
          <cx:pt idx="10897">0</cx:pt>
          <cx:pt idx="10898">0</cx:pt>
          <cx:pt idx="10899">0</cx:pt>
          <cx:pt idx="10900">0</cx:pt>
          <cx:pt idx="10901">8.0119000000000007</cx:pt>
          <cx:pt idx="10902">4.5324999999999998</cx:pt>
          <cx:pt idx="10903">9.8187999999999995</cx:pt>
          <cx:pt idx="10904">0</cx:pt>
          <cx:pt idx="10905">7.0247000000000002</cx:pt>
          <cx:pt idx="10906">8.4396000000000004</cx:pt>
          <cx:pt idx="10907">11.2258</cx:pt>
          <cx:pt idx="10908">7.3045</cx:pt>
          <cx:pt idx="10909">5.4066999999999998</cx:pt>
          <cx:pt idx="10910">7.5225999999999997</cx:pt>
          <cx:pt idx="10911">9.5616000000000003</cx:pt>
          <cx:pt idx="10912">9.5068999999999999</cx:pt>
          <cx:pt idx="10913">9.8041</cx:pt>
          <cx:pt idx="10914">6.367</cx:pt>
          <cx:pt idx="10915">9.3360000000000003</cx:pt>
          <cx:pt idx="10916">8.9878</cx:pt>
          <cx:pt idx="10917">9.9468999999999994</cx:pt>
          <cx:pt idx="10918">0.33400000000000002</cx:pt>
          <cx:pt idx="10919">10.1122</cx:pt>
          <cx:pt idx="10920">0</cx:pt>
          <cx:pt idx="10921">11.367900000000001</cx:pt>
          <cx:pt idx="10922">0</cx:pt>
          <cx:pt idx="10923">9.2297999999999991</cx:pt>
          <cx:pt idx="10924">4.9882</cx:pt>
          <cx:pt idx="10925">0</cx:pt>
          <cx:pt idx="10926">7.0812999999999997</cx:pt>
          <cx:pt idx="10927">0</cx:pt>
          <cx:pt idx="10928">10.595599999999999</cx:pt>
          <cx:pt idx="10929">9.1704000000000008</cx:pt>
          <cx:pt idx="10930">11.7498</cx:pt>
          <cx:pt idx="10931">10.949199999999999</cx:pt>
          <cx:pt idx="10932">8.5935000000000006</cx:pt>
          <cx:pt idx="10933">8.1571999999999996</cx:pt>
          <cx:pt idx="10934">0.33400000000000002</cx:pt>
          <cx:pt idx="10935">4.7713999999999999</cx:pt>
          <cx:pt idx="10936">7.9295</cx:pt>
          <cx:pt idx="10937">8.4309999999999992</cx:pt>
          <cx:pt idx="10938">9.4435000000000002</cx:pt>
          <cx:pt idx="10939">12.6938</cx:pt>
          <cx:pt idx="10940">8.0176999999999996</cx:pt>
          <cx:pt idx="10941">8.9342000000000006</cx:pt>
          <cx:pt idx="10942">1.8500000000000001</cx:pt>
          <cx:pt idx="10943">9.3362999999999996</cx:pt>
          <cx:pt idx="10944">3.1819999999999999</cx:pt>
          <cx:pt idx="10945">8.5808</cx:pt>
          <cx:pt idx="10946">10.019299999999999</cx:pt>
          <cx:pt idx="10947">7.9295</cx:pt>
          <cx:pt idx="10948">3.0794000000000001</cx:pt>
          <cx:pt idx="10949">9.0953999999999997</cx:pt>
          <cx:pt idx="10950">0</cx:pt>
          <cx:pt idx="10951">7.4663000000000004</cx:pt>
          <cx:pt idx="10952">11.1355</cx:pt>
          <cx:pt idx="10953">4.3231000000000002</cx:pt>
          <cx:pt idx="10954">11.3027</cx:pt>
          <cx:pt idx="10955">4.8517000000000001</cx:pt>
          <cx:pt idx="10956">5.4996</cx:pt>
          <cx:pt idx="10957">10.796799999999999</cx:pt>
          <cx:pt idx="10958">0</cx:pt>
          <cx:pt idx="10959">0</cx:pt>
          <cx:pt idx="10960">8.6804000000000006</cx:pt>
          <cx:pt idx="10961">9.4771000000000001</cx:pt>
          <cx:pt idx="10962">0</cx:pt>
          <cx:pt idx="10963">0</cx:pt>
          <cx:pt idx="10964">0</cx:pt>
          <cx:pt idx="10965">0</cx:pt>
          <cx:pt idx="10966">0</cx:pt>
          <cx:pt idx="10967">4.7008999999999999</cx:pt>
          <cx:pt idx="10968">10.915800000000001</cx:pt>
          <cx:pt idx="10969">0.83309999999999995</cx:pt>
          <cx:pt idx="10970">12.402200000000001</cx:pt>
          <cx:pt idx="10971">5.0688000000000004</cx:pt>
          <cx:pt idx="10972">9.0828000000000007</cx:pt>
          <cx:pt idx="10973">0.33400000000000002</cx:pt>
          <cx:pt idx="10974">3.0059999999999998</cx:pt>
          <cx:pt idx="10975">2.4405999999999999</cx:pt>
          <cx:pt idx="10976">7.6496000000000004</cx:pt>
          <cx:pt idx="10977">6.8789999999999996</cx:pt>
          <cx:pt idx="10978">2.2162999999999999</cx:pt>
          <cx:pt idx="10979">4.4996</cx:pt>
          <cx:pt idx="10980">5.8592000000000004</cx:pt>
          <cx:pt idx="10981">5.8720999999999997</cx:pt>
          <cx:pt idx="10982">0.60499999999999998</cx:pt>
          <cx:pt idx="10983">11.556800000000001</cx:pt>
          <cx:pt idx="10984">3.0520999999999998</cx:pt>
          <cx:pt idx="10985">10.5082</cx:pt>
          <cx:pt idx="10986">0</cx:pt>
          <cx:pt idx="10987">6.6863999999999999</cx:pt>
          <cx:pt idx="10988">0.60499999999999998</cx:pt>
          <cx:pt idx="10989">8.6655999999999995</cx:pt>
          <cx:pt idx="10990">8.5510999999999999</cx:pt>
          <cx:pt idx="10991">0.60499999999999998</cx:pt>
          <cx:pt idx="10992">7.9660000000000002</cx:pt>
          <cx:pt idx="10993">7.4790000000000001</cx:pt>
          <cx:pt idx="10994">0</cx:pt>
          <cx:pt idx="10995">7.8841000000000001</cx:pt>
          <cx:pt idx="10996">0</cx:pt>
          <cx:pt idx="10997">4.7294</cx:pt>
          <cx:pt idx="10998">10.746499999999999</cx:pt>
          <cx:pt idx="10999">0</cx:pt>
          <cx:pt idx="11000">4.0556999999999999</cx:pt>
          <cx:pt idx="11001">9.7299000000000007</cx:pt>
          <cx:pt idx="11002">0</cx:pt>
          <cx:pt idx="11003">8.2037999999999993</cx:pt>
          <cx:pt idx="11004">0</cx:pt>
          <cx:pt idx="11005">10.958600000000001</cx:pt>
          <cx:pt idx="11006">7.1410999999999998</cx:pt>
          <cx:pt idx="11007">9.4960000000000004</cx:pt>
          <cx:pt idx="11008">8.4428999999999998</cx:pt>
          <cx:pt idx="11009">2.5082</cx:pt>
          <cx:pt idx="11010">7.4188000000000001</cx:pt>
          <cx:pt idx="11011">0</cx:pt>
          <cx:pt idx="11012">12.2958</cx:pt>
          <cx:pt idx="11013">9.0837000000000003</cx:pt>
          <cx:pt idx="11014">9.8529</cx:pt>
          <cx:pt idx="11015">7.992</cx:pt>
          <cx:pt idx="11016">9.1743000000000006</cx:pt>
          <cx:pt idx="11017">1.3577999999999999</cx:pt>
          <cx:pt idx="11018">10.8521</cx:pt>
          <cx:pt idx="11019">11.223599999999999</cx:pt>
          <cx:pt idx="11020">6.5506000000000002</cx:pt>
          <cx:pt idx="11021">8.7578999999999994</cx:pt>
          <cx:pt idx="11022">9.3773</cx:pt>
          <cx:pt idx="11023">9.8163</cx:pt>
          <cx:pt idx="11024">0</cx:pt>
          <cx:pt idx="11025">7.7154999999999996</cx:pt>
          <cx:pt idx="11026">8.5541</cx:pt>
          <cx:pt idx="11027">0.33400000000000002</cx:pt>
          <cx:pt idx="11028">9.5381999999999998</cx:pt>
          <cx:pt idx="11029">7.6231999999999998</cx:pt>
          <cx:pt idx="11030">0</cx:pt>
          <cx:pt idx="11031">7.2239000000000004</cx:pt>
          <cx:pt idx="11032">6.0585000000000004</cx:pt>
          <cx:pt idx="11033">0</cx:pt>
          <cx:pt idx="11034">6.8564999999999996</cx:pt>
          <cx:pt idx="11035">10.4726</cx:pt>
          <cx:pt idx="11036">11.918799999999999</cx:pt>
          <cx:pt idx="11037">9.0009999999999994</cx:pt>
          <cx:pt idx="11038">2.3696000000000002</cx:pt>
          <cx:pt idx="11039">9.6479999999999997</cx:pt>
          <cx:pt idx="11040">11.6312</cx:pt>
          <cx:pt idx="11041">8.0548999999999999</cx:pt>
          <cx:pt idx="11042">9.7299000000000007</cx:pt>
          <cx:pt idx="11043">10.2872</cx:pt>
          <cx:pt idx="11044">10.8775</cx:pt>
          <cx:pt idx="11045">0.33400000000000002</cx:pt>
          <cx:pt idx="11046">11.932600000000001</cx:pt>
          <cx:pt idx="11047">8.1587999999999994</cx:pt>
          <cx:pt idx="11048">5.0335999999999999</cx:pt>
          <cx:pt idx="11049">9.7817000000000007</cx:pt>
          <cx:pt idx="11050">10.253500000000001</cx:pt>
          <cx:pt idx="11051">10.5814</cx:pt>
          <cx:pt idx="11052">10.905799999999999</cx:pt>
          <cx:pt idx="11053">1.6248</cx:pt>
          <cx:pt idx="11054">9.0549999999999997</cx:pt>
          <cx:pt idx="11055">1.9507000000000001</cx:pt>
          <cx:pt idx="11056">0.60499999999999998</cx:pt>
          <cx:pt idx="11057">12.468999999999999</cx:pt>
          <cx:pt idx="11058">8.1638000000000002</cx:pt>
          <cx:pt idx="11059">7.3628</cx:pt>
          <cx:pt idx="11060">3.9380999999999999</cx:pt>
          <cx:pt idx="11061">10.1068</cx:pt>
          <cx:pt idx="11062">10.014200000000001</cx:pt>
          <cx:pt idx="11063">8.6655999999999995</cx:pt>
          <cx:pt idx="11064">9.3773</cx:pt>
          <cx:pt idx="11065">6.3624000000000001</cx:pt>
          <cx:pt idx="11066">5.4329999999999998</cx:pt>
          <cx:pt idx="11067">11.516</cx:pt>
          <cx:pt idx="11068">7.0217999999999998</cx:pt>
          <cx:pt idx="11069">7.2363999999999997</cx:pt>
          <cx:pt idx="11070">8.2867999999999995</cx:pt>
          <cx:pt idx="11071">8.4611999999999998</cx:pt>
          <cx:pt idx="11072">8.1974</cx:pt>
          <cx:pt idx="11073">10.8027</cx:pt>
          <cx:pt idx="11074">8.7880000000000003</cx:pt>
          <cx:pt idx="11075">9.2687000000000008</cx:pt>
          <cx:pt idx="11076">9.6377000000000006</cx:pt>
          <cx:pt idx="11077">0</cx:pt>
          <cx:pt idx="11078">4.7008999999999999</cx:pt>
          <cx:pt idx="11079">0</cx:pt>
          <cx:pt idx="11080">1.4975000000000001</cx:pt>
          <cx:pt idx="11081">5.4066999999999998</cx:pt>
          <cx:pt idx="11082">2.6345999999999998</cx:pt>
          <cx:pt idx="11083">1.3577999999999999</cx:pt>
          <cx:pt idx="11084">0</cx:pt>
          <cx:pt idx="11085">5.7537000000000003</cx:pt>
          <cx:pt idx="11086">11.7517</cx:pt>
          <cx:pt idx="11087">4.9470999999999998</cx:pt>
          <cx:pt idx="11088">6.0362999999999998</cx:pt>
          <cx:pt idx="11089">5.5419</cx:pt>
          <cx:pt idx="11090">4.6717000000000004</cx:pt>
          <cx:pt idx="11091">1.4975000000000001</cx:pt>
          <cx:pt idx="11092">8.0577000000000005</cx:pt>
          <cx:pt idx="11093">9.7184000000000008</cx:pt>
          <cx:pt idx="11094">8.2202999999999999</cx:pt>
          <cx:pt idx="11095">9.2159999999999993</cx:pt>
          <cx:pt idx="11096">1.7418</cx:pt>
          <cx:pt idx="11097">7.8952</cx:pt>
          <cx:pt idx="11098">13.8588</cx:pt>
          <cx:pt idx="11099">8.0291999999999994</cx:pt>
          <cx:pt idx="11100">6.1722999999999999</cx:pt>
          <cx:pt idx="11101">13.536199999999999</cx:pt>
          <cx:pt idx="11102">0</cx:pt>
          <cx:pt idx="11103">8.8124000000000002</cx:pt>
          <cx:pt idx="11104">9.3940999999999999</cx:pt>
          <cx:pt idx="11105">10.043699999999999</cx:pt>
          <cx:pt idx="11106">8.9265000000000008</cx:pt>
          <cx:pt idx="11107">5.4417</cx:pt>
          <cx:pt idx="11108">0</cx:pt>
          <cx:pt idx="11109">0</cx:pt>
          <cx:pt idx="11110">0</cx:pt>
          <cx:pt idx="11111">0</cx:pt>
          <cx:pt idx="11112">10.478999999999999</cx:pt>
          <cx:pt idx="11113">9.4892000000000003</cx:pt>
          <cx:pt idx="11114">2.3696000000000002</cx:pt>
          <cx:pt idx="11115">1.8500000000000001</cx:pt>
          <cx:pt idx="11116">5.8526999999999996</cx:pt>
          <cx:pt idx="11117">0</cx:pt>
          <cx:pt idx="11118">0.60499999999999998</cx:pt>
          <cx:pt idx="11119">11.6432</cx:pt>
          <cx:pt idx="11120">9.1461000000000006</cx:pt>
          <cx:pt idx="11121">8.0701000000000001</cx:pt>
          <cx:pt idx="11122">8.8912999999999993</cx:pt>
          <cx:pt idx="11123">9.9488000000000003</cx:pt>
          <cx:pt idx="11124">0</cx:pt>
          <cx:pt idx="11125">0</cx:pt>
          <cx:pt idx="11126">9.6643000000000008</cx:pt>
          <cx:pt idx="11127">7.1032999999999999</cx:pt>
          <cx:pt idx="11128">8.5510999999999999</cx:pt>
          <cx:pt idx="11129">7.4405999999999999</cx:pt>
          <cx:pt idx="11130">0.33400000000000002</cx:pt>
          <cx:pt idx="11131">3.9133</cx:pt>
          <cx:pt idx="11132">4.8521999999999998</cx:pt>
          <cx:pt idx="11133">10.016</cx:pt>
          <cx:pt idx="11134">7.2488000000000001</cx:pt>
          <cx:pt idx="11135">5.9100999999999999</cx:pt>
          <cx:pt idx="11136">6.9836999999999998</cx:pt>
          <cx:pt idx="11137">5.7587000000000002</cx:pt>
          <cx:pt idx="11138">10.0082</cx:pt>
          <cx:pt idx="11139">11.888500000000001</cx:pt>
          <cx:pt idx="11140">1.7418</cx:pt>
          <cx:pt idx="11141">10.7387</cx:pt>
          <cx:pt idx="11142">9.9156999999999993</cx:pt>
          <cx:pt idx="11143">0.33400000000000002</cx:pt>
          <cx:pt idx="11144">11.830299999999999</cx:pt>
          <cx:pt idx="11145">11.823</cx:pt>
          <cx:pt idx="11146">11.3568</cx:pt>
          <cx:pt idx="11147">9.4207000000000001</cx:pt>
          <cx:pt idx="11148">10.532</cx:pt>
          <cx:pt idx="11149">11.8467</cx:pt>
          <cx:pt idx="11150">8.9227000000000007</cx:pt>
          <cx:pt idx="11151">0.60499999999999998</cx:pt>
          <cx:pt idx="11152">4.5646000000000004</cx:pt>
          <cx:pt idx="11153">7.0673000000000004</cx:pt>
          <cx:pt idx="11154">4.3601999999999999</cx:pt>
          <cx:pt idx="11155">7.7011000000000003</cx:pt>
          <cx:pt idx="11156">7.3761999999999999</cx:pt>
          <cx:pt idx="11157">10.525399999999999</cx:pt>
          <cx:pt idx="11158">8.0306999999999995</cx:pt>
          <cx:pt idx="11159">0.60499999999999998</cx:pt>
          <cx:pt idx="11160">8.4718</cx:pt>
          <cx:pt idx="11161">8.7896999999999998</cx:pt>
          <cx:pt idx="11162">0.33400000000000002</cx:pt>
          <cx:pt idx="11163">4.5486000000000004</cx:pt>
          <cx:pt idx="11164">8.5470000000000006</cx:pt>
          <cx:pt idx="11165">8.6300000000000008</cx:pt>
          <cx:pt idx="11166">1.0699000000000001</cx:pt>
          <cx:pt idx="11167">9.6679999999999993</cx:pt>
          <cx:pt idx="11168">5.8657000000000004</cx:pt>
          <cx:pt idx="11169">7.0644999999999998</cx:pt>
          <cx:pt idx="11170">7.6402999999999999</cx:pt>
          <cx:pt idx="11171">3.1819999999999999</cx:pt>
          <cx:pt idx="11172">10.0146</cx:pt>
          <cx:pt idx="11173">7.2413999999999996</cx:pt>
          <cx:pt idx="11174">0</cx:pt>
          <cx:pt idx="11175">7.2438000000000002</cx:pt>
          <cx:pt idx="11176">8.9434000000000005</cx:pt>
          <cx:pt idx="11177">4.0974000000000004</cx:pt>
          <cx:pt idx="11178">10.3459</cx:pt>
          <cx:pt idx="11179">9.8249999999999993</cx:pt>
          <cx:pt idx="11180">8.6793999999999993</cx:pt>
          <cx:pt idx="11181">13.1225</cx:pt>
          <cx:pt idx="11182">6.3578000000000001</cx:pt>
          <cx:pt idx="11183">0.60499999999999998</cx:pt>
          <cx:pt idx="11184">10.949400000000001</cx:pt>
          <cx:pt idx="11185">1.03</cx:pt>
          <cx:pt idx="11186">0</cx:pt>
          <cx:pt idx="11187">4.6418999999999997</cx:pt>
          <cx:pt idx="11188">0</cx:pt>
          <cx:pt idx="11189">5.9250999999999996</cx:pt>
          <cx:pt idx="11190">1.03</cx:pt>
          <cx:pt idx="11191">7.7367999999999997</cx:pt>
          <cx:pt idx="11192">0</cx:pt>
          <cx:pt idx="11193">0.33400000000000002</cx:pt>
          <cx:pt idx="11194">0.33400000000000002</cx:pt>
          <cx:pt idx="11195">11.2799</cx:pt>
          <cx:pt idx="11196">9.9164999999999992</cx:pt>
          <cx:pt idx="11197">7.2239000000000004</cx:pt>
          <cx:pt idx="11198">0</cx:pt>
          <cx:pt idx="11199">9.484</cx:pt>
          <cx:pt idx="11200">10.9945</cx:pt>
          <cx:pt idx="11201">17.2607</cx:pt>
          <cx:pt idx="11202">2.3521000000000001</cx:pt>
          <cx:pt idx="11203">7.7767999999999997</cx:pt>
          <cx:pt idx="11204">12.148199999999999</cx:pt>
          <cx:pt idx="11205">0.60499999999999998</cx:pt>
          <cx:pt idx="11206">8.8873999999999995</cx:pt>
          <cx:pt idx="11207">5.4417</cx:pt>
          <cx:pt idx="11208">12.7735</cx:pt>
          <cx:pt idx="11209">8.3141999999999996</cx:pt>
          <cx:pt idx="11210">0</cx:pt>
          <cx:pt idx="11211">0</cx:pt>
          <cx:pt idx="11212">11.117800000000001</cx:pt>
          <cx:pt idx="11213">11.572900000000001</cx:pt>
          <cx:pt idx="11214">11.543799999999999</cx:pt>
          <cx:pt idx="11215">9.7396999999999991</cx:pt>
          <cx:pt idx="11216">0</cx:pt>
          <cx:pt idx="11217">9.9067000000000007</cx:pt>
          <cx:pt idx="11218">8.6534999999999993</cx:pt>
          <cx:pt idx="11219">9.0732999999999997</cx:pt>
          <cx:pt idx="11220">8.3844999999999992</cx:pt>
          <cx:pt idx="11221">10.2621</cx:pt>
          <cx:pt idx="11222">8.9148999999999994</cx:pt>
          <cx:pt idx="11223">4.5324999999999998</cx:pt>
          <cx:pt idx="11224">9.8938000000000006</cx:pt>
          <cx:pt idx="11225">8.4396000000000004</cx:pt>
          <cx:pt idx="11226">8.3968000000000007</cx:pt>
          <cx:pt idx="11227">7.8122999999999996</cx:pt>
          <cx:pt idx="11228">9.5160999999999998</cx:pt>
          <cx:pt idx="11229">7.1087999999999996</cx:pt>
          <cx:pt idx="11230">12.247199999999999</cx:pt>
          <cx:pt idx="11231">7.8681000000000001</cx:pt>
          <cx:pt idx="11232">4.9882</cx:pt>
          <cx:pt idx="11233">9.2077000000000009</cx:pt>
          <cx:pt idx="11234">0</cx:pt>
          <cx:pt idx="11235">0</cx:pt>
          <cx:pt idx="11236">8.4864999999999995</cx:pt>
          <cx:pt idx="11237">9.0732999999999997</cx:pt>
          <cx:pt idx="11238">8.3480000000000008</cx:pt>
          <cx:pt idx="11239">10.023300000000001</cx:pt>
          <cx:pt idx="11240">8.4885999999999999</cx:pt>
          <cx:pt idx="11241">5.1451000000000002</cx:pt>
          <cx:pt idx="11242">0.83309999999999995</cx:pt>
          <cx:pt idx="11243">4.8121</cx:pt>
          <cx:pt idx="11244">10.0716</cx:pt>
          <cx:pt idx="11245">8.0364000000000004</cx:pt>
          <cx:pt idx="11246">9.7589000000000006</cx:pt>
          <cx:pt idx="11247">4.2460000000000004</cx:pt>
          <cx:pt idx="11248">3.0520999999999998</cx:pt>
          <cx:pt idx="11249">0.83309999999999995</cx:pt>
          <cx:pt idx="11250">0.60499999999999998</cx:pt>
          <cx:pt idx="11251">5.5659000000000001</cx:pt>
          <cx:pt idx="11252">0</cx:pt>
          <cx:pt idx="11253">7.3966000000000003</cx:pt>
          <cx:pt idx="11254">12.666399999999999</cx:pt>
          <cx:pt idx="11255">0.60499999999999998</cx:pt>
          <cx:pt idx="11256">6.7832999999999997</cx:pt>
          <cx:pt idx="11257">3.6985999999999999</cx:pt>
          <cx:pt idx="11258">0.83309999999999995</cx:pt>
          <cx:pt idx="11259">7.1223000000000001</cx:pt>
          <cx:pt idx="11260">0.60499999999999998</cx:pt>
          <cx:pt idx="11261">5.1128999999999998</cx:pt>
          <cx:pt idx="11262">12.834199999999999</cx:pt>
          <cx:pt idx="11263">11.367800000000001</cx:pt>
          <cx:pt idx="11264">8.6821999999999999</cx:pt>
          <cx:pt idx="11265">0.83309999999999995</cx:pt>
          <cx:pt idx="11266">3.1577999999999999</cx:pt>
          <cx:pt idx="11267">2.7507999999999999</cx:pt>
          <cx:pt idx="11268">4.7294999999999998</cx:pt>
          <cx:pt idx="11269">9.4229000000000003</cx:pt>
          <cx:pt idx="11270">8.1184999999999992</cx:pt>
          <cx:pt idx="11271">0.33400000000000002</cx:pt>
          <cx:pt idx="11272">14.058</cx:pt>
          <cx:pt idx="11273">11.842499999999999</cx:pt>
          <cx:pt idx="11274">15.4773</cx:pt>
          <cx:pt idx="11275">14.254</cx:pt>
          <cx:pt idx="11276">11.609400000000001</cx:pt>
          <cx:pt idx="11277">9.6727000000000007</cx:pt>
          <cx:pt idx="11278">7.3582000000000001</cx:pt>
          <cx:pt idx="11279">11.326599999999999</cx:pt>
          <cx:pt idx="11280">0</cx:pt>
          <cx:pt idx="11281">0.83309999999999995</cx:pt>
          <cx:pt idx="11282">2.9093</cx:pt>
          <cx:pt idx="11283">0</cx:pt>
          <cx:pt idx="11284">7.6231999999999998</cx:pt>
          <cx:pt idx="11285">9.5739999999999998</cx:pt>
          <cx:pt idx="11286">0</cx:pt>
          <cx:pt idx="11287">0</cx:pt>
          <cx:pt idx="11288">0.60499999999999998</cx:pt>
          <cx:pt idx="11289">4.7576000000000001</cx:pt>
          <cx:pt idx="11290">0</cx:pt>
          <cx:pt idx="11291">0.33400000000000002</cx:pt>
          <cx:pt idx="11292">0.60499999999999998</cx:pt>
          <cx:pt idx="11293">6.8547000000000002</cx:pt>
          <cx:pt idx="11294">12.141500000000001</cx:pt>
          <cx:pt idx="11295">1.4975000000000001</cx:pt>
          <cx:pt idx="11296">8.5021000000000004</cx:pt>
          <cx:pt idx="11297">8.5798000000000005</cx:pt>
          <cx:pt idx="11298">6.3300999999999998</cx:pt>
          <cx:pt idx="11299">1.2032</cx:pt>
          <cx:pt idx="11300">0.33400000000000002</cx:pt>
          <cx:pt idx="11301">3.0966999999999998</cx:pt>
          <cx:pt idx="11302">10.1051</cx:pt>
          <cx:pt idx="11303">0</cx:pt>
          <cx:pt idx="11304">6.6210000000000004</cx:pt>
          <cx:pt idx="11305">7.4726999999999997</cx:pt>
          <cx:pt idx="11306">3.8881999999999999</cx:pt>
          <cx:pt idx="11307">8.5410000000000004</cx:pt>
          <cx:pt idx="11308">9.4212000000000007</cx:pt>
          <cx:pt idx="11309">5.1020000000000003</cx:pt>
          <cx:pt idx="11310">0.83309999999999995</cx:pt>
          <cx:pt idx="11311">3.8626</cx:pt>
          <cx:pt idx="11312">10.536099999999999</cx:pt>
          <cx:pt idx="11313">6.5465999999999998</cx:pt>
          <cx:pt idx="11314">0</cx:pt>
          <cx:pt idx="11315">8.3923000000000005</cx:pt>
          <cx:pt idx="11316">7.6957000000000004</cx:pt>
          <cx:pt idx="11317">13.882300000000001</cx:pt>
          <cx:pt idx="11318">6.1353</cx:pt>
          <cx:pt idx="11319">6.8564999999999996</cx:pt>
          <cx:pt idx="11320">0</cx:pt>
          <cx:pt idx="11321">9.2692999999999994</cx:pt>
          <cx:pt idx="11322">9.0170999999999992</cx:pt>
          <cx:pt idx="11323">12.5847</cx:pt>
          <cx:pt idx="11324">0</cx:pt>
          <cx:pt idx="11325">1.4975000000000001</cx:pt>
          <cx:pt idx="11326">8.6721000000000004</cx:pt>
          <cx:pt idx="11327">1.8500000000000001</cx:pt>
          <cx:pt idx="11328">9.9989000000000008</cx:pt>
          <cx:pt idx="11329">9.0968</cx:pt>
          <cx:pt idx="11330">11.891299999999999</cx:pt>
          <cx:pt idx="11331">10.124700000000001</cx:pt>
          <cx:pt idx="11332">11.686999999999999</cx:pt>
          <cx:pt idx="11333">5.5338000000000003</cx:pt>
          <cx:pt idx="11334">9.1226000000000003</cx:pt>
          <cx:pt idx="11335">9.9445999999999994</cx:pt>
          <cx:pt idx="11336">3.1819999999999999</cx:pt>
          <cx:pt idx="11337">8.9578000000000007</cx:pt>
          <cx:pt idx="11338">4.7294999999999998</cx:pt>
          <cx:pt idx="11339">11.5707</cx:pt>
          <cx:pt idx="11340">10.2355</cx:pt>
          <cx:pt idx="11341">8.4111999999999991</cx:pt>
          <cx:pt idx="11342">11.8329</cx:pt>
          <cx:pt idx="11343">7.9493999999999998</cx:pt>
          <cx:pt idx="11344">6.9476000000000004</cx:pt>
          <cx:pt idx="11345">10.464700000000001</cx:pt>
          <cx:pt idx="11346">2.9584999999999999</cx:pt>
          <cx:pt idx="11347">11.1172</cx:pt>
          <cx:pt idx="11348">8.9219000000000008</cx:pt>
          <cx:pt idx="11349">10.133800000000001</cx:pt>
          <cx:pt idx="11350">3.2625000000000002</cx:pt>
          <cx:pt idx="11351">10.283300000000001</cx:pt>
          <cx:pt idx="11352">0</cx:pt>
          <cx:pt idx="11353">0</cx:pt>
          <cx:pt idx="11354">5.8064999999999998</cx:pt>
          <cx:pt idx="11355">9.3707999999999991</cx:pt>
          <cx:pt idx="11356">11.720800000000001</cx:pt>
          <cx:pt idx="11357">4.7991999999999999</cx:pt>
          <cx:pt idx="11358">9.8244000000000007</cx:pt>
          <cx:pt idx="11359">9.8057999999999996</cx:pt>
          <cx:pt idx="11360">12.089399999999999</cx:pt>
          <cx:pt idx="11361">9.6196000000000002</cx:pt>
          <cx:pt idx="11362">9.0815999999999999</cx:pt>
          <cx:pt idx="11363">10.509499999999999</cx:pt>
          <cx:pt idx="11364">0.33400000000000002</cx:pt>
          <cx:pt idx="11365">0.33400000000000002</cx:pt>
          <cx:pt idx="11366">8.7904999999999998</cx:pt>
          <cx:pt idx="11367">10.886699999999999</cx:pt>
          <cx:pt idx="11368">9.0989000000000004</cx:pt>
          <cx:pt idx="11369">2.2949999999999999</cx:pt>
          <cx:pt idx="11370">9.8594000000000008</cx:pt>
          <cx:pt idx="11371">7.7853000000000003</cx:pt>
          <cx:pt idx="11372">0</cx:pt>
          <cx:pt idx="11373">9.5053000000000001</cx:pt>
          <cx:pt idx="11374">8.1158000000000001</cx:pt>
          <cx:pt idx="11375">7.4535</cx:pt>
          <cx:pt idx="11376">0</cx:pt>
          <cx:pt idx="11377">9.3823000000000008</cx:pt>
          <cx:pt idx="11378">9.3795000000000002</cx:pt>
          <cx:pt idx="11379">2.4405999999999999</cx:pt>
          <cx:pt idx="11380">9.3452999999999999</cx:pt>
          <cx:pt idx="11381">9.5329999999999995</cx:pt>
          <cx:pt idx="11382">10.5007</cx:pt>
          <cx:pt idx="11383">9.9138000000000002</cx:pt>
          <cx:pt idx="11384">7.2781000000000002</cx:pt>
          <cx:pt idx="11385">9.3078000000000003</cx:pt>
          <cx:pt idx="11386">6.6623999999999999</cx:pt>
          <cx:pt idx="11387">11.4603</cx:pt>
          <cx:pt idx="11388">11.5236</cx:pt>
          <cx:pt idx="11389">7.2793999999999999</cx:pt>
          <cx:pt idx="11390">8.5935000000000006</cx:pt>
          <cx:pt idx="11391">9.7417999999999996</cx:pt>
          <cx:pt idx="11392">8.5419999999999998</cx:pt>
          <cx:pt idx="11393">7.6174999999999997</cx:pt>
          <cx:pt idx="11394">10.2037</cx:pt>
          <cx:pt idx="11395">8.9503000000000004</cx:pt>
          <cx:pt idx="11396">9.9654000000000007</cx:pt>
          <cx:pt idx="11397">9.3584999999999994</cx:pt>
          <cx:pt idx="11398">10.463100000000001</cx:pt>
          <cx:pt idx="11399">10.489800000000001</cx:pt>
          <cx:pt idx="11400">8.3539999999999992</cx:pt>
          <cx:pt idx="11401">10.223000000000001</cx:pt>
          <cx:pt idx="11402">11.407400000000001</cx:pt>
          <cx:pt idx="11403">11.3283</cx:pt>
          <cx:pt idx="11404">7.2732999999999999</cx:pt>
          <cx:pt idx="11405">10.2636</cx:pt>
          <cx:pt idx="11406">11.4041</cx:pt>
          <cx:pt idx="11407">12.2834</cx:pt>
          <cx:pt idx="11408">7.2239000000000004</cx:pt>
          <cx:pt idx="11409">2.6939000000000002</cx:pt>
          <cx:pt idx="11410">9.5774000000000008</cx:pt>
          <cx:pt idx="11411">8.9257000000000009</cx:pt>
          <cx:pt idx="11412">7.7083000000000004</cx:pt>
          <cx:pt idx="11413">9.3840000000000003</cx:pt>
          <cx:pt idx="11414">8.5197000000000003</cx:pt>
          <cx:pt idx="11415">0</cx:pt>
          <cx:pt idx="11416">0</cx:pt>
          <cx:pt idx="11417">9.1936999999999998</cx:pt>
          <cx:pt idx="11418">12.220599999999999</cx:pt>
          <cx:pt idx="11419">0</cx:pt>
          <cx:pt idx="11420">10.5814</cx:pt>
          <cx:pt idx="11421">2.3696000000000002</cx:pt>
          <cx:pt idx="11422">0</cx:pt>
          <cx:pt idx="11423">0</cx:pt>
          <cx:pt idx="11424">6.0357000000000003</cx:pt>
          <cx:pt idx="11425">7.4099000000000004</cx:pt>
          <cx:pt idx="11426">1.7418</cx:pt>
          <cx:pt idx="11427">7.9615</cx:pt>
          <cx:pt idx="11428">7.8632</cx:pt>
          <cx:pt idx="11429">10.612</cx:pt>
          <cx:pt idx="11430">12.0769</cx:pt>
          <cx:pt idx="11431">3.0520999999999998</cx:pt>
          <cx:pt idx="11432">7.1985000000000001</cx:pt>
          <cx:pt idx="11433">0</cx:pt>
          <cx:pt idx="11434">1.3577999999999999</cx:pt>
          <cx:pt idx="11435">9.6758000000000006</cx:pt>
          <cx:pt idx="11436">5.3978000000000002</cx:pt>
          <cx:pt idx="11437">9.3237000000000005</cx:pt>
          <cx:pt idx="11438">8.5288000000000004</cx:pt>
          <cx:pt idx="11439">10.199</cx:pt>
          <cx:pt idx="11440">0.33400000000000002</cx:pt>
          <cx:pt idx="11441">5.3247999999999998</cx:pt>
          <cx:pt idx="11442">8.6498000000000008</cx:pt>
          <cx:pt idx="11443">4.4147999999999996</cx:pt>
          <cx:pt idx="11444">7.4957000000000003</cx:pt>
          <cx:pt idx="11445">10.078200000000001</cx:pt>
          <cx:pt idx="11446">9.2515999999999998</cx:pt>
          <cx:pt idx="11447">0</cx:pt>
          <cx:pt idx="11448">8.0206</cx:pt>
          <cx:pt idx="11449">0.33400000000000002</cx:pt>
          <cx:pt idx="11450">6.0808</cx:pt>
          <cx:pt idx="11451">9.4130000000000003</cx:pt>
          <cx:pt idx="11452">0</cx:pt>
          <cx:pt idx="11453">9.1205999999999996</cx:pt>
          <cx:pt idx="11454">1.03</cx:pt>
          <cx:pt idx="11455">3.6395</cx:pt>
          <cx:pt idx="11456">0</cx:pt>
          <cx:pt idx="11457">0</cx:pt>
          <cx:pt idx="11458">2.1331000000000002</cx:pt>
          <cx:pt idx="11459">6.3851000000000004</cx:pt>
          <cx:pt idx="11460">10.177</cx:pt>
          <cx:pt idx="11461">4.2460000000000004</cx:pt>
          <cx:pt idx="11462">4.9276999999999997</cx:pt>
          <cx:pt idx="11463">9.6769999999999996</cx:pt>
          <cx:pt idx="11464">7.8761000000000001</cx:pt>
          <cx:pt idx="11465">1.7418</cx:pt>
          <cx:pt idx="11466">10.198499999999999</cx:pt>
          <cx:pt idx="11467">0</cx:pt>
          <cx:pt idx="11468">0</cx:pt>
          <cx:pt idx="11469">7.8193999999999999</cx:pt>
          <cx:pt idx="11470">11.8492</cx:pt>
          <cx:pt idx="11471">11.199999999999999</cx:pt>
          <cx:pt idx="11472">0.60499999999999998</cx:pt>
          <cx:pt idx="11473">9.1454000000000004</cx:pt>
          <cx:pt idx="11474">6.1029</cx:pt>
          <cx:pt idx="11475">7.2462999999999997</cx:pt>
          <cx:pt idx="11476">0</cx:pt>
          <cx:pt idx="11477">0.60499999999999998</cx:pt>
          <cx:pt idx="11478">0</cx:pt>
          <cx:pt idx="11479">10.0244</cx:pt>
          <cx:pt idx="11480">7.5144000000000002</cx:pt>
          <cx:pt idx="11481">10.100300000000001</cx:pt>
          <cx:pt idx="11482">6.1452</cx:pt>
          <cx:pt idx="11483">9.0754000000000001</cx:pt>
          <cx:pt idx="11484">7.6883999999999997</cx:pt>
          <cx:pt idx="11485">9.7787000000000006</cx:pt>
          <cx:pt idx="11486">12.274699999999999</cx:pt>
          <cx:pt idx="11487">10.2255</cx:pt>
          <cx:pt idx="11488">9.6037999999999997</cx:pt>
          <cx:pt idx="11489">6.1029</cx:pt>
          <cx:pt idx="11490">10.59</cx:pt>
          <cx:pt idx="11491">2.6345999999999998</cx:pt>
          <cx:pt idx="11492">10.351900000000001</cx:pt>
          <cx:pt idx="11493">10.2857</cx:pt>
          <cx:pt idx="11494">1.9507000000000001</cx:pt>
          <cx:pt idx="11495">0</cx:pt>
          <cx:pt idx="11496">8.8023000000000007</cx:pt>
          <cx:pt idx="11497">10.3835</cx:pt>
          <cx:pt idx="11498">1.3577999999999999</cx:pt>
          <cx:pt idx="11499">10.391400000000001</cx:pt>
          <cx:pt idx="11500">4.5646000000000004</cx:pt>
          <cx:pt idx="11501">9.1118000000000006</cx:pt>
          <cx:pt idx="11502">0.79239999999999999</cx:pt>
          <cx:pt idx="11503">11.083399999999999</cx:pt>
          <cx:pt idx="11504">0</cx:pt>
          <cx:pt idx="11505">2.6345999999999998</cx:pt>
          <cx:pt idx="11506">1.9507000000000001</cx:pt>
          <cx:pt idx="11507">9.8167000000000009</cx:pt>
          <cx:pt idx="11508">1.9507000000000001</cx:pt>
          <cx:pt idx="11509">2.0447000000000002</cx:pt>
          <cx:pt idx="11510">8.4396000000000004</cx:pt>
          <cx:pt idx="11511">4.3247999999999998</cx:pt>
          <cx:pt idx="11512">8.0320999999999998</cx:pt>
          <cx:pt idx="11513">10.6935</cx:pt>
          <cx:pt idx="11514">6.6512000000000002</cx:pt>
          <cx:pt idx="11515">9.5975000000000001</cx:pt>
          <cx:pt idx="11516">7.9154999999999998</cx:pt>
          <cx:pt idx="11517">7.7297000000000002</cx:pt>
          <cx:pt idx="11518">6.9954999999999998</cx:pt>
          <cx:pt idx="11519">12.701499999999999</cx:pt>
          <cx:pt idx="11520">0</cx:pt>
          <cx:pt idx="11521">3.4112</cx:pt>
          <cx:pt idx="11522">8.9915000000000003</cx:pt>
          <cx:pt idx="11523">11.1912</cx:pt>
          <cx:pt idx="11524">9.6046999999999993</cx:pt>
          <cx:pt idx="11525">10.025499999999999</cx:pt>
          <cx:pt idx="11526">8.7981999999999996</cx:pt>
          <cx:pt idx="11527">8.3292000000000002</cx:pt>
          <cx:pt idx="11528">9.8422999999999998</cx:pt>
          <cx:pt idx="11529">9.3828999999999994</cx:pt>
          <cx:pt idx="11530">5.0232999999999999</cx:pt>
          <cx:pt idx="11531">9.9594000000000005</cx:pt>
          <cx:pt idx="11532">10.520300000000001</cx:pt>
          <cx:pt idx="11533">7.6515000000000004</cx:pt>
          <cx:pt idx="11534">0</cx:pt>
          <cx:pt idx="11535">8.8224</cx:pt>
          <cx:pt idx="11536">3.8881999999999999</cx:pt>
          <cx:pt idx="11537">0</cx:pt>
          <cx:pt idx="11538">8.5155999999999992</cx:pt>
          <cx:pt idx="11539">4.6539999999999999</cx:pt>
          <cx:pt idx="11540">8.6738999999999997</cx:pt>
          <cx:pt idx="11541">8.5709999999999997</cx:pt>
          <cx:pt idx="11542">1.9507000000000001</cx:pt>
          <cx:pt idx="11543">0.83309999999999995</cx:pt>
          <cx:pt idx="11544">0</cx:pt>
          <cx:pt idx="11545">7.3490000000000002</cx:pt>
          <cx:pt idx="11546">11.451499999999999</cx:pt>
          <cx:pt idx="11547">12.2387</cx:pt>
          <cx:pt idx="11548">9.3284000000000002</cx:pt>
          <cx:pt idx="11549">8.2916000000000007</cx:pt>
          <cx:pt idx="11550">0.33400000000000002</cx:pt>
          <cx:pt idx="11551">8.0015999999999998</cx:pt>
          <cx:pt idx="11552">0</cx:pt>
          <cx:pt idx="11553">9.9004999999999992</cx:pt>
          <cx:pt idx="11554">9.6945999999999994</cx:pt>
          <cx:pt idx="11555">8.1544000000000008</cx:pt>
          <cx:pt idx="11556">3.7410999999999999</cx:pt>
          <cx:pt idx="11557">0</cx:pt>
          <cx:pt idx="11558">7.1115000000000004</cx:pt>
          <cx:pt idx="11559">2.5082</cx:pt>
          <cx:pt idx="11560">8.0938999999999997</cx:pt>
          <cx:pt idx="11561">11.772500000000001</cx:pt>
          <cx:pt idx="11562">8.2759</cx:pt>
          <cx:pt idx="11563">10.5733</cx:pt>
          <cx:pt idx="11564">11.2639</cx:pt>
          <cx:pt idx="11565">8.4864999999999995</cx:pt>
          <cx:pt idx="11566">7.2313999999999998</cx:pt>
          <cx:pt idx="11567">8.7088999999999999</cx:pt>
          <cx:pt idx="11568">9.1472999999999995</cx:pt>
          <cx:pt idx="11569">9.0170999999999992</cx:pt>
          <cx:pt idx="11570">0</cx:pt>
          <cx:pt idx="11571">4.1219999999999999</cx:pt>
          <cx:pt idx="11572">6.1246</cx:pt>
          <cx:pt idx="11573">8.1832999999999991</cx:pt>
          <cx:pt idx="11574">9.0844000000000005</cx:pt>
          <cx:pt idx="11575">3.9133</cx:pt>
          <cx:pt idx="11576">8.3177000000000003</cx:pt>
          <cx:pt idx="11577">8.3411000000000008</cx:pt>
          <cx:pt idx="11578">9.1179000000000006</cx:pt>
          <cx:pt idx="11579">12.3066</cx:pt>
          <cx:pt idx="11580">11.1914</cx:pt>
          <cx:pt idx="11581">1.9507000000000001</cx:pt>
          <cx:pt idx="11582">10.6844</cx:pt>
          <cx:pt idx="11583">7.8647999999999998</cx:pt>
          <cx:pt idx="11584">6.4932999999999996</cx:pt>
          <cx:pt idx="11585">2.7507999999999999</cx:pt>
          <cx:pt idx="11586">5.6505999999999998</cx:pt>
          <cx:pt idx="11587">8.0864999999999991</cx:pt>
          <cx:pt idx="11588">6.4764999999999997</cx:pt>
          <cx:pt idx="11589">6.1459999999999999</cx:pt>
          <cx:pt idx="11590">11.472200000000001</cx:pt>
          <cx:pt idx="11591">10.0359</cx:pt>
          <cx:pt idx="11592">10.1335</cx:pt>
          <cx:pt idx="11593">10.5046</cx:pt>
          <cx:pt idx="11594">9.2179000000000002</cx:pt>
          <cx:pt idx="11595">1.7418</cx:pt>
          <cx:pt idx="11596">10.0862</cx:pt>
          <cx:pt idx="11597">8.4707000000000008</cx:pt>
          <cx:pt idx="11598">2.8584000000000001</cx:pt>
          <cx:pt idx="11599">0</cx:pt>
          <cx:pt idx="11600">0</cx:pt>
          <cx:pt idx="11601">8.1372999999999998</cx:pt>
          <cx:pt idx="11602">11.545</cx:pt>
          <cx:pt idx="11603">9.4375999999999998</cx:pt>
          <cx:pt idx="11604">10.3194</cx:pt>
          <cx:pt idx="11605">8.1197999999999997</cx:pt>
          <cx:pt idx="11606">6.9512</cx:pt>
          <cx:pt idx="11607">3.4489000000000001</cx:pt>
          <cx:pt idx="11608">2.5082</cx:pt>
          <cx:pt idx="11609">6.6844999999999999</cx:pt>
          <cx:pt idx="11610">2.9093</cx:pt>
          <cx:pt idx="11611">0</cx:pt>
          <cx:pt idx="11612">8.8116000000000003</cx:pt>
          <cx:pt idx="11613">0</cx:pt>
          <cx:pt idx="11614">9.7592999999999996</cx:pt>
          <cx:pt idx="11615">8.4514999999999993</cx:pt>
          <cx:pt idx="11616">8.5817999999999994</cx:pt>
          <cx:pt idx="11617">4.9276999999999997</cx:pt>
          <cx:pt idx="11618">0</cx:pt>
          <cx:pt idx="11619">9.1394000000000002</cx:pt>
          <cx:pt idx="11620">11.1957</cx:pt>
          <cx:pt idx="11621">4.3231000000000002</cx:pt>
          <cx:pt idx="11622">12.3522</cx:pt>
          <cx:pt idx="11623">7.5106000000000002</cx:pt>
          <cx:pt idx="11624">7.1059999999999999</cx:pt>
          <cx:pt idx="11625">2.7557999999999998</cx:pt>
          <cx:pt idx="11626">10.610300000000001</cx:pt>
          <cx:pt idx="11627">0.60499999999999998</cx:pt>
          <cx:pt idx="11628">9.1859999999999999</cx:pt>
          <cx:pt idx="11629">9.7489000000000008</cx:pt>
          <cx:pt idx="11630">8.1171000000000006</cx:pt>
          <cx:pt idx="11631">1.9507000000000001</cx:pt>
          <cx:pt idx="11632">7.8792999999999997</cx:pt>
          <cx:pt idx="11633">9.3201999999999998</cx:pt>
          <cx:pt idx="11634">0.60499999999999998</cx:pt>
          <cx:pt idx="11635">9.3024000000000004</cx:pt>
          <cx:pt idx="11636">9.1923999999999992</cx:pt>
          <cx:pt idx="11637">6.1981000000000002</cx:pt>
          <cx:pt idx="11638">0.83309999999999995</cx:pt>
          <cx:pt idx="11639">10.9732</cx:pt>
          <cx:pt idx="11640">0.33400000000000002</cx:pt>
          <cx:pt idx="11641">0</cx:pt>
          <cx:pt idx="11642">13.4413</cx:pt>
          <cx:pt idx="11643">10.9513</cx:pt>
          <cx:pt idx="11644">0.33400000000000002</cx:pt>
          <cx:pt idx="11645">0.60499999999999998</cx:pt>
          <cx:pt idx="11646">9.2403999999999993</cx:pt>
          <cx:pt idx="11647">1.03</cx:pt>
          <cx:pt idx="11648">5.8526999999999996</cx:pt>
          <cx:pt idx="11649">0</cx:pt>
          <cx:pt idx="11650">12.8376</cx:pt>
          <cx:pt idx="11651">9.7834000000000003</cx:pt>
          <cx:pt idx="11652">9.7799999999999994</cx:pt>
          <cx:pt idx="11653">9.3015000000000008</cx:pt>
          <cx:pt idx="11654">7.3068999999999997</cx:pt>
          <cx:pt idx="11655">11.5825</cx:pt>
          <cx:pt idx="11656">7.819</cx:pt>
          <cx:pt idx="11657">10.4594</cx:pt>
          <cx:pt idx="11658">9.6600999999999999</cx:pt>
          <cx:pt idx="11659">8.4621999999999993</cx:pt>
          <cx:pt idx="11660">8.5931999999999995</cx:pt>
          <cx:pt idx="11661">9.3452999999999999</cx:pt>
          <cx:pt idx="11662">10.201700000000001</cx:pt>
          <cx:pt idx="11663">7.0304000000000002</cx:pt>
          <cx:pt idx="11664">6.3018000000000001</cx:pt>
          <cx:pt idx="11665">8.0925999999999991</cx:pt>
          <cx:pt idx="11666">8.8364999999999991</cx:pt>
          <cx:pt idx="11667">10.3605</cx:pt>
          <cx:pt idx="11668">9.6656999999999993</cx:pt>
          <cx:pt idx="11669">1.2032</cx:pt>
          <cx:pt idx="11670">3.0520999999999998</cx:pt>
          <cx:pt idx="11671">6.6698000000000004</cx:pt>
          <cx:pt idx="11672">2.6345999999999998</cx:pt>
          <cx:pt idx="11673">10.0732</cx:pt>
          <cx:pt idx="11674">9.1675000000000004</cx:pt>
          <cx:pt idx="11675">11.5029</cx:pt>
          <cx:pt idx="11676">9.8524999999999991</cx:pt>
          <cx:pt idx="11677">9.7855000000000008</cx:pt>
          <cx:pt idx="11678">8.7880000000000003</cx:pt>
          <cx:pt idx="11679">11.6896</cx:pt>
          <cx:pt idx="11680">10.8079</cx:pt>
          <cx:pt idx="11681">9.9707000000000008</cx:pt>
          <cx:pt idx="11682">7.8551000000000002</cx:pt>
          <cx:pt idx="11683">5.7446999999999999</cx:pt>
          <cx:pt idx="11684">9.6959</cx:pt>
          <cx:pt idx="11685">7.9295</cx:pt>
          <cx:pt idx="11686">10.356199999999999</cx:pt>
          <cx:pt idx="11687">2.5082</cx:pt>
          <cx:pt idx="11688">0</cx:pt>
          <cx:pt idx="11689">11.0932</cx:pt>
          <cx:pt idx="11690">10.446</cx:pt>
          <cx:pt idx="11691">9.2742000000000004</cx:pt>
          <cx:pt idx="11692">7.8156999999999996</cx:pt>
          <cx:pt idx="11693">11.6793</cx:pt>
          <cx:pt idx="11694">8.8762000000000008</cx:pt>
          <cx:pt idx="11695">2.4405999999999999</cx:pt>
          <cx:pt idx="11696">9.8850999999999996</cx:pt>
          <cx:pt idx="11697">6.4362000000000004</cx:pt>
          <cx:pt idx="11698">9.2637999999999998</cx:pt>
          <cx:pt idx="11699">0</cx:pt>
          <cx:pt idx="11700">0.33400000000000002</cx:pt>
          <cx:pt idx="11701">1.03</cx:pt>
          <cx:pt idx="11702">0</cx:pt>
          <cx:pt idx="11703">6.9353999999999996</cx:pt>
          <cx:pt idx="11704">10.2773</cx:pt>
          <cx:pt idx="11705">9.1691000000000003</cx:pt>
          <cx:pt idx="11706">11.729200000000001</cx:pt>
          <cx:pt idx="11707">12.636799999999999</cx:pt>
          <cx:pt idx="11708">7.3628</cx:pt>
          <cx:pt idx="11709">9.6896000000000004</cx:pt>
          <cx:pt idx="11710">4.1433999999999997</cx:pt>
          <cx:pt idx="11711">8.4739000000000004</cx:pt>
          <cx:pt idx="11712">9.4184999999999999</cx:pt>
          <cx:pt idx="11713">7.0343</cx:pt>
          <cx:pt idx="11714">8.0119000000000007</cx:pt>
          <cx:pt idx="11715">11.555400000000001</cx:pt>
          <cx:pt idx="11716">10.6998</cx:pt>
          <cx:pt idx="11717">0</cx:pt>
          <cx:pt idx="11718">8.4288000000000007</cx:pt>
          <cx:pt idx="11719">7.5609000000000002</cx:pt>
          <cx:pt idx="11720">7.6570999999999998</cx:pt>
          <cx:pt idx="11721">1.2032</cx:pt>
          <cx:pt idx="11722">7.1311999999999998</cx:pt>
          <cx:pt idx="11723">10.345599999999999</cx:pt>
          <cx:pt idx="11724">8.6940000000000008</cx:pt>
          <cx:pt idx="11725">6.3532000000000002</cx:pt>
          <cx:pt idx="11726">8.6080000000000005</cx:pt>
          <cx:pt idx="11727">8.9171999999999993</cx:pt>
          <cx:pt idx="11728">10.381500000000001</cx:pt>
          <cx:pt idx="11729">2.8056000000000001</cx:pt>
          <cx:pt idx="11730">11.295999999999999</cx:pt>
          <cx:pt idx="11731">6.8335999999999997</cx:pt>
          <cx:pt idx="11732">5.5499000000000001</cx:pt>
          <cx:pt idx="11733">11.6233</cx:pt>
          <cx:pt idx="11734">0</cx:pt>
          <cx:pt idx="11735">4.9153000000000002</cx:pt>
          <cx:pt idx="11736">13.5604</cx:pt>
          <cx:pt idx="11737">9.0684000000000005</cx:pt>
          <cx:pt idx="11738">8.3788</cx:pt>
          <cx:pt idx="11739">0</cx:pt>
          <cx:pt idx="11740">7.3989000000000003</cx:pt>
          <cx:pt idx="11741">7.3582000000000001</cx:pt>
          <cx:pt idx="11742">7.7455999999999996</cx:pt>
          <cx:pt idx="11743">9.0798000000000005</cx:pt>
          <cx:pt idx="11744">3.5718999999999999</cx:pt>
          <cx:pt idx="11745">6.6017999999999999</cx:pt>
          <cx:pt idx="11746">10.074</cx:pt>
          <cx:pt idx="11747">3.7553000000000001</cx:pt>
          <cx:pt idx="11748">8.7965</cx:pt>
          <cx:pt idx="11749">11.138500000000001</cx:pt>
          <cx:pt idx="11750">8.5083000000000002</cx:pt>
          <cx:pt idx="11751">10.278499999999999</cx:pt>
          <cx:pt idx="11752">3.8626</cx:pt>
          <cx:pt idx="11753">8.1265999999999998</cx:pt>
          <cx:pt idx="11754">10.5738</cx:pt>
          <cx:pt idx="11755">5.4588999999999999</cx:pt>
          <cx:pt idx="11756">2.2162999999999999</cx:pt>
          <cx:pt idx="11757">7.8887999999999998</cx:pt>
          <cx:pt idx="11758">9.5304000000000002</cx:pt>
          <cx:pt idx="11759">11.2628</cx:pt>
          <cx:pt idx="11760">2.9584999999999999</cx:pt>
          <cx:pt idx="11761">9.5862999999999996</cx:pt>
          <cx:pt idx="11762">0.83309999999999995</cx:pt>
          <cx:pt idx="11763">8.8786000000000005</cx:pt>
          <cx:pt idx="11764">1.03</cx:pt>
          <cx:pt idx="11765">2.2162999999999999</cx:pt>
          <cx:pt idx="11766">8.2316000000000003</cx:pt>
          <cx:pt idx="11767">0</cx:pt>
          <cx:pt idx="11768">0</cx:pt>
          <cx:pt idx="11769">0</cx:pt>
          <cx:pt idx="11770">0</cx:pt>
          <cx:pt idx="11771">12.1181</cx:pt>
          <cx:pt idx="11772">5.9713000000000003</cx:pt>
          <cx:pt idx="11773">7.9062000000000001</cx:pt>
          <cx:pt idx="11774">5.3246000000000002</cx:pt>
          <cx:pt idx="11775">7.1596000000000002</cx:pt>
          <cx:pt idx="11776">0</cx:pt>
          <cx:pt idx="11777">4.3193999999999999</cx:pt>
          <cx:pt idx="11778">7.4275000000000002</cx:pt>
          <cx:pt idx="11779">10.2033</cx:pt>
          <cx:pt idx="11780">9.1414000000000009</cx:pt>
          <cx:pt idx="11781">0.60499999999999998</cx:pt>
          <cx:pt idx="11782">9.8267000000000007</cx:pt>
          <cx:pt idx="11783">7.8072999999999997</cx:pt>
          <cx:pt idx="11784">10.2614</cx:pt>
          <cx:pt idx="11785">1.9507000000000001</cx:pt>
          <cx:pt idx="11786">7.1257999999999999</cx:pt>
          <cx:pt idx="11787">0.83309999999999995</cx:pt>
          <cx:pt idx="11788">0</cx:pt>
          <cx:pt idx="11789">2.1331000000000002</cx:pt>
          <cx:pt idx="11790">4.2656999999999998</cx:pt>
          <cx:pt idx="11791">2.1331000000000002</cx:pt>
          <cx:pt idx="11792">1.03</cx:pt>
          <cx:pt idx="11793">1.6248</cx:pt>
          <cx:pt idx="11794">12.724600000000001</cx:pt>
          <cx:pt idx="11795">0.83309999999999995</cx:pt>
          <cx:pt idx="11796">11.5482</cx:pt>
          <cx:pt idx="11797">12.8887</cx:pt>
          <cx:pt idx="11798">6.2183999999999999</cx:pt>
          <cx:pt idx="11799">1.2032</cx:pt>
          <cx:pt idx="11800">2.2162999999999999</cx:pt>
          <cx:pt idx="11801">9.9036000000000008</cx:pt>
          <cx:pt idx="11802">8.1754999999999995</cx:pt>
          <cx:pt idx="11803">7.7595000000000001</cx:pt>
          <cx:pt idx="11804">5.7236000000000002</cx:pt>
          <cx:pt idx="11805">1.03</cx:pt>
          <cx:pt idx="11806">8.0633999999999997</cx:pt>
          <cx:pt idx="11807">9.3024000000000004</cx:pt>
          <cx:pt idx="11808">0</cx:pt>
          <cx:pt idx="11809">0.33400000000000002</cx:pt>
          <cx:pt idx="11810">0.33400000000000002</cx:pt>
          <cx:pt idx="11811">0</cx:pt>
          <cx:pt idx="11812">4.0781000000000001</cx:pt>
          <cx:pt idx="11813">0</cx:pt>
          <cx:pt idx="11814">9.7515000000000001</cx:pt>
          <cx:pt idx="11815">9.2789999999999999</cx:pt>
          <cx:pt idx="11816">6.1826999999999996</cx:pt>
          <cx:pt idx="11817">0</cx:pt>
          <cx:pt idx="11818">0</cx:pt>
          <cx:pt idx="11819">0.33400000000000002</cx:pt>
          <cx:pt idx="11820">11</cx:pt>
          <cx:pt idx="11821">11.621700000000001</cx:pt>
          <cx:pt idx="11822">7.6664000000000003</cx:pt>
          <cx:pt idx="11823">7.1933999999999996</cx:pt>
          <cx:pt idx="11824">10.2163</cx:pt>
          <cx:pt idx="11825">10.395799999999999</cx:pt>
          <cx:pt idx="11826">10.434100000000001</cx:pt>
          <cx:pt idx="11827">6.4249999999999998</cx:pt>
          <cx:pt idx="11828">3.6395</cx:pt>
          <cx:pt idx="11829">8.0364000000000004</cx:pt>
          <cx:pt idx="11830">7.6775000000000002</cx:pt>
          <cx:pt idx="11831">10.073700000000001</cx:pt>
          <cx:pt idx="11832">9.8993000000000002</cx:pt>
          <cx:pt idx="11833">8.9449000000000005</cx:pt>
          <cx:pt idx="11834">5.7377000000000002</cx:pt>
          <cx:pt idx="11835">10.5441</cx:pt>
          <cx:pt idx="11836">0</cx:pt>
          <cx:pt idx="11837">3.3388</cx:pt>
          <cx:pt idx="11838">1.2032</cx:pt>
          <cx:pt idx="11839">0</cx:pt>
          <cx:pt idx="11840">0.33400000000000002</cx:pt>
          <cx:pt idx="11841">0</cx:pt>
          <cx:pt idx="11842">1.7418</cx:pt>
          <cx:pt idx="11843">5.3525</cx:pt>
          <cx:pt idx="11844">0.33400000000000002</cx:pt>
          <cx:pt idx="11845">0.60499999999999998</cx:pt>
          <cx:pt idx="11846">7.6407999999999996</cx:pt>
          <cx:pt idx="11847">7.4362000000000004</cx:pt>
          <cx:pt idx="11848">12.934799999999999</cx:pt>
          <cx:pt idx="11849">9.1486999999999998</cx:pt>
          <cx:pt idx="11850">2.3696000000000002</cx:pt>
          <cx:pt idx="11851">9.4833999999999996</cx:pt>
          <cx:pt idx="11852">10.253</cx:pt>
          <cx:pt idx="11853">6.0753000000000004</cx:pt>
          <cx:pt idx="11854">5.9950999999999999</cx:pt>
          <cx:pt idx="11855">8.0541999999999998</cx:pt>
          <cx:pt idx="11856">7.5449000000000002</cx:pt>
          <cx:pt idx="11857">10.2142</cx:pt>
          <cx:pt idx="11858">1.8500000000000001</cx:pt>
          <cx:pt idx="11859">0.33400000000000002</cx:pt>
          <cx:pt idx="11860">6.2031999999999998</cx:pt>
          <cx:pt idx="11861">2.2949999999999999</cx:pt>
          <cx:pt idx="11862">9.4724000000000004</cx:pt>
          <cx:pt idx="11863">4.4316000000000004</cx:pt>
          <cx:pt idx="11864">12.992100000000001</cx:pt>
          <cx:pt idx="11865">6.6954000000000002</cx:pt>
          <cx:pt idx="11866">6.3486000000000002</cx:pt>
          <cx:pt idx="11867">11.588200000000001</cx:pt>
          <cx:pt idx="11868">9.5886999999999993</cx:pt>
          <cx:pt idx="11869">8.5974000000000004</cx:pt>
          <cx:pt idx="11870">1.7418</cx:pt>
          <cx:pt idx="11871">5.5816999999999997</cx:pt>
          <cx:pt idx="11872">9.3300999999999998</cx:pt>
          <cx:pt idx="11873">4.5960000000000001</cx:pt>
          <cx:pt idx="11874">2.2949999999999999</cx:pt>
          <cx:pt idx="11875">10.914</cx:pt>
          <cx:pt idx="11876">0</cx:pt>
          <cx:pt idx="11877">4.7576000000000001</cx:pt>
          <cx:pt idx="11878">1.6821999999999999</cx:pt>
          <cx:pt idx="11879">0</cx:pt>
          <cx:pt idx="11880">5.2575000000000003</cx:pt>
          <cx:pt idx="11881">8.2353000000000005</cx:pt>
          <cx:pt idx="11882">8.5856999999999992</cx:pt>
          <cx:pt idx="11883">11.0794</cx:pt>
          <cx:pt idx="11884">0</cx:pt>
          <cx:pt idx="11885">10.6304</cx:pt>
          <cx:pt idx="11886">11.806699999999999</cx:pt>
          <cx:pt idx="11887">10.5997</cx:pt>
          <cx:pt idx="11888">10.2113</cx:pt>
          <cx:pt idx="11889">10.504899999999999</cx:pt>
          <cx:pt idx="11890">10.622999999999999</cx:pt>
          <cx:pt idx="11891">2.4405999999999999</cx:pt>
          <cx:pt idx="11892">2.2949999999999999</cx:pt>
          <cx:pt idx="11893">6.2826000000000004</cx:pt>
          <cx:pt idx="11894">8.7246000000000006</cx:pt>
          <cx:pt idx="11895">9.3996999999999993</cx:pt>
          <cx:pt idx="11896">9.5374999999999996</cx:pt>
          <cx:pt idx="11897">10.474500000000001</cx:pt>
          <cx:pt idx="11898">11.6159</cx:pt>
          <cx:pt idx="11899">0.33400000000000002</cx:pt>
          <cx:pt idx="11900">7.0701000000000001</cx:pt>
          <cx:pt idx="11901">8.8175000000000008</cx:pt>
          <cx:pt idx="11902">0</cx:pt>
          <cx:pt idx="11903">7.3234000000000004</cx:pt>
          <cx:pt idx="11904">9.7537000000000003</cx:pt>
          <cx:pt idx="11905">0</cx:pt>
          <cx:pt idx="11906">8.7888000000000002</cx:pt>
          <cx:pt idx="11907">9.2941000000000003</cx:pt>
          <cx:pt idx="11908">11.0969</cx:pt>
          <cx:pt idx="11909">10.3773</cx:pt>
          <cx:pt idx="11910">8.1754999999999995</cx:pt>
          <cx:pt idx="11911">0.33400000000000002</cx:pt>
          <cx:pt idx="11912">8.7164999999999999</cx:pt>
          <cx:pt idx="11913">6.367</cx:pt>
          <cx:pt idx="11914">4.8517000000000001</cx:pt>
          <cx:pt idx="11915">8.0938999999999997</cx:pt>
          <cx:pt idx="11916">4.0328999999999997</cx:pt>
          <cx:pt idx="11917">0</cx:pt>
          <cx:pt idx="11918">6.4932999999999996</cx:pt>
          <cx:pt idx="11919">7.5728</cx:pt>
          <cx:pt idx="11920">3.2227999999999999</cx:pt>
          <cx:pt idx="11921">9.7864000000000004</cx:pt>
          <cx:pt idx="11922">5.1973000000000003</cx:pt>
          <cx:pt idx="11923">0.33400000000000002</cx:pt>
          <cx:pt idx="11924">6.0008999999999997</cx:pt>
          <cx:pt idx="11925">0</cx:pt>
          <cx:pt idx="11926">10.925599999999999</cx:pt>
          <cx:pt idx="11927">0</cx:pt>
          <cx:pt idx="11928">10.317600000000001</cx:pt>
          <cx:pt idx="11929">9.3963000000000001</cx:pt>
          <cx:pt idx="11930">10.4856</cx:pt>
          <cx:pt idx="11931">1.8500000000000001</cx:pt>
          <cx:pt idx="11932">11.716699999999999</cx:pt>
          <cx:pt idx="11933">11.852</cx:pt>
          <cx:pt idx="11934">6.1246</cx:pt>
          <cx:pt idx="11935">8.1049000000000007</cx:pt>
          <cx:pt idx="11936">0</cx:pt>
          <cx:pt idx="11937">8.8331999999999997</cx:pt>
          <cx:pt idx="11938">10.156000000000001</cx:pt>
          <cx:pt idx="11939">0</cx:pt>
          <cx:pt idx="11940">4.9642999999999997</cx:pt>
          <cx:pt idx="11941">7.8712999999999997</cx:pt>
          <cx:pt idx="11942">12.0769</cx:pt>
          <cx:pt idx="11943">12.010999999999999</cx:pt>
          <cx:pt idx="11944">9.9918999999999993</cx:pt>
          <cx:pt idx="11945">11.768599999999999</cx:pt>
          <cx:pt idx="11946">11.422800000000001</cx:pt>
          <cx:pt idx="11947">10.851900000000001</cx:pt>
          <cx:pt idx="11948">10.6004</cx:pt>
          <cx:pt idx="11949">11.434100000000001</cx:pt>
          <cx:pt idx="11950">11.318</cx:pt>
          <cx:pt idx="11951">9.0105000000000004</cx:pt>
          <cx:pt idx="11952">8.3047000000000004</cx:pt>
          <cx:pt idx="11953">8.6021999999999998</cx:pt>
          <cx:pt idx="11954">13.0839</cx:pt>
          <cx:pt idx="11955">11.65</cx:pt>
          <cx:pt idx="11956">9.6995000000000005</cx:pt>
          <cx:pt idx="11957">11.388299999999999</cx:pt>
          <cx:pt idx="11958">11.1662</cx:pt>
          <cx:pt idx="11959">3.4802</cx:pt>
          <cx:pt idx="11960">11.1686</cx:pt>
          <cx:pt idx="11961">11.1187</cx:pt>
          <cx:pt idx="11962">5.3433000000000002</cx:pt>
          <cx:pt idx="11963">1.3577999999999999</cx:pt>
          <cx:pt idx="11964">0.33400000000000002</cx:pt>
          <cx:pt idx="11965">9.0120000000000005</cx:pt>
          <cx:pt idx="11966">9.4169999999999998</cx:pt>
          <cx:pt idx="11967">9.5078999999999994</cx:pt>
          <cx:pt idx="11968">9.7268000000000008</cx:pt>
          <cx:pt idx="11969">10.8438</cx:pt>
          <cx:pt idx="11970">9.7748000000000008</cx:pt>
          <cx:pt idx="11971">1.2032</cx:pt>
          <cx:pt idx="11972">7.4078999999999997</cx:pt>
          <cx:pt idx="11973">8.6591000000000005</cx:pt>
          <cx:pt idx="11974">9.1166</cx:pt>
          <cx:pt idx="11975">6.8335999999999997</cx:pt>
          <cx:pt idx="11976">2.8056000000000001</cx:pt>
          <cx:pt idx="11977">8.5155999999999992</cx:pt>
          <cx:pt idx="11978">7.7065000000000001</cx:pt>
          <cx:pt idx="11979">9.0691000000000006</cx:pt>
          <cx:pt idx="11980">5.7446999999999999</cx:pt>
          <cx:pt idx="11981">0.33400000000000002</cx:pt>
          <cx:pt idx="11982">0.60499999999999998</cx:pt>
          <cx:pt idx="11983">7.3966000000000003</cx:pt>
          <cx:pt idx="11984">0</cx:pt>
          <cx:pt idx="11985">8.1095000000000006</cx:pt>
          <cx:pt idx="11986">8.7308000000000003</cx:pt>
          <cx:pt idx="11987">11.1229</cx:pt>
          <cx:pt idx="11988">4.1002000000000001</cx:pt>
          <cx:pt idx="11989">11.463200000000001</cx:pt>
          <cx:pt idx="11990">10.396100000000001</cx:pt>
          <cx:pt idx="11991">0.60499999999999998</cx:pt>
          <cx:pt idx="11992">7.9869000000000003</cx:pt>
          <cx:pt idx="11993">10.142099999999999</cx:pt>
          <cx:pt idx="11994">12.4062</cx:pt>
          <cx:pt idx="11995">8.5808</cx:pt>
          <cx:pt idx="11996">8.6224000000000007</cx:pt>
          <cx:pt idx="11997">10.2866</cx:pt>
          <cx:pt idx="11998">10.3308</cx:pt>
          <cx:pt idx="11999">10.455399999999999</cx:pt>
          <cx:pt idx="12000">10.593400000000001</cx:pt>
          <cx:pt idx="12001">7.2926000000000002</cx:pt>
          <cx:pt idx="12002">0</cx:pt>
          <cx:pt idx="12003">6.5625</cx:pt>
          <cx:pt idx="12004">1.2032</cx:pt>
          <cx:pt idx="12005">0</cx:pt>
          <cx:pt idx="12006">0</cx:pt>
          <cx:pt idx="12007">10.199199999999999</cx:pt>
          <cx:pt idx="12008">8.4428999999999998</cx:pt>
          <cx:pt idx="12009">12.152200000000001</cx:pt>
          <cx:pt idx="12010">6.9291999999999998</cx:pt>
          <cx:pt idx="12011">5.9592999999999998</cx:pt>
          <cx:pt idx="12012">6.1138000000000003</cx:pt>
          <cx:pt idx="12013">0</cx:pt>
          <cx:pt idx="12014">9.3261000000000003</cx:pt>
          <cx:pt idx="12015">0</cx:pt>
          <cx:pt idx="12016">6.1565000000000003</cx:pt>
          <cx:pt idx="12017">0</cx:pt>
          <cx:pt idx="12018">4.5324999999999998</cx:pt>
          <cx:pt idx="12019">4.2850999999999999</cx:pt>
          <cx:pt idx="12020">4.3784000000000001</cx:pt>
          <cx:pt idx="12021">10.1013</cx:pt>
          <cx:pt idx="12022">8.1768000000000001</cx:pt>
          <cx:pt idx="12023">9.7710000000000008</cx:pt>
          <cx:pt idx="12024">8.6586999999999996</cx:pt>
          <cx:pt idx="12025">6.2385000000000002</cx:pt>
          <cx:pt idx="12026">0</cx:pt>
          <cx:pt idx="12027">9.7330000000000005</cx:pt>
          <cx:pt idx="12028">14.963200000000001</cx:pt>
          <cx:pt idx="12029">11.1997</cx:pt>
          <cx:pt idx="12030">8.8454999999999995</cx:pt>
          <cx:pt idx="12031">8.8504000000000005</cx:pt>
          <cx:pt idx="12032">4.9276999999999997</cx:pt>
          <cx:pt idx="12033">8.6712000000000007</cx:pt>
          <cx:pt idx="12034">3.5135000000000001</cx:pt>
          <cx:pt idx="12035">5.5738000000000003</cx:pt>
          <cx:pt idx="12036">5.9713000000000003</cx:pt>
          <cx:pt idx="12037">6.5705</cx:pt>
          <cx:pt idx="12038">11.184799999999999</cx:pt>
          <cx:pt idx="12039">0</cx:pt>
          <cx:pt idx="12040">6.2031999999999998</cx:pt>
          <cx:pt idx="12041">3.3755000000000002</cx:pt>
          <cx:pt idx="12042">0</cx:pt>
          <cx:pt idx="12043">9.7365999999999993</cx:pt>
          <cx:pt idx="12044">0.33400000000000002</cx:pt>
          <cx:pt idx="12045">0</cx:pt>
          <cx:pt idx="12046">7.5629</cx:pt>
          <cx:pt idx="12047">10.7454</cx:pt>
          <cx:pt idx="12048">8.3072999999999997</cx:pt>
          <cx:pt idx="12049">13.6058</cx:pt>
          <cx:pt idx="12050">9.6563999999999997</cx:pt>
          <cx:pt idx="12051">5.3798000000000004</cx:pt>
          <cx:pt idx="12052">0.60499999999999998</cx:pt>
          <cx:pt idx="12053">6.7241</cx:pt>
          <cx:pt idx="12054">9.6615000000000002</cx:pt>
          <cx:pt idx="12055">7.5688000000000004</cx:pt>
          <cx:pt idx="12056">6.8689999999999998</cx:pt>
          <cx:pt idx="12057">8.7395999999999994</cx:pt>
          <cx:pt idx="12058">9.1486999999999998</cx:pt>
          <cx:pt idx="12059">11.252700000000001</cx:pt>
          <cx:pt idx="12060">9.7667000000000002</cx:pt>
          <cx:pt idx="12061">7.4641999999999999</cx:pt>
          <cx:pt idx="12062">10.8797</cx:pt>
          <cx:pt idx="12063">10.2302</cx:pt>
          <cx:pt idx="12064">0.83309999999999995</cx:pt>
          <cx:pt idx="12065">6.0361000000000002</cx:pt>
          <cx:pt idx="12066">3.6395</cx:pt>
          <cx:pt idx="12067">8.1400000000000006</cx:pt>
          <cx:pt idx="12068">2.8056000000000001</cx:pt>
          <cx:pt idx="12069">6.2533000000000003</cx:pt>
          <cx:pt idx="12070">8.1845999999999997</cx:pt>
          <cx:pt idx="12071">0.33400000000000002</cx:pt>
          <cx:pt idx="12072">6.4337</cx:pt>
          <cx:pt idx="12073">8.8091000000000008</cx:pt>
          <cx:pt idx="12074">6.8825000000000003</cx:pt>
          <cx:pt idx="12075">10.4499</cx:pt>
          <cx:pt idx="12076">8.4309999999999992</cx:pt>
          <cx:pt idx="12077">8.5021000000000004</cx:pt>
          <cx:pt idx="12078">10.468999999999999</cx:pt>
          <cx:pt idx="12079">8.3107000000000006</cx:pt>
          <cx:pt idx="12080">0</cx:pt>
          <cx:pt idx="12081">0.60499999999999998</cx:pt>
          <cx:pt idx="12082">6.7695999999999996</cx:pt>
          <cx:pt idx="12083">8.9077999999999999</cx:pt>
          <cx:pt idx="12084">9.6134000000000004</cx:pt>
          <cx:pt idx="12085">0</cx:pt>
          <cx:pt idx="12086">6.0414000000000003</cx:pt>
          <cx:pt idx="12087">0</cx:pt>
          <cx:pt idx="12088">0</cx:pt>
          <cx:pt idx="12089">13.5914</cx:pt>
          <cx:pt idx="12090">5.6280000000000001</cx:pt>
          <cx:pt idx="12091">8.3117999999999999</cx:pt>
          <cx:pt idx="12092">1.4975000000000001</cx:pt>
          <cx:pt idx="12093">9.2310999999999996</cx:pt>
          <cx:pt idx="12094">0</cx:pt>
          <cx:pt idx="12095">8.8032000000000004</cx:pt>
          <cx:pt idx="12096">0</cx:pt>
          <cx:pt idx="12097">9.7553999999999998</cx:pt>
          <cx:pt idx="12098">11.302099999999999</cx:pt>
          <cx:pt idx="12099">8.6600999999999999</cx:pt>
          <cx:pt idx="12100">1.7619</cx:pt>
          <cx:pt idx="12101">11.4529</cx:pt>
          <cx:pt idx="12102">7.2061999999999999</cx:pt>
          <cx:pt idx="12103">8.2490000000000006</cx:pt>
          <cx:pt idx="12104">2.0447000000000002</cx:pt>
          <cx:pt idx="12105">7.8208000000000002</cx:pt>
          <cx:pt idx="12106">9.1199999999999992</cx:pt>
          <cx:pt idx="12107">5.6654999999999998</cx:pt>
          <cx:pt idx="12108">8.8323999999999998</cx:pt>
          <cx:pt idx="12109">11.137</cx:pt>
          <cx:pt idx="12110">0.60499999999999998</cx:pt>
          <cx:pt idx="12111">0.60499999999999998</cx:pt>
          <cx:pt idx="12112">9.7467000000000006</cx:pt>
          <cx:pt idx="12113">6.6661000000000001</cx:pt>
          <cx:pt idx="12114">4.1269</cx:pt>
          <cx:pt idx="12115">6.8208000000000002</cx:pt>
          <cx:pt idx="12116">11.2857</cx:pt>
          <cx:pt idx="12117">0.83309999999999995</cx:pt>
          <cx:pt idx="12118">0</cx:pt>
          <cx:pt idx="12119">9.5550999999999995</cx:pt>
          <cx:pt idx="12120">7.9202000000000004</cx:pt>
          <cx:pt idx="12121">0</cx:pt>
          <cx:pt idx="12122">0.33400000000000002</cx:pt>
          <cx:pt idx="12123">9.5202000000000009</cx:pt>
          <cx:pt idx="12124">11.167400000000001</cx:pt>
          <cx:pt idx="12125">0</cx:pt>
          <cx:pt idx="12126">0</cx:pt>
          <cx:pt idx="12127">0</cx:pt>
          <cx:pt idx="12128">9.4808000000000003</cx:pt>
          <cx:pt idx="12129">0</cx:pt>
          <cx:pt idx="12130">9.8850999999999996</cx:pt>
          <cx:pt idx="12131">11.3789</cx:pt>
          <cx:pt idx="12132">5.2770000000000001</cx:pt>
          <cx:pt idx="12133">7.2163000000000004</cx:pt>
          <cx:pt idx="12134">10.183400000000001</cx:pt>
          <cx:pt idx="12135">4.8646000000000003</cx:pt>
          <cx:pt idx="12136">2.0447000000000002</cx:pt>
          <cx:pt idx="12137">5.1557000000000004</cx:pt>
          <cx:pt idx="12138">2.3696000000000002</cx:pt>
          <cx:pt idx="12139">4.3601999999999999</cx:pt>
          <cx:pt idx="12140">0</cx:pt>
          <cx:pt idx="12141">10.1418</cx:pt>
          <cx:pt idx="12142">7.6645000000000003</cx:pt>
          <cx:pt idx="12143">0</cx:pt>
          <cx:pt idx="12144">0</cx:pt>
          <cx:pt idx="12145">1.3577999999999999</cx:pt>
          <cx:pt idx="12146">9.1911000000000005</cx:pt>
          <cx:pt idx="12147">10.0869</cx:pt>
          <cx:pt idx="12148">12.4201</cx:pt>
          <cx:pt idx="12149">9.0457999999999998</cx:pt>
          <cx:pt idx="12150">0</cx:pt>
          <cx:pt idx="12151">9.3515999999999995</cx:pt>
          <cx:pt idx="12152">10.485099999999999</cx:pt>
          <cx:pt idx="12153">11.016400000000001</cx:pt>
          <cx:pt idx="12154">0</cx:pt>
          <cx:pt idx="12155">11.2019</cx:pt>
          <cx:pt idx="12156">8.0982000000000003</cx:pt>
          <cx:pt idx="12157">12.2738</cx:pt>
          <cx:pt idx="12158">12.564399999999999</cx:pt>
          <cx:pt idx="12159">5.5270000000000001</cx:pt>
          <cx:pt idx="12160">3.5135000000000001</cx:pt>
          <cx:pt idx="12161">2.3696000000000002</cx:pt>
          <cx:pt idx="12162">7.9191000000000003</cx:pt>
          <cx:pt idx="12163">7.3898999999999999</cx:pt>
          <cx:pt idx="12164">8.8149999999999995</cx:pt>
          <cx:pt idx="12165">0</cx:pt>
          <cx:pt idx="12166">0</cx:pt>
          <cx:pt idx="12167">6.2728999999999999</cx:pt>
          <cx:pt idx="12168">1.6248</cx:pt>
          <cx:pt idx="12169">3.2625000000000002</cx:pt>
          <cx:pt idx="12170">8.6582000000000008</cx:pt>
          <cx:pt idx="12171">7.9356</cx:pt>
          <cx:pt idx="12172">12.326499999999999</cx:pt>
          <cx:pt idx="12173">0.33400000000000002</cx:pt>
          <cx:pt idx="12174">9.9589999999999996</cx:pt>
          <cx:pt idx="12175">9.9632000000000005</cx:pt>
          <cx:pt idx="12176">5.8720999999999997</cx:pt>
          <cx:pt idx="12177">7.5155000000000003</cx:pt>
          <cx:pt idx="12178">9.2844999999999995</cx:pt>
          <cx:pt idx="12179">9.2553999999999998</cx:pt>
          <cx:pt idx="12180">4.4489000000000001</cx:pt>
          <cx:pt idx="12181">0</cx:pt>
          <cx:pt idx="12182">13.254099999999999</cx:pt>
          <cx:pt idx="12183">12.3247</cx:pt>
          <cx:pt idx="12184">10.803599999999999</cx:pt>
          <cx:pt idx="12185">8.8091000000000008</cx:pt>
          <cx:pt idx="12186">6.7169999999999996</cx:pt>
          <cx:pt idx="12187">7.1276999999999999</cx:pt>
          <cx:pt idx="12188">3.0966999999999998</cx:pt>
          <cx:pt idx="12189">8.6119000000000003</cx:pt>
          <cx:pt idx="12190">1.4987999999999999</cx:pt>
          <cx:pt idx="12191">0.60499999999999998</cx:pt>
          <cx:pt idx="12192">7.4318999999999997</cx:pt>
          <cx:pt idx="12193">5.7236000000000002</cx:pt>
          <cx:pt idx="12194">0.33400000000000002</cx:pt>
          <cx:pt idx="12195">5.8331</cx:pt>
          <cx:pt idx="12196">8.7751999999999999</cx:pt>
          <cx:pt idx="12197">2.0447000000000002</cx:pt>
          <cx:pt idx="12198">8.1781000000000006</cx:pt>
          <cx:pt idx="12199">0.33400000000000002</cx:pt>
          <cx:pt idx="12200">12.0618</cx:pt>
          <cx:pt idx="12201">8.0184999999999995</cx:pt>
          <cx:pt idx="12202">4.7435999999999998</cx:pt>
          <cx:pt idx="12203">7.4894999999999996</cx:pt>
          <cx:pt idx="12204">9.9480000000000004</cx:pt>
          <cx:pt idx="12205">0</cx:pt>
          <cx:pt idx="12206">4.8121</cx:pt>
          <cx:pt idx="12207">5.3978000000000002</cx:pt>
          <cx:pt idx="12208">12.604799999999999</cx:pt>
          <cx:pt idx="12209">12.1037</cx:pt>
          <cx:pt idx="12210">5.7862</cx:pt>
          <cx:pt idx="12211">0</cx:pt>
          <cx:pt idx="12212">3.5459999999999998</cx:pt>
          <cx:pt idx="12213">9.0246999999999993</cx:pt>
          <cx:pt idx="12214">8.8314000000000004</cx:pt>
          <cx:pt idx="12215">5.0575000000000001</cx:pt>
          <cx:pt idx="12216">5.8784999999999998</cx:pt>
          <cx:pt idx="12217">6.0141</cx:pt>
          <cx:pt idx="12218">10.9033</cx:pt>
          <cx:pt idx="12219">0</cx:pt>
          <cx:pt idx="12220">8.1845999999999997</cx:pt>
          <cx:pt idx="12221">1.6248</cx:pt>
          <cx:pt idx="12222">7.4619999999999997</cx:pt>
          <cx:pt idx="12223">9.8763000000000005</cx:pt>
          <cx:pt idx="12224">8.0132999999999992</cx:pt>
          <cx:pt idx="12225">0</cx:pt>
          <cx:pt idx="12226">0</cx:pt>
          <cx:pt idx="12227">8.9281000000000006</cx:pt>
          <cx:pt idx="12228">11.1305</cx:pt>
          <cx:pt idx="12229">10.184699999999999</cx:pt>
          <cx:pt idx="12230">9.2466000000000008</cx:pt>
          <cx:pt idx="12231">0</cx:pt>
          <cx:pt idx="12232">0</cx:pt>
          <cx:pt idx="12233">10.7744</cx:pt>
          <cx:pt idx="12234">10.3574</cx:pt>
          <cx:pt idx="12235">5</cx:pt>
          <cx:pt idx="12236">8.5175999999999998</cx:pt>
          <cx:pt idx="12237">0.33400000000000002</cx:pt>
          <cx:pt idx="12238">6.9353999999999996</cx:pt>
          <cx:pt idx="12239">9.4413999999999998</cx:pt>
          <cx:pt idx="12240">10.598000000000001</cx:pt>
          <cx:pt idx="12241">7.1985000000000001</cx:pt>
          <cx:pt idx="12242">10.850300000000001</cx:pt>
          <cx:pt idx="12243">9.8491999999999997</cx:pt>
          <cx:pt idx="12244">11.301</cx:pt>
          <cx:pt idx="12245">0</cx:pt>
          <cx:pt idx="12246">7.6288999999999998</cx:pt>
          <cx:pt idx="12247">4.1433999999999997</cx:pt>
          <cx:pt idx="12248">6.5048000000000004</cx:pt>
          <cx:pt idx="12249">1.9507000000000001</cx:pt>
          <cx:pt idx="12250">7.2998000000000003</cx:pt>
          <cx:pt idx="12251">8.1545000000000005</cx:pt>
          <cx:pt idx="12252">8.9242000000000008</cx:pt>
          <cx:pt idx="12253">8.5358999999999998</cx:pt>
          <cx:pt idx="12254">9.3823000000000008</cx:pt>
          <cx:pt idx="12255">11.8668</cx:pt>
          <cx:pt idx="12256">11.482200000000001</cx:pt>
          <cx:pt idx="12257">9.5007000000000001</cx:pt>
          <cx:pt idx="12258">8.2327999999999992</cx:pt>
          <cx:pt idx="12259">6.4337</cx:pt>
          <cx:pt idx="12260">3.3010999999999999</cx:pt>
          <cx:pt idx="12261">1.3577999999999999</cx:pt>
          <cx:pt idx="12262">7.5884999999999998</cx:pt>
          <cx:pt idx="12263">10.7278</cx:pt>
          <cx:pt idx="12264">11.022600000000001</cx:pt>
          <cx:pt idx="12265">11.5044</cx:pt>
          <cx:pt idx="12266">10.372199999999999</cx:pt>
          <cx:pt idx="12267">6.7523</cx:pt>
          <cx:pt idx="12268">4.3167</cx:pt>
          <cx:pt idx="12269">6.2582000000000004</cx:pt>
          <cx:pt idx="12270">10.788399999999999</cx:pt>
          <cx:pt idx="12271">13.2356</cx:pt>
          <cx:pt idx="12272">7.8903999999999996</cx:pt>
          <cx:pt idx="12273">6.0357000000000003</cx:pt>
          <cx:pt idx="12274">0</cx:pt>
          <cx:pt idx="12275">7.6792999999999996</cx:pt>
          <cx:pt idx="12276">11.1378</cx:pt>
          <cx:pt idx="12277">8.3664000000000005</cx:pt>
          <cx:pt idx="12278">8.5896000000000008</cx:pt>
          <cx:pt idx="12279">10.0633</cx:pt>
          <cx:pt idx="12280">8.1412999999999993</cx:pt>
          <cx:pt idx="12281">2.7254999999999998</cx:pt>
          <cx:pt idx="12282">9.5460999999999991</cx:pt>
          <cx:pt idx="12283">9.0177999999999994</cx:pt>
          <cx:pt idx="12284">5.1020000000000003</cx:pt>
          <cx:pt idx="12285">0</cx:pt>
          <cx:pt idx="12286">9.7748000000000008</cx:pt>
          <cx:pt idx="12287">0.33400000000000002</cx:pt>
          <cx:pt idx="12288">10.4557</cx:pt>
          <cx:pt idx="12289">2.2949999999999999</cx:pt>
          <cx:pt idx="12290">5.8975999999999997</cx:pt>
          <cx:pt idx="12291">9.7515000000000001</cx:pt>
          <cx:pt idx="12292">5.2476000000000003</cx:pt>
          <cx:pt idx="12293">8.7103000000000002</cx:pt>
          <cx:pt idx="12294">8.2990999999999993</cx:pt>
          <cx:pt idx="12295">11.549300000000001</cx:pt>
          <cx:pt idx="12296">8.1974</cx:pt>
          <cx:pt idx="12297">0</cx:pt>
          <cx:pt idx="12298">10.255000000000001</cx:pt>
          <cx:pt idx="12299">7.5122999999999998</cx:pt>
          <cx:pt idx="12300">9.1158999999999999</cx:pt>
          <cx:pt idx="12301">8.9907000000000004</cx:pt>
          <cx:pt idx="12302">11.560600000000001</cx:pt>
          <cx:pt idx="12303">0</cx:pt>
          <cx:pt idx="12304">10.920999999999999</cx:pt>
          <cx:pt idx="12305">8.8705999999999996</cx:pt>
          <cx:pt idx="12306">13.2357</cx:pt>
          <cx:pt idx="12307">5.5972999999999997</cx:pt>
          <cx:pt idx="12308">8.9215999999999998</cx:pt>
          <cx:pt idx="12309">5.8849</cx:pt>
          <cx:pt idx="12310">6.367</cx:pt>
          <cx:pt idx="12311">0.84150000000000003</cx:pt>
          <cx:pt idx="12312">1.6248</cx:pt>
          <cx:pt idx="12313">0.33400000000000002</cx:pt>
          <cx:pt idx="12314">6.2484000000000002</cx:pt>
          <cx:pt idx="12315">0</cx:pt>
          <cx:pt idx="12316">2.8056000000000001</cx:pt>
          <cx:pt idx="12317">0.60499999999999998</cx:pt>
          <cx:pt idx="12318">2.6345999999999998</cx:pt>
          <cx:pt idx="12319">2.4405999999999999</cx:pt>
          <cx:pt idx="12320">2.8584000000000001</cx:pt>
          <cx:pt idx="12321">2.5728</cx:pt>
          <cx:pt idx="12322">9.5625</cx:pt>
          <cx:pt idx="12323">1.2032</cx:pt>
          <cx:pt idx="12324">10.9031</cx:pt>
          <cx:pt idx="12325">1.7418</cx:pt>
          <cx:pt idx="12326">7.8567999999999998</cx:pt>
          <cx:pt idx="12327">10.2258</cx:pt>
          <cx:pt idx="12328">0</cx:pt>
          <cx:pt idx="12329">8.6403999999999996</cx:pt>
          <cx:pt idx="12330">0</cx:pt>
          <cx:pt idx="12331">0</cx:pt>
          <cx:pt idx="12332">10.002599999999999</cx:pt>
          <cx:pt idx="12333">11.477499999999999</cx:pt>
          <cx:pt idx="12334">4.4489000000000001</cx:pt>
          <cx:pt idx="12335">11.2836</cx:pt>
          <cx:pt idx="12336">7.2488000000000001</cx:pt>
          <cx:pt idx="12337">9.3035999999999994</cx:pt>
          <cx:pt idx="12338">5.2276999999999996</cx:pt>
          <cx:pt idx="12339">12.984299999999999</cx:pt>
          <cx:pt idx="12340">8.5640000000000001</cx:pt>
          <cx:pt idx="12341">10.0291</cx:pt>
          <cx:pt idx="12342">5.3525</cx:pt>
          <cx:pt idx="12343">6.7765000000000004</cx:pt>
          <cx:pt idx="12344">7.0533000000000001</cx:pt>
          <cx:pt idx="12345">10.046200000000001</cx:pt>
          <cx:pt idx="12346">5.1020000000000003</cx:pt>
          <cx:pt idx="12347">0</cx:pt>
          <cx:pt idx="12348">8.4770000000000003</cx:pt>
          <cx:pt idx="12349">7.2011000000000003</cx:pt>
          <cx:pt idx="12350">8.8116000000000003</cx:pt>
          <cx:pt idx="12351">7.9029999999999996</cx:pt>
          <cx:pt idx="12352">9.3231000000000002</cx:pt>
          <cx:pt idx="12353">9.1981999999999999</cx:pt>
          <cx:pt idx="12354">10.422599999999999</cx:pt>
          <cx:pt idx="12355">2.0447000000000002</cx:pt>
          <cx:pt idx="12356">12.697100000000001</cx:pt>
          <cx:pt idx="12357">10.7995</cx:pt>
          <cx:pt idx="12358">8.3294999999999995</cx:pt>
          <cx:pt idx="12359">10.6356</cx:pt>
          <cx:pt idx="12360">10.4117</cx:pt>
          <cx:pt idx="12361">5.5175000000000001</cx:pt>
          <cx:pt idx="12362">9.7850999999999999</cx:pt>
          <cx:pt idx="12363">13.5091</cx:pt>
          <cx:pt idx="12364">6.4466999999999999</cx:pt>
          <cx:pt idx="12365">9.8409999999999993</cx:pt>
          <cx:pt idx="12366">8.8041</cx:pt>
          <cx:pt idx="12367">10.2479</cx:pt>
          <cx:pt idx="12368">4.0781000000000001</cx:pt>
          <cx:pt idx="12369">8.7896999999999998</cx:pt>
          <cx:pt idx="12370">0</cx:pt>
          <cx:pt idx="12371">9.9514999999999993</cx:pt>
          <cx:pt idx="12372">10.8687</cx:pt>
          <cx:pt idx="12373">0</cx:pt>
          <cx:pt idx="12374">7.3093000000000004</cx:pt>
          <cx:pt idx="12375">7.3514999999999997</cx:pt>
          <cx:pt idx="12376">12.9335</cx:pt>
          <cx:pt idx="12377">10.9107</cx:pt>
          <cx:pt idx="12378">10.2005</cx:pt>
          <cx:pt idx="12379">7.6383999999999999</cx:pt>
          <cx:pt idx="12380">0.33400000000000002</cx:pt>
          <cx:pt idx="12381">5.0461999999999998</cx:pt>
          <cx:pt idx="12382">0.60499999999999998</cx:pt>
          <cx:pt idx="12383">6.8003</cx:pt>
          <cx:pt idx="12384">0</cx:pt>
          <cx:pt idx="12385">8.3911999999999995</cx:pt>
          <cx:pt idx="12386">5.3616999999999999</cx:pt>
          <cx:pt idx="12387">9.5000999999999998</cx:pt>
          <cx:pt idx="12388">7.1779000000000002</cx:pt>
          <cx:pt idx="12389">5.1870000000000003</cx:pt>
          <cx:pt idx="12390">5.3525</cx:pt>
          <cx:pt idx="12391">10.433</cx:pt>
          <cx:pt idx="12392">8.7845999999999993</cx:pt>
          <cx:pt idx="12393">3.7271999999999998</cx:pt>
          <cx:pt idx="12394">12.1678</cx:pt>
          <cx:pt idx="12395">10.7957</cx:pt>
          <cx:pt idx="12396">7.3444000000000003</cx:pt>
          <cx:pt idx="12397">3.2625000000000002</cx:pt>
          <cx:pt idx="12398">9.6225000000000005</cx:pt>
          <cx:pt idx="12399">0</cx:pt>
          <cx:pt idx="12400">8.9033999999999995</cx:pt>
          <cx:pt idx="12401">3.1819999999999999</cx:pt>
          <cx:pt idx="12402">0.60499999999999998</cx:pt>
          <cx:pt idx="12403">3.1819999999999999</cx:pt>
          <cx:pt idx="12404">4.7850999999999999</cx:pt>
          <cx:pt idx="12405">7.6756000000000002</cx:pt>
          <cx:pt idx="12406">4.9276999999999997</cx:pt>
          <cx:pt idx="12407">11.3108</cx:pt>
          <cx:pt idx="12408">9.1212999999999997</cx:pt>
          <cx:pt idx="12409">2.6939000000000002</cx:pt>
          <cx:pt idx="12410">9.6606000000000005</cx:pt>
          <cx:pt idx="12411">12.1197</cx:pt>
          <cx:pt idx="12412">8.7998999999999992</cx:pt>
          <cx:pt idx="12413">0</cx:pt>
          <cx:pt idx="12414">12.663</cx:pt>
          <cx:pt idx="12415">9.2565000000000008</cx:pt>
          <cx:pt idx="12416">6.8532999999999999</cx:pt>
          <cx:pt idx="12417">2.9584999999999999</cx:pt>
          <cx:pt idx="12418">0.33400000000000002</cx:pt>
          <cx:pt idx="12419">2.9584999999999999</cx:pt>
          <cx:pt idx="12420">7.3045</cx:pt>
          <cx:pt idx="12421">11.734999999999999</cx:pt>
          <cx:pt idx="12422">6.9260999999999999</cx:pt>
          <cx:pt idx="12423">0</cx:pt>
          <cx:pt idx="12424">6.2385000000000002</cx:pt>
          <cx:pt idx="12425">1.6248</cx:pt>
          <cx:pt idx="12426">7.1463999999999999</cx:pt>
          <cx:pt idx="12427">8.9847999999999999</cx:pt>
          <cx:pt idx="12428">11.2697</cx:pt>
          <cx:pt idx="12429">4.2850999999999999</cx:pt>
          <cx:pt idx="12430">0</cx:pt>
          <cx:pt idx="12431">3.3010999999999999</cx:pt>
          <cx:pt idx="12432">0</cx:pt>
          <cx:pt idx="12433">8.2391000000000005</cx:pt>
          <cx:pt idx="12434">8.1820000000000004</cx:pt>
          <cx:pt idx="12435">8.4428999999999998</cx:pt>
          <cx:pt idx="12436">5</cx:pt>
          <cx:pt idx="12437">8.4739000000000004</cx:pt>
          <cx:pt idx="12438">9.4212000000000007</cx:pt>
          <cx:pt idx="12439">9.2471999999999994</cx:pt>
          <cx:pt idx="12440">12.555999999999999</cx:pt>
          <cx:pt idx="12441">10.9156</cx:pt>
          <cx:pt idx="12442">3.6985999999999999</cx:pt>
          <cx:pt idx="12443">7.141</cx:pt>
          <cx:pt idx="12444">0.60499999999999998</cx:pt>
          <cx:pt idx="12445">0</cx:pt>
          <cx:pt idx="12446">8.5580999999999996</cx:pt>
          <cx:pt idx="12447">10.389099999999999</cx:pt>
          <cx:pt idx="12448">12.6069</cx:pt>
          <cx:pt idx="12449">6.2134</cx:pt>
          <cx:pt idx="12450">8.9788999999999994</cx:pt>
          <cx:pt idx="12451">2.9584999999999999</cx:pt>
          <cx:pt idx="12452">6.1234999999999999</cx:pt>
          <cx:pt idx="12453">9.7439999999999998</cx:pt>
          <cx:pt idx="12454">8.3270999999999997</cx:pt>
          <cx:pt idx="12455">13.835699999999999</cx:pt>
          <cx:pt idx="12456">7.4405999999999999</cx:pt>
          <cx:pt idx="12457">5.8396999999999997</cx:pt>
          <cx:pt idx="12458">9.1995000000000005</cx:pt>
          <cx:pt idx="12459">14.1188</cx:pt>
          <cx:pt idx="12460">10.815300000000001</cx:pt>
          <cx:pt idx="12461">9.9650999999999996</cx:pt>
          <cx:pt idx="12462">8.1104000000000003</cx:pt>
          <cx:pt idx="12463">4.7713999999999999</cx:pt>
          <cx:pt idx="12464">7.5019999999999998</cx:pt>
          <cx:pt idx="12465">5.1237000000000004</cx:pt>
          <cx:pt idx="12466">1.4975000000000001</cx:pt>
          <cx:pt idx="12467">9.2497000000000007</cx:pt>
          <cx:pt idx="12468">3.9775</cx:pt>
          <cx:pt idx="12469">10.2583</cx:pt>
          <cx:pt idx="12470">4.6863999999999999</cx:pt>
          <cx:pt idx="12471">9.1196999999999999</cx:pt>
          <cx:pt idx="12472">1.8500000000000001</cx:pt>
          <cx:pt idx="12473">5.7164000000000001</cx:pt>
          <cx:pt idx="12474">2.1331000000000002</cx:pt>
          <cx:pt idx="12475">10.0914</cx:pt>
          <cx:pt idx="12476">7.3559000000000001</cx:pt>
          <cx:pt idx="12477">7.5624000000000002</cx:pt>
          <cx:pt idx="12478">12.8316</cx:pt>
          <cx:pt idx="12479">11.190099999999999</cx:pt>
          <cx:pt idx="12480">11.707700000000001</cx:pt>
          <cx:pt idx="12481">12.243399999999999</cx:pt>
          <cx:pt idx="12482">9.8496000000000006</cx:pt>
          <cx:pt idx="12483">4.8646000000000003</cx:pt>
          <cx:pt idx="12484">9.5446000000000009</cx:pt>
          <cx:pt idx="12485">10.4819</cx:pt>
          <cx:pt idx="12486">11.7835</cx:pt>
          <cx:pt idx="12487">10.6823</cx:pt>
          <cx:pt idx="12488">10.0855</cx:pt>
          <cx:pt idx="12489">11.990399999999999</cx:pt>
          <cx:pt idx="12490">5.2671999999999999</cx:pt>
          <cx:pt idx="12491">7.8372000000000002</cx:pt>
          <cx:pt idx="12492">0</cx:pt>
          <cx:pt idx="12493">2.7507999999999999</cx:pt>
          <cx:pt idx="12494">8.8446999999999996</cx:pt>
          <cx:pt idx="12495">1.2032</cx:pt>
          <cx:pt idx="12496">9.8262</cx:pt>
          <cx:pt idx="12497">9.1172000000000004</cx:pt>
          <cx:pt idx="12498">7.7137000000000002</cx:pt>
          <cx:pt idx="12499">2.2949999999999999</cx:pt>
          <cx:pt idx="12500">8.3422999999999998</cx:pt>
          <cx:pt idx="12501">13.262600000000001</cx:pt>
          <cx:pt idx="12502">0</cx:pt>
          <cx:pt idx="12503">0</cx:pt>
          <cx:pt idx="12504">10.067399999999999</cx:pt>
          <cx:pt idx="12505">1.8500000000000001</cx:pt>
          <cx:pt idx="12506">8.7630999999999997</cx:pt>
          <cx:pt idx="12507">0</cx:pt>
          <cx:pt idx="12508">8.5709999999999997</cx:pt>
          <cx:pt idx="12509">0.33400000000000002</cx:pt>
          <cx:pt idx="12510">8.3549000000000007</cx:pt>
          <cx:pt idx="12511">0.33400000000000002</cx:pt>
          <cx:pt idx="12512">0</cx:pt>
          <cx:pt idx="12513">9.0236000000000001</cx:pt>
          <cx:pt idx="12514">0</cx:pt>
          <cx:pt idx="12515">8.8024000000000004</cx:pt>
          <cx:pt idx="12516">0</cx:pt>
          <cx:pt idx="12517">2.9316</cx:pt>
          <cx:pt idx="12518">5.2961999999999998</cx:pt>
          <cx:pt idx="12519">0</cx:pt>
          <cx:pt idx="12520">3.7553000000000001</cx:pt>
          <cx:pt idx="12521">0.33400000000000002</cx:pt>
          <cx:pt idx="12522">8.9654000000000007</cx:pt>
          <cx:pt idx="12523">10.6173</cx:pt>
          <cx:pt idx="12524">0</cx:pt>
          <cx:pt idx="12525">2.6939000000000002</cx:pt>
          <cx:pt idx="12526">0.60499999999999998</cx:pt>
          <cx:pt idx="12527">8.4330999999999996</cx:pt>
          <cx:pt idx="12528">1.03</cx:pt>
          <cx:pt idx="12529">2.2949999999999999</cx:pt>
          <cx:pt idx="12530">5.6676000000000002</cx:pt>
          <cx:pt idx="12531">9.1242999999999999</cx:pt>
          <cx:pt idx="12532">11.147</cx:pt>
          <cx:pt idx="12533">10.4748</cx:pt>
          <cx:pt idx="12534">9.7653999999999996</cx:pt>
          <cx:pt idx="12535">0.33400000000000002</cx:pt>
          <cx:pt idx="12536">8.4915000000000003</cx:pt>
          <cx:pt idx="12537">0</cx:pt>
          <cx:pt idx="12538">6.7417999999999996</cx:pt>
          <cx:pt idx="12539">0.33400000000000002</cx:pt>
          <cx:pt idx="12540">4.5486000000000004</cx:pt>
          <cx:pt idx="12541">6.5506000000000002</cx:pt>
          <cx:pt idx="12542">8.4969000000000001</cx:pt>
          <cx:pt idx="12543">6.5571000000000002</cx:pt>
          <cx:pt idx="12544">8.8833000000000002</cx:pt>
          <cx:pt idx="12545">1.03</cx:pt>
          <cx:pt idx="12546">5.6430999999999996</cx:pt>
          <cx:pt idx="12547">0.60499999999999998</cx:pt>
          <cx:pt idx="12548">10.9711</cx:pt>
          <cx:pt idx="12549">10.604799999999999</cx:pt>
          <cx:pt idx="12550">9.3561999999999994</cx:pt>
          <cx:pt idx="12551">9.1050000000000004</cx:pt>
          <cx:pt idx="12552">8.5236999999999998</cx:pt>
          <cx:pt idx="12553">3.2831000000000001</cx:pt>
          <cx:pt idx="12554">0</cx:pt>
          <cx:pt idx="12555">5.2074999999999996</cx:pt>
          <cx:pt idx="12556">0</cx:pt>
          <cx:pt idx="12557">8.1197999999999997</cx:pt>
          <cx:pt idx="12558">7.0124000000000004</cx:pt>
          <cx:pt idx="12559">10.1425</cx:pt>
          <cx:pt idx="12560">8.5399999999999991</cx:pt>
          <cx:pt idx="12561">8.6051000000000002</cx:pt>
          <cx:pt idx="12562">8.782</cx:pt>
          <cx:pt idx="12563">6.6623999999999999</cx:pt>
          <cx:pt idx="12564">2.9584999999999999</cx:pt>
          <cx:pt idx="12565">8.8568999999999996</cx:pt>
          <cx:pt idx="12566">10.273400000000001</cx:pt>
          <cx:pt idx="12567">9.3670000000000009</cx:pt>
          <cx:pt idx="12568">10.1928</cx:pt>
          <cx:pt idx="12569">7.2877999999999998</cx:pt>
          <cx:pt idx="12570">9.5754999999999999</cx:pt>
          <cx:pt idx="12571">10.546900000000001</cx:pt>
          <cx:pt idx="12572">7.4599000000000002</cx:pt>
          <cx:pt idx="12573">11.2027</cx:pt>
          <cx:pt idx="12574">7.0072999999999999</cx:pt>
          <cx:pt idx="12575">3.3010999999999999</cx:pt>
          <cx:pt idx="12576">2.6345999999999998</cx:pt>
          <cx:pt idx="12577">1.4975000000000001</cx:pt>
          <cx:pt idx="12578">9.3199000000000005</cx:pt>
          <cx:pt idx="12579">7.8470000000000004</cx:pt>
          <cx:pt idx="12580">9.2928999999999995</cx:pt>
          <cx:pt idx="12581">11.5236</cx:pt>
          <cx:pt idx="12582">4.2850999999999999</cx:pt>
          <cx:pt idx="12583">0.60499999999999998</cx:pt>
          <cx:pt idx="12584">8.5787999999999993</cx:pt>
          <cx:pt idx="12585">0</cx:pt>
          <cx:pt idx="12586">11.387700000000001</cx:pt>
          <cx:pt idx="12587">8.5380000000000003</cx:pt>
          <cx:pt idx="12588">0.60499999999999998</cx:pt>
          <cx:pt idx="12589">0.33400000000000002</cx:pt>
          <cx:pt idx="12590">2.9584999999999999</cx:pt>
          <cx:pt idx="12591">4.6863999999999999</cx:pt>
          <cx:pt idx="12592">9.7683999999999997</cx:pt>
          <cx:pt idx="12593">0</cx:pt>
          <cx:pt idx="12594">9.4212000000000007</cx:pt>
          <cx:pt idx="12595">12.9918</cx:pt>
          <cx:pt idx="12596">7.9794999999999998</cx:pt>
          <cx:pt idx="12597">9.4870999999999999</cx:pt>
          <cx:pt idx="12598">1.8500000000000001</cx:pt>
          <cx:pt idx="12599">11.5032</cx:pt>
          <cx:pt idx="12600">7.2805999999999997</cx:pt>
          <cx:pt idx="12601">8.5399999999999991</cx:pt>
          <cx:pt idx="12602">2.2949999999999999</cx:pt>
          <cx:pt idx="12603">9.6753999999999998</cx:pt>
          <cx:pt idx="12604">0.60499999999999998</cx:pt>
          <cx:pt idx="12605">8.2104999999999997</cx:pt>
          <cx:pt idx="12606">6.5545999999999998</cx:pt>
          <cx:pt idx="12607">0</cx:pt>
          <cx:pt idx="12608">0</cx:pt>
          <cx:pt idx="12609">2.8056000000000001</cx:pt>
          <cx:pt idx="12610">9.1071000000000009</cx:pt>
          <cx:pt idx="12611">8.4969000000000001</cx:pt>
          <cx:pt idx="12612">3.6395</cx:pt>
          <cx:pt idx="12613">7.2187999999999999</cx:pt>
          <cx:pt idx="12614">9.8267000000000007</cx:pt>
          <cx:pt idx="12615">5.3978000000000002</cx:pt>
          <cx:pt idx="12616">10.7645</cx:pt>
          <cx:pt idx="12617">8.0176999999999996</cx:pt>
          <cx:pt idx="12618">1.6248</cx:pt>
          <cx:pt idx="12619">0</cx:pt>
          <cx:pt idx="12620">8.5277999999999992</cx:pt>
          <cx:pt idx="12621">10.4605</cx:pt>
          <cx:pt idx="12622">0</cx:pt>
          <cx:pt idx="12623">0</cx:pt>
          <cx:pt idx="12624">10.937200000000001</cx:pt>
          <cx:pt idx="12625">7.0332999999999997</cx:pt>
          <cx:pt idx="12626">4.3963000000000001</cx:pt>
          <cx:pt idx="12627">2.8584000000000001</cx:pt>
          <cx:pt idx="12628">0</cx:pt>
          <cx:pt idx="12629">10.7989</cx:pt>
          <cx:pt idx="12630">0.33400000000000002</cx:pt>
          <cx:pt idx="12631">9.3693000000000008</cx:pt>
          <cx:pt idx="12632">9.9415999999999993</cx:pt>
          <cx:pt idx="12633">8.7561999999999998</cx:pt>
          <cx:pt idx="12634">7.7954999999999997</cx:pt>
          <cx:pt idx="12635">5.0232999999999999</cx:pt>
          <cx:pt idx="12636">11.286099999999999</cx:pt>
          <cx:pt idx="12637">9.6785999999999994</cx:pt>
          <cx:pt idx="12638">9.3353999999999999</cx:pt>
          <cx:pt idx="12639">9.6176999999999992</cx:pt>
          <cx:pt idx="12640">10.3064</cx:pt>
          <cx:pt idx="12641">5.0117000000000003</cx:pt>
          <cx:pt idx="12642">6.0300000000000002</cx:pt>
          <cx:pt idx="12643">9.3399999999999999</cx:pt>
          <cx:pt idx="12644">9.1001999999999992</cx:pt>
          <cx:pt idx="12645">0</cx:pt>
          <cx:pt idx="12646">0</cx:pt>
          <cx:pt idx="12647">10.411099999999999</cx:pt>
          <cx:pt idx="12648">1.7418</cx:pt>
          <cx:pt idx="12649">5.1451000000000002</cx:pt>
          <cx:pt idx="12650">0</cx:pt>
          <cx:pt idx="12651">0</cx:pt>
          <cx:pt idx="12652">10.0182</cx:pt>
          <cx:pt idx="12653">5.6280000000000001</cx:pt>
          <cx:pt idx="12654">11.2258</cx:pt>
          <cx:pt idx="12655">8.9795999999999996</cx:pt>
          <cx:pt idx="12656">9.0380000000000003</cx:pt>
          <cx:pt idx="12657">9.2109000000000005</cx:pt>
          <cx:pt idx="12658">5.7862</cx:pt>
          <cx:pt idx="12659">10.2767</cx:pt>
          <cx:pt idx="12660">0</cx:pt>
          <cx:pt idx="12661">10.0283</cx:pt>
          <cx:pt idx="12662">5.6280000000000001</cx:pt>
          <cx:pt idx="12663">7.5923999999999996</cx:pt>
          <cx:pt idx="12664">0</cx:pt>
          <cx:pt idx="12665">1.2032</cx:pt>
          <cx:pt idx="12666">9.0336999999999996</cx:pt>
          <cx:pt idx="12667">10.0099</cx:pt>
          <cx:pt idx="12668">4.4996</cx:pt>
          <cx:pt idx="12669">11.891</cx:pt>
          <cx:pt idx="12670">8.8696000000000002</cx:pt>
          <cx:pt idx="12671">1.9507000000000001</cx:pt>
          <cx:pt idx="12672">10.4003</cx:pt>
          <cx:pt idx="12673">9.2065000000000001</cx:pt>
          <cx:pt idx="12674">10.546900000000001</cx:pt>
          <cx:pt idx="12675">7.2061999999999999</cx:pt>
          <cx:pt idx="12676">9.5535999999999994</cx:pt>
          <cx:pt idx="12677">0</cx:pt>
          <cx:pt idx="12678">6.7347999999999999</cx:pt>
          <cx:pt idx="12679">9.3567999999999998</cx:pt>
          <cx:pt idx="12680">0</cx:pt>
          <cx:pt idx="12681">10.287800000000001</cx:pt>
          <cx:pt idx="12682">0.33400000000000002</cx:pt>
          <cx:pt idx="12683">5.0575000000000001</cx:pt>
          <cx:pt idx="12684">9.5501000000000005</cx:pt>
          <cx:pt idx="12685">11.020799999999999</cx:pt>
          <cx:pt idx="12686">9.0213999999999999</cx:pt>
          <cx:pt idx="12687">6.8136999999999999</cx:pt>
          <cx:pt idx="12688">0</cx:pt>
          <cx:pt idx="12689">9.3766999999999996</cx:pt>
          <cx:pt idx="12690">7.8205999999999998</cx:pt>
          <cx:pt idx="12691">1.03</cx:pt>
          <cx:pt idx="12692">1.3577999999999999</cx:pt>
          <cx:pt idx="12693">0.33400000000000002</cx:pt>
          <cx:pt idx="12694">4.6864999999999997</cx:pt>
          <cx:pt idx="12695">9.4074000000000009</cx:pt>
          <cx:pt idx="12696">9.1691000000000003</cx:pt>
          <cx:pt idx="12697">0.60499999999999998</cx:pt>
          <cx:pt idx="12698">2.2162999999999999</cx:pt>
          <cx:pt idx="12699">8.1991999999999994</cx:pt>
          <cx:pt idx="12700">5.5091999999999999</cx:pt>
          <cx:pt idx="12701">11.0974</cx:pt>
          <cx:pt idx="12702">10.1257</cx:pt>
          <cx:pt idx="12703">8.3629999999999995</cx:pt>
          <cx:pt idx="12704">7.6589999999999998</cx:pt>
          <cx:pt idx="12705">0</cx:pt>
          <cx:pt idx="12706">12.763999999999999</cx:pt>
          <cx:pt idx="12707">10.2698</cx:pt>
          <cx:pt idx="12708">7.3954000000000004</cx:pt>
          <cx:pt idx="12709">0</cx:pt>
          <cx:pt idx="12710">10.6441</cx:pt>
          <cx:pt idx="12711">10.677</cx:pt>
          <cx:pt idx="12712">9.0891999999999999</cx:pt>
          <cx:pt idx="12713">4.5476999999999999</cx:pt>
          <cx:pt idx="12714">4.4996</cx:pt>
          <cx:pt idx="12715">11.319100000000001</cx:pt>
          <cx:pt idx="12716">10.2776</cx:pt>
          <cx:pt idx="12717">11.955399999999999</cx:pt>
          <cx:pt idx="12718">0.33400000000000002</cx:pt>
          <cx:pt idx="12719">2.8056000000000001</cx:pt>
          <cx:pt idx="12720">11.5124</cx:pt>
          <cx:pt idx="12721">7.0533000000000001</cx:pt>
          <cx:pt idx="12722">11.3378</cx:pt>
          <cx:pt idx="12723">11.0405</cx:pt>
          <cx:pt idx="12724">10.1058</cx:pt>
          <cx:pt idx="12725">7.8673999999999999</cx:pt>
          <cx:pt idx="12726">2.9093</cx:pt>
          <cx:pt idx="12727">9.1097999999999999</cx:pt>
          <cx:pt idx="12728">9.2528000000000006</cx:pt>
          <cx:pt idx="12729">10.420199999999999</cx:pt>
          <cx:pt idx="12730">4.3601999999999999</cx:pt>
          <cx:pt idx="12731">3.3182</cx:pt>
          <cx:pt idx="12732">9.9024000000000001</cx:pt>
          <cx:pt idx="12733">10.7066</cx:pt>
          <cx:pt idx="12734">0.39240000000000003</cx:pt>
          <cx:pt idx="12735">5.2770000000000001</cx:pt>
          <cx:pt idx="12736">10.6653</cx:pt>
          <cx:pt idx="12737">3.5135000000000001</cx:pt>
          <cx:pt idx="12738">0.33400000000000002</cx:pt>
          <cx:pt idx="12739">7.1059999999999999</cx:pt>
          <cx:pt idx="12740">7.4378000000000002</cx:pt>
          <cx:pt idx="12741">12.2019</cx:pt>
          <cx:pt idx="12742">6.6346999999999996</cx:pt>
          <cx:pt idx="12743">6.4850000000000003</cx:pt>
          <cx:pt idx="12744">11.921099999999999</cx:pt>
          <cx:pt idx="12745">10.382099999999999</cx:pt>
          <cx:pt idx="12746">7.7438000000000002</cx:pt>
          <cx:pt idx="12747">0</cx:pt>
          <cx:pt idx="12748">9.3613</cx:pt>
          <cx:pt idx="12749">0.33400000000000002</cx:pt>
          <cx:pt idx="12750">8.8041</cx:pt>
          <cx:pt idx="12751">6.6807999999999996</cx:pt>
          <cx:pt idx="12752">0</cx:pt>
          <cx:pt idx="12753">11.8154</cx:pt>
          <cx:pt idx="12754">2.5728</cx:pt>
          <cx:pt idx="12755">3.1819999999999999</cx:pt>
          <cx:pt idx="12756">5.6050000000000004</cx:pt>
          <cx:pt idx="12757">0.33400000000000002</cx:pt>
          <cx:pt idx="12758">0.33400000000000002</cx:pt>
          <cx:pt idx="12759">4.1645000000000003</cx:pt>
          <cx:pt idx="12760">3.7829000000000002</cx:pt>
          <cx:pt idx="12761">6.6844999999999999</cx:pt>
          <cx:pt idx="12762">9.0977999999999994</cx:pt>
          <cx:pt idx="12763">7.9660000000000002</cx:pt>
          <cx:pt idx="12764">9.4672999999999998</cx:pt>
          <cx:pt idx="12765">8.3034999999999997</cx:pt>
          <cx:pt idx="12766">0</cx:pt>
          <cx:pt idx="12767">10.75</cx:pt>
          <cx:pt idx="12768">4.1433999999999997</cx:pt>
          <cx:pt idx="12769">0</cx:pt>
          <cx:pt idx="12770">7.6196999999999999</cx:pt>
          <cx:pt idx="12771">0.60499999999999998</cx:pt>
          <cx:pt idx="12772">3.3755000000000002</cx:pt>
          <cx:pt idx="12773">0.60499999999999998</cx:pt>
          <cx:pt idx="12774">7.7279999999999998</cx:pt>
          <cx:pt idx="12775">0.33400000000000002</cx:pt>
          <cx:pt idx="12776">3.609</cx:pt>
          <cx:pt idx="12777">7.8404999999999996</cx:pt>
          <cx:pt idx="12778">8.6234000000000002</cx:pt>
          <cx:pt idx="12779">6.5049000000000001</cx:pt>
          <cx:pt idx="12780">0</cx:pt>
          <cx:pt idx="12781">9.9743999999999993</cx:pt>
          <cx:pt idx="12782">9.7325999999999997</cx:pt>
          <cx:pt idx="12783">8.4418000000000006</cx:pt>
          <cx:pt idx="12784">9.0780999999999992</cx:pt>
          <cx:pt idx="12785">0</cx:pt>
          <cx:pt idx="12786">0</cx:pt>
          <cx:pt idx="12787">7.7507999999999999</cx:pt>
          <cx:pt idx="12788">9.3065999999999995</cx:pt>
          <cx:pt idx="12789">5.5895000000000001</cx:pt>
          <cx:pt idx="12790">0</cx:pt>
          <cx:pt idx="12791">0.83309999999999995</cx:pt>
          <cx:pt idx="12792">4.4660000000000002</cx:pt>
          <cx:pt idx="12793">8.0090000000000003</cx:pt>
          <cx:pt idx="12794">1.3577999999999999</cx:pt>
          <cx:pt idx="12795">8.6441999999999997</cx:pt>
          <cx:pt idx="12796">11.061999999999999</cx:pt>
          <cx:pt idx="12797">0</cx:pt>
          <cx:pt idx="12798">2.1331000000000002</cx:pt>
          <cx:pt idx="12799">8.1212</cx:pt>
          <cx:pt idx="12800">10.472899999999999</cx:pt>
          <cx:pt idx="12801">9.7727000000000004</cx:pt>
          <cx:pt idx="12802">0</cx:pt>
          <cx:pt idx="12803">7.3350999999999997</cx:pt>
          <cx:pt idx="12804">9.6152999999999995</cx:pt>
          <cx:pt idx="12805">7.8140000000000001</cx:pt>
          <cx:pt idx="12806">2.9093</cx:pt>
          <cx:pt idx="12807">10.9945</cx:pt>
          <cx:pt idx="12808">7.4577999999999998</cx:pt>
          <cx:pt idx="12809">8.6021999999999998</cx:pt>
          <cx:pt idx="12810">8.9449000000000005</cx:pt>
          <cx:pt idx="12811">6.8335999999999997</cx:pt>
          <cx:pt idx="12812">9.2403999999999993</cx:pt>
          <cx:pt idx="12813">3.4460999999999999</cx:pt>
          <cx:pt idx="12814">0</cx:pt>
          <cx:pt idx="12815">0</cx:pt>
          <cx:pt idx="12816">0</cx:pt>
          <cx:pt idx="12817">9.1898</cx:pt>
          <cx:pt idx="12818">0</cx:pt>
          <cx:pt idx="12819">1.03</cx:pt>
          <cx:pt idx="12820">0</cx:pt>
          <cx:pt idx="12821">0</cx:pt>
          <cx:pt idx="12822">0</cx:pt>
          <cx:pt idx="12823">2.0447000000000002</cx:pt>
          <cx:pt idx="12824">3.1778</cx:pt>
          <cx:pt idx="12825">0</cx:pt>
          <cx:pt idx="12826">5.2671999999999999</cx:pt>
          <cx:pt idx="12827">8.2402999999999995</cx:pt>
          <cx:pt idx="12828">9.6479999999999997</cx:pt>
          <cx:pt idx="12829">0</cx:pt>
          <cx:pt idx="12830">1.7418</cx:pt>
          <cx:pt idx="12831">1.4975000000000001</cx:pt>
          <cx:pt idx="12832">2.1331000000000002</cx:pt>
          <cx:pt idx="12833">3.5779000000000001</cx:pt>
          <cx:pt idx="12834">0</cx:pt>
          <cx:pt idx="12835">11.103199999999999</cx:pt>
          <cx:pt idx="12836">1.3577999999999999</cx:pt>
          <cx:pt idx="12837">0</cx:pt>
          <cx:pt idx="12838">11.4687</cx:pt>
          <cx:pt idx="12839">10.8415</cx:pt>
          <cx:pt idx="12840">7.5082000000000004</cx:pt>
          <cx:pt idx="12841">10.16</cx:pt>
          <cx:pt idx="12842">10.909700000000001</cx:pt>
          <cx:pt idx="12843">1.3577999999999999</cx:pt>
          <cx:pt idx="12844">9.3846000000000007</cx:pt>
          <cx:pt idx="12845">11.2767</cx:pt>
          <cx:pt idx="12846">0</cx:pt>
          <cx:pt idx="12847">5.9482999999999997</cx:pt>
          <cx:pt idx="12848">9.6501000000000001</cx:pt>
          <cx:pt idx="12849">1.2032</cx:pt>
          <cx:pt idx="12850">10.9788</cx:pt>
          <cx:pt idx="12851">8.5449999999999999</cx:pt>
          <cx:pt idx="12852">0</cx:pt>
          <cx:pt idx="12853">2.8584000000000001</cx:pt>
          <cx:pt idx="12854">0</cx:pt>
          <cx:pt idx="12855">1.6248</cx:pt>
          <cx:pt idx="12856">10.0754</cx:pt>
          <cx:pt idx="12857">9.1461000000000006</cx:pt>
          <cx:pt idx="12858">7.4977999999999998</cx:pt>
          <cx:pt idx="12859">0</cx:pt>
          <cx:pt idx="12860">7.2634999999999996</cx:pt>
          <cx:pt idx="12861">5.6204000000000001</cx:pt>
          <cx:pt idx="12862">6.9012000000000002</cx:pt>
          <cx:pt idx="12863">6.1299999999999999</cx:pt>
          <cx:pt idx="12864">7.8808999999999996</cx:pt>
          <cx:pt idx="12865">9.2651000000000003</cx:pt>
          <cx:pt idx="12866">11.105600000000001</cx:pt>
          <cx:pt idx="12867">9.5843000000000007</cx:pt>
          <cx:pt idx="12868">9.5475999999999992</cx:pt>
          <cx:pt idx="12869">9.9389000000000003</cx:pt>
          <cx:pt idx="12870">9.3675999999999995</cx:pt>
          <cx:pt idx="12871">7.5923999999999996</cx:pt>
          <cx:pt idx="12872">0</cx:pt>
          <cx:pt idx="12873">11.123699999999999</cx:pt>
          <cx:pt idx="12874">11.830399999999999</cx:pt>
          <cx:pt idx="12875">1.3577999999999999</cx:pt>
          <cx:pt idx="12876">11.393599999999999</cx:pt>
          <cx:pt idx="12877">8.9442000000000004</cx:pt>
          <cx:pt idx="12878">0</cx:pt>
          <cx:pt idx="12879">2.6345999999999998</cx:pt>
          <cx:pt idx="12880">9.6400000000000006</cx:pt>
          <cx:pt idx="12881">3.4802</cx:pt>
          <cx:pt idx="12882">11.870200000000001</cx:pt>
          <cx:pt idx="12883">7.9401999999999999</cx:pt>
          <cx:pt idx="12884">1.2032</cx:pt>
          <cx:pt idx="12885">3.4802</cx:pt>
          <cx:pt idx="12886">9.3602000000000007</cx:pt>
          <cx:pt idx="12887">8.2624999999999993</cx:pt>
          <cx:pt idx="12888">5.3525</cx:pt>
          <cx:pt idx="12889">0.33400000000000002</cx:pt>
          <cx:pt idx="12890">10.8721</cx:pt>
          <cx:pt idx="12891">0</cx:pt>
          <cx:pt idx="12892">0</cx:pt>
          <cx:pt idx="12893">4.2850999999999999</cx:pt>
          <cx:pt idx="12894">8.8224</cx:pt>
          <cx:pt idx="12895">8.5410000000000004</cx:pt>
          <cx:pt idx="12896">10.1425</cx:pt>
          <cx:pt idx="12897">8.3260000000000005</cx:pt>
          <cx:pt idx="12898">7.5407999999999999</cx:pt>
          <cx:pt idx="12899">6.2031999999999998</cx:pt>
          <cx:pt idx="12900">11.8878</cx:pt>
          <cx:pt idx="12901">11.7418</cx:pt>
          <cx:pt idx="12902">8.2988</cx:pt>
          <cx:pt idx="12903">2.3696000000000002</cx:pt>
          <cx:pt idx="12904">8.0853000000000002</cx:pt>
          <cx:pt idx="12905">7.1032999999999999</cx:pt>
          <cx:pt idx="12906">10.0258</cx:pt>
          <cx:pt idx="12907">1.6248</cx:pt>
          <cx:pt idx="12908">0</cx:pt>
          <cx:pt idx="12909">5.3057999999999996</cx:pt>
          <cx:pt idx="12910">4.7713999999999999</cx:pt>
          <cx:pt idx="12911">8.5380000000000003</cx:pt>
          <cx:pt idx="12912">3.5135000000000001</cx:pt>
          <cx:pt idx="12913">10.248200000000001</cx:pt>
          <cx:pt idx="12914">5.1020000000000003</cx:pt>
          <cx:pt idx="12915">7.7785000000000002</cx:pt>
          <cx:pt idx="12916">8.9669000000000008</cx:pt>
          <cx:pt idx="12917">8.9687000000000001</cx:pt>
          <cx:pt idx="12918">10.6629</cx:pt>
          <cx:pt idx="12919">8.1412999999999993</cx:pt>
          <cx:pt idx="12920">3.5779000000000001</cx:pt>
          <cx:pt idx="12921">9.1212999999999997</cx:pt>
          <cx:pt idx="12922">6.7276999999999996</cx:pt>
          <cx:pt idx="12923">8.8331999999999997</cx:pt>
          <cx:pt idx="12924">0</cx:pt>
          <cx:pt idx="12925">4.3041999999999998</cx:pt>
          <cx:pt idx="12926">7.1288999999999998</cx:pt>
          <cx:pt idx="12927">0.33400000000000002</cx:pt>
          <cx:pt idx="12928">1.03</cx:pt>
          <cx:pt idx="12929">0.33400000000000002</cx:pt>
          <cx:pt idx="12930">0</cx:pt>
          <cx:pt idx="12931">0</cx:pt>
          <cx:pt idx="12932">1.3577999999999999</cx:pt>
          <cx:pt idx="12933">10.854799999999999</cx:pt>
          <cx:pt idx="12934">3.0678000000000001</cx:pt>
          <cx:pt idx="12935">3.2227999999999999</cx:pt>
          <cx:pt idx="12936">6.4932999999999996</cx:pt>
          <cx:pt idx="12937">9.8382000000000005</cx:pt>
          <cx:pt idx="12938">8.9039000000000001</cx:pt>
          <cx:pt idx="12939">10.802300000000001</cx:pt>
          <cx:pt idx="12940">2.6345999999999998</cx:pt>
          <cx:pt idx="12941">2.2772999999999999</cx:pt>
          <cx:pt idx="12942">0.60499999999999998</cx:pt>
          <cx:pt idx="12943">8.3879000000000001</cx:pt>
          <cx:pt idx="12944">0</cx:pt>
          <cx:pt idx="12945">10.1776</cx:pt>
          <cx:pt idx="12946">5.3433000000000002</cx:pt>
          <cx:pt idx="12947">3.9863</cx:pt>
          <cx:pt idx="12948">0.33400000000000002</cx:pt>
          <cx:pt idx="12949">5.7446999999999999</cx:pt>
          <cx:pt idx="12950">8.1465999999999994</cx:pt>
          <cx:pt idx="12951">2.1391</cx:pt>
          <cx:pt idx="12952">0.33400000000000002</cx:pt>
          <cx:pt idx="12953">10.940099999999999</cx:pt>
          <cx:pt idx="12954">2.9584999999999999</cx:pt>
          <cx:pt idx="12955">13.4925</cx:pt>
          <cx:pt idx="12956">8.8778000000000006</cx:pt>
          <cx:pt idx="12957">8.6776</cx:pt>
          <cx:pt idx="12958">8.5828000000000007</cx:pt>
          <cx:pt idx="12959">3.4112</cx:pt>
          <cx:pt idx="12960">12.5206</cx:pt>
          <cx:pt idx="12961">3.6395</cx:pt>
          <cx:pt idx="12962">7.6478000000000002</cx:pt>
          <cx:pt idx="12963">10.142799999999999</cx:pt>
          <cx:pt idx="12964">4.2850999999999999</cx:pt>
          <cx:pt idx="12965">8.6572999999999993</cx:pt>
          <cx:pt idx="12966">13.387700000000001</cx:pt>
          <cx:pt idx="12967">10.8416</cx:pt>
          <cx:pt idx="12968">1.2032</cx:pt>
          <cx:pt idx="12969">6.4398999999999997</cx:pt>
          <cx:pt idx="12970">7.5019999999999998</cx:pt>
          <cx:pt idx="12971">4.0061</cx:pt>
          <cx:pt idx="12972">0</cx:pt>
          <cx:pt idx="12973">7.2061999999999999</cx:pt>
          <cx:pt idx="12974">8.1390999999999991</cx:pt>
          <cx:pt idx="12975">7.7385999999999999</cx:pt>
          <cx:pt idx="12976">0</cx:pt>
          <cx:pt idx="12977">6.6881000000000004</cx:pt>
          <cx:pt idx="12978">9.0823</cx:pt>
          <cx:pt idx="12979">2.4405999999999999</cx:pt>
          <cx:pt idx="12980">6.2134</cx:pt>
          <cx:pt idx="12981">10.601100000000001</cx:pt>
          <cx:pt idx="12982">7.4122000000000003</cx:pt>
          <cx:pt idx="12983">0</cx:pt>
          <cx:pt idx="12984">0</cx:pt>
          <cx:pt idx="12985">0</cx:pt>
          <cx:pt idx="12986">8.8339999999999996</cx:pt>
          <cx:pt idx="12987">12.058199999999999</cx:pt>
          <cx:pt idx="12988">9.5136000000000003</cx:pt>
          <cx:pt idx="12989">4.2850999999999999</cx:pt>
          <cx:pt idx="12990">10.257099999999999</cx:pt>
          <cx:pt idx="12991">8.4330999999999996</cx:pt>
          <cx:pt idx="12992">10.2296</cx:pt>
          <cx:pt idx="12993">1.03</cx:pt>
          <cx:pt idx="12994">0</cx:pt>
          <cx:pt idx="12995">7.016</cx:pt>
          <cx:pt idx="12996">3.0059999999999998</cx:pt>
          <cx:pt idx="12997">6.4292999999999996</cx:pt>
          <cx:pt idx="12998">1.4975000000000001</cx:pt>
          <cx:pt idx="12999">0</cx:pt>
          <cx:pt idx="13000">3.7271999999999998</cx:pt>
          <cx:pt idx="13001">1.7418</cx:pt>
          <cx:pt idx="13002">10.2439</cx:pt>
          <cx:pt idx="13003">8.2102000000000004</cx:pt>
          <cx:pt idx="13004">11.1173</cx:pt>
          <cx:pt idx="13005">0</cx:pt>
          <cx:pt idx="13006">2.9584999999999999</cx:pt>
          <cx:pt idx="13007">9.6414000000000009</cx:pt>
          <cx:pt idx="13008">3.0966999999999998</cx:pt>
          <cx:pt idx="13009">3.4112</cx:pt>
          <cx:pt idx="13010">4.1002000000000001</cx:pt>
          <cx:pt idx="13011">3.2227999999999999</cx:pt>
          <cx:pt idx="13012">0</cx:pt>
          <cx:pt idx="13013">1.9507000000000001</cx:pt>
          <cx:pt idx="13014">0</cx:pt>
          <cx:pt idx="13015">8.3950999999999993</cx:pt>
          <cx:pt idx="13016">8.2353000000000005</cx:pt>
          <cx:pt idx="13017">9.7470999999999997</cx:pt>
          <cx:pt idx="13018">8.0596999999999994</cx:pt>
          <cx:pt idx="13019">2.2911999999999999</cx:pt>
          <cx:pt idx="13020">8.2151999999999994</cx:pt>
          <cx:pt idx="13021">0.83309999999999995</cx:pt>
          <cx:pt idx="13022">6.6475</cx:pt>
          <cx:pt idx="13023">7.9809999999999999</cx:pt>
          <cx:pt idx="13024">6.3760000000000003</cx:pt>
          <cx:pt idx="13025">5.8657000000000004</cx:pt>
          <cx:pt idx="13026">4.7713999999999999</cx:pt>
          <cx:pt idx="13027">9.3596000000000004</cx:pt>
          <cx:pt idx="13028">7.6097999999999999</cx:pt>
          <cx:pt idx="13029">5.0799000000000003</cx:pt>
          <cx:pt idx="13030">0</cx:pt>
          <cx:pt idx="13031">9.0787999999999993</cx:pt>
          <cx:pt idx="13032">0</cx:pt>
          <cx:pt idx="13033">9.8862000000000005</cx:pt>
          <cx:pt idx="13034">8.8673999999999999</cx:pt>
          <cx:pt idx="13035">9.2841000000000005</cx:pt>
          <cx:pt idx="13036">10.7439</cx:pt>
          <cx:pt idx="13037">1.2032</cx:pt>
          <cx:pt idx="13038">3.8881999999999999</cx:pt>
          <cx:pt idx="13039">8.7466000000000008</cx:pt>
          <cx:pt idx="13040">0</cx:pt>
          <cx:pt idx="13041">1.4975000000000001</cx:pt>
          <cx:pt idx="13042">8.2588000000000008</cx:pt>
          <cx:pt idx="13043">8.8116000000000003</cx:pt>
          <cx:pt idx="13044">10.1365</cx:pt>
          <cx:pt idx="13045">7.7526000000000002</cx:pt>
          <cx:pt idx="13046">10.602600000000001</cx:pt>
          <cx:pt idx="13047">9.5344999999999995</cx:pt>
          <cx:pt idx="13048">0</cx:pt>
          <cx:pt idx="13049">4.6569000000000003</cx:pt>
          <cx:pt idx="13050">3.2227999999999999</cx:pt>
          <cx:pt idx="13051">2.2162999999999999</cx:pt>
          <cx:pt idx="13052">10.319599999999999</cx:pt>
          <cx:pt idx="13053">8.6432000000000002</cx:pt>
          <cx:pt idx="13054">8.6591000000000005</cx:pt>
          <cx:pt idx="13055">10.358499999999999</cx:pt>
          <cx:pt idx="13056">10.7879</cx:pt>
          <cx:pt idx="13057">8.4654000000000007</cx:pt>
          <cx:pt idx="13058">2.4378000000000002</cx:pt>
          <cx:pt idx="13059">10.356199999999999</cx:pt>
          <cx:pt idx="13060">5.0347999999999997</cx:pt>
          <cx:pt idx="13061">9.2429000000000006</cx:pt>
          <cx:pt idx="13062">11.969099999999999</cx:pt>
          <cx:pt idx="13063">10.771599999999999</cx:pt>
          <cx:pt idx="13064">9.5876999999999999</cx:pt>
          <cx:pt idx="13065">6.2737999999999996</cx:pt>
          <cx:pt idx="13066">3.5459999999999998</cx:pt>
          <cx:pt idx="13067">5.1661999999999999</cx:pt>
          <cx:pt idx="13068">9.7752999999999997</cx:pt>
          <cx:pt idx="13069">4.0098000000000003</cx:pt>
          <cx:pt idx="13070">6.7765000000000004</cx:pt>
          <cx:pt idx="13071">10.5627</cx:pt>
          <cx:pt idx="13072">0</cx:pt>
          <cx:pt idx="13073">7.8952</cx:pt>
          <cx:pt idx="13074">9.9320000000000004</cx:pt>
          <cx:pt idx="13075">6.4764999999999997</cx:pt>
          <cx:pt idx="13076">3.0369999999999999</cx:pt>
          <cx:pt idx="13077">9.6353000000000009</cx:pt>
          <cx:pt idx="13078">9.9908000000000001</cx:pt>
          <cx:pt idx="13079">13.3933</cx:pt>
          <cx:pt idx="13080">0</cx:pt>
          <cx:pt idx="13081">14.087</cx:pt>
          <cx:pt idx="13082">0.33400000000000002</cx:pt>
          <cx:pt idx="13083">10.859999999999999</cx:pt>
          <cx:pt idx="13084">6.6628999999999996</cx:pt>
          <cx:pt idx="13085">8.9327000000000005</cx:pt>
          <cx:pt idx="13086">0</cx:pt>
          <cx:pt idx="13087">3.0520999999999998</cx:pt>
          <cx:pt idx="13088">10.260199999999999</cx:pt>
          <cx:pt idx="13089">0</cx:pt>
          <cx:pt idx="13090">9.9837000000000007</cx:pt>
          <cx:pt idx="13091">7.0589000000000004</cx:pt>
          <cx:pt idx="13092">3.0520999999999998</cx:pt>
          <cx:pt idx="13093">8.5419999999999998</cx:pt>
          <cx:pt idx="13094">8.4885999999999999</cx:pt>
          <cx:pt idx="13095">6.9537000000000004</cx:pt>
          <cx:pt idx="13096">9.8125</cx:pt>
          <cx:pt idx="13097">9.3271999999999995</cx:pt>
          <cx:pt idx="13098">9.7978000000000005</cx:pt>
          <cx:pt idx="13099">0</cx:pt>
          <cx:pt idx="13100">9.1407000000000007</cx:pt>
          <cx:pt idx="13101">8.6214999999999993</cx:pt>
          <cx:pt idx="13102">0</cx:pt>
          <cx:pt idx="13103">8.6849000000000007</cx:pt>
          <cx:pt idx="13104">10.0319</cx:pt>
          <cx:pt idx="13105">13.2133</cx:pt>
          <cx:pt idx="13106">10.8283</cx:pt>
          <cx:pt idx="13107">0</cx:pt>
          <cx:pt idx="13108">0</cx:pt>
          <cx:pt idx="13109">10.285399999999999</cx:pt>
          <cx:pt idx="13110">8.8528000000000002</cx:pt>
          <cx:pt idx="13111">0.33400000000000002</cx:pt>
          <cx:pt idx="13112">0</cx:pt>
          <cx:pt idx="13113">0</cx:pt>
          <cx:pt idx="13114">9.9419000000000004</cx:pt>
          <cx:pt idx="13115">0.33400000000000002</cx:pt>
          <cx:pt idx="13116">10.342700000000001</cx:pt>
          <cx:pt idx="13117">10.9808</cx:pt>
          <cx:pt idx="13118">11.8467</cx:pt>
          <cx:pt idx="13119">10.394399999999999</cx:pt>
          <cx:pt idx="13120">6.3090000000000002</cx:pt>
          <cx:pt idx="13121">11.3965</cx:pt>
          <cx:pt idx="13122">9.6959</cx:pt>
          <cx:pt idx="13123">0</cx:pt>
          <cx:pt idx="13124">6.9984999999999999</cx:pt>
          <cx:pt idx="13125">0</cx:pt>
          <cx:pt idx="13126">3.9380999999999999</cx:pt>
          <cx:pt idx="13127">2.2949999999999999</cx:pt>
          <cx:pt idx="13128">7.9185999999999996</cx:pt>
          <cx:pt idx="13129">0</cx:pt>
          <cx:pt idx="13130">1.8500000000000001</cx:pt>
          <cx:pt idx="13131">9.1071000000000009</cx:pt>
          <cx:pt idx="13132">2.2162999999999999</cx:pt>
          <cx:pt idx="13133">7.0332999999999997</cx:pt>
          <cx:pt idx="13134">1.03</cx:pt>
          <cx:pt idx="13135">9.5505999999999993</cx:pt>
          <cx:pt idx="13136">9.9552999999999994</cx:pt>
          <cx:pt idx="13137">4.1500000000000004</cx:pt>
          <cx:pt idx="13138">9.1625999999999994</cx:pt>
          <cx:pt idx="13139">6.8789999999999996</cx:pt>
          <cx:pt idx="13140">0</cx:pt>
          <cx:pt idx="13141">4.4141000000000004</cx:pt>
          <cx:pt idx="13142">7.0446999999999997</cx:pt>
          <cx:pt idx="13143">2.2949999999999999</cx:pt>
          <cx:pt idx="13144">9.8108000000000004</cx:pt>
          <cx:pt idx="13145">0</cx:pt>
          <cx:pt idx="13146">10.311400000000001</cx:pt>
          <cx:pt idx="13147">4.0781000000000001</cx:pt>
          <cx:pt idx="13148">0</cx:pt>
          <cx:pt idx="13149">4.3231000000000002</cx:pt>
          <cx:pt idx="13150">2.2949999999999999</cx:pt>
          <cx:pt idx="13151">0.33400000000000002</cx:pt>
          <cx:pt idx="13152">2.1476000000000002</cx:pt>
          <cx:pt idx="13153">8.843</cx:pt>
          <cx:pt idx="13154">0</cx:pt>
          <cx:pt idx="13155">7.5787000000000004</cx:pt>
          <cx:pt idx="13156">0</cx:pt>
          <cx:pt idx="13157">11.188800000000001</cx:pt>
          <cx:pt idx="13158">0</cx:pt>
          <cx:pt idx="13159">9.6225000000000005</cx:pt>
          <cx:pt idx="13160">11.2682</cx:pt>
          <cx:pt idx="13161">0.83309999999999995</cx:pt>
          <cx:pt idx="13162">10.1828</cx:pt>
          <cx:pt idx="13163">0</cx:pt>
          <cx:pt idx="13164">9.0648999999999997</cx:pt>
          <cx:pt idx="13165">8.2344000000000008</cx:pt>
          <cx:pt idx="13166">10.138500000000001</cx:pt>
          <cx:pt idx="13167">7.9690000000000003</cx:pt>
          <cx:pt idx="13168">6.7061999999999999</cx:pt>
          <cx:pt idx="13169">0</cx:pt>
          <cx:pt idx="13170">8.9304000000000006</cx:pt>
          <cx:pt idx="13171">1.2032</cx:pt>
          <cx:pt idx="13172">12.601900000000001</cx:pt>
          <cx:pt idx="13173">8.7578999999999994</cx:pt>
          <cx:pt idx="13174">8.1359999999999992</cx:pt>
          <cx:pt idx="13175">3.8626</cx:pt>
          <cx:pt idx="13176">6.4337</cx:pt>
          <cx:pt idx="13177">0</cx:pt>
          <cx:pt idx="13178">10.8329</cx:pt>
          <cx:pt idx="13179">0</cx:pt>
          <cx:pt idx="13180">9.1401000000000003</cx:pt>
          <cx:pt idx="13181">9.9867000000000008</cx:pt>
          <cx:pt idx="13182">1.2032</cx:pt>
          <cx:pt idx="13183">0</cx:pt>
          <cx:pt idx="13184">5.2961999999999998</cx:pt>
          <cx:pt idx="13185">10.7081</cx:pt>
          <cx:pt idx="13186">10.6096</cx:pt>
          <cx:pt idx="13187">6.7968999999999999</cx:pt>
          <cx:pt idx="13188">10.430300000000001</cx:pt>
          <cx:pt idx="13189">0</cx:pt>
          <cx:pt idx="13190">5.1128999999999998</cx:pt>
          <cx:pt idx="13191">0</cx:pt>
          <cx:pt idx="13192">7.1856999999999998</cx:pt>
          <cx:pt idx="13193">10.464399999999999</cx:pt>
          <cx:pt idx="13194">0</cx:pt>
          <cx:pt idx="13195">0</cx:pt>
          <cx:pt idx="13196">8.8024000000000004</cx:pt>
          <cx:pt idx="13197">3.2625000000000002</cx:pt>
          <cx:pt idx="13198">10.2624</cx:pt>
          <cx:pt idx="13199">0</cx:pt>
          <cx:pt idx="13200">1.03</cx:pt>
          <cx:pt idx="13201">10.8925</cx:pt>
          <cx:pt idx="13202">10.756500000000001</cx:pt>
          <cx:pt idx="13203">11.010400000000001</cx:pt>
          <cx:pt idx="13204">0</cx:pt>
          <cx:pt idx="13205">9.4030000000000005</cx:pt>
          <cx:pt idx="13206">8.4406999999999996</cx:pt>
          <cx:pt idx="13207">9.6890999999999998</cx:pt>
          <cx:pt idx="13208">1.2032</cx:pt>
          <cx:pt idx="13209">0</cx:pt>
          <cx:pt idx="13210">0.33400000000000002</cx:pt>
          <cx:pt idx="13211">10.4033</cx:pt>
          <cx:pt idx="13212">1.4975000000000001</cx:pt>
          <cx:pt idx="13213">8.9053000000000004</cx:pt>
          <cx:pt idx="13214">1.9507000000000001</cx:pt>
          <cx:pt idx="13215">11.374000000000001</cx:pt>
          <cx:pt idx="13216">0.60499999999999998</cx:pt>
          <cx:pt idx="13217">11.1151</cx:pt>
          <cx:pt idx="13218">10.6511</cx:pt>
          <cx:pt idx="13219">12.132199999999999</cx:pt>
          <cx:pt idx="13220">0.83309999999999995</cx:pt>
          <cx:pt idx="13221">0</cx:pt>
          <cx:pt idx="13222">8.4748999999999999</cx:pt>
          <cx:pt idx="13223">8.9085999999999999</cx:pt>
          <cx:pt idx="13224">10.5373</cx:pt>
          <cx:pt idx="13225">6.4806999999999997</cx:pt>
          <cx:pt idx="13226">10.7348</cx:pt>
          <cx:pt idx="13227">0</cx:pt>
          <cx:pt idx="13228">9.6954999999999991</cx:pt>
          <cx:pt idx="13229">0</cx:pt>
          <cx:pt idx="13230">7.3140000000000001</cx:pt>
          <cx:pt idx="13231">6.9954999999999998</cx:pt>
          <cx:pt idx="13232">7.4143999999999997</cx:pt>
          <cx:pt idx="13233">9.8653999999999993</cx:pt>
          <cx:pt idx="13234">8.6186000000000007</cx:pt>
          <cx:pt idx="13235">12.182700000000001</cx:pt>
          <cx:pt idx="13236">0</cx:pt>
          <cx:pt idx="13237">4.8646000000000003</cx:pt>
          <cx:pt idx="13238">12.627700000000001</cx:pt>
          <cx:pt idx="13239">10.4339</cx:pt>
          <cx:pt idx="13240">10.3742</cx:pt>
          <cx:pt idx="13241">8.0015999999999998</cx:pt>
          <cx:pt idx="13242">0</cx:pt>
          <cx:pt idx="13243">0.33400000000000002</cx:pt>
          <cx:pt idx="13244">10.622999999999999</cx:pt>
          <cx:pt idx="13245">0</cx:pt>
          <cx:pt idx="13246">13.564500000000001</cx:pt>
          <cx:pt idx="13247">7.3876999999999997</cx:pt>
          <cx:pt idx="13248">5.6127000000000002</cx:pt>
          <cx:pt idx="13249">0.33400000000000002</cx:pt>
          <cx:pt idx="13250">0.60499999999999998</cx:pt>
          <cx:pt idx="13251">9.0408000000000008</cx:pt>
          <cx:pt idx="13252">12.045500000000001</cx:pt>
          <cx:pt idx="13253">11.146800000000001</cx:pt>
          <cx:pt idx="13254">11.7707</cx:pt>
          <cx:pt idx="13255">0</cx:pt>
          <cx:pt idx="13256">0</cx:pt>
          <cx:pt idx="13257">4.1645000000000003</cx:pt>
          <cx:pt idx="13258">6.3578000000000001</cx:pt>
          <cx:pt idx="13259">1.2032</cx:pt>
          <cx:pt idx="13260">6.7026000000000003</cx:pt>
          <cx:pt idx="13261">2.1951000000000001</cx:pt>
          <cx:pt idx="13262">2.9584999999999999</cx:pt>
          <cx:pt idx="13263">4.1002000000000001</cx:pt>
          <cx:pt idx="13264">13.399100000000001</cx:pt>
          <cx:pt idx="13265">0.83309999999999995</cx:pt>
          <cx:pt idx="13266">7.2035999999999998</cx:pt>
          <cx:pt idx="13267">0</cx:pt>
          <cx:pt idx="13268">11.134600000000001</cx:pt>
          <cx:pt idx="13269">9.5236000000000001</cx:pt>
          <cx:pt idx="13270">10.696</cx:pt>
          <cx:pt idx="13271">9.5058000000000007</cx:pt>
          <cx:pt idx="13272">10.833600000000001</cx:pt>
          <cx:pt idx="13273">10.2448</cx:pt>
          <cx:pt idx="13274">0</cx:pt>
          <cx:pt idx="13275">10.209099999999999</cx:pt>
          <cx:pt idx="13276">8.3901000000000003</cx:pt>
          <cx:pt idx="13277">10.452400000000001</cx:pt>
          <cx:pt idx="13278">9.6643000000000008</cx:pt>
          <cx:pt idx="13279">10.6386</cx:pt>
          <cx:pt idx="13280">9.2718000000000007</cx:pt>
          <cx:pt idx="13281">10.295299999999999</cx:pt>
          <cx:pt idx="13282">9.1638999999999999</cx:pt>
          <cx:pt idx="13283">10.537599999999999</cx:pt>
          <cx:pt idx="13284">10.9594</cx:pt>
          <cx:pt idx="13285">11.397</cx:pt>
          <cx:pt idx="13286">12.1806</cx:pt>
          <cx:pt idx="13287">6.6807999999999996</cx:pt>
          <cx:pt idx="13288">12.417</cx:pt>
          <cx:pt idx="13289">5.5659000000000001</cx:pt>
          <cx:pt idx="13290">9.7405000000000008</cx:pt>
          <cx:pt idx="13291">11.3796</cx:pt>
          <cx:pt idx="13292">12.283200000000001</cx:pt>
          <cx:pt idx="13293">10.586600000000001</cx:pt>
          <cx:pt idx="13294">10.435700000000001</cx:pt>
          <cx:pt idx="13295">8.0235000000000003</cx:pt>
          <cx:pt idx="13296">0</cx:pt>
          <cx:pt idx="13297">0</cx:pt>
          <cx:pt idx="13298">0.83309999999999995</cx:pt>
          <cx:pt idx="13299">1.9507000000000001</cx:pt>
          <cx:pt idx="13300">1.9507000000000001</cx:pt>
          <cx:pt idx="13301">3.8626</cx:pt>
          <cx:pt idx="13302">3.3388</cx:pt>
          <cx:pt idx="13303">0</cx:pt>
          <cx:pt idx="13304">0</cx:pt>
          <cx:pt idx="13305">10.676600000000001</cx:pt>
          <cx:pt idx="13306">6.5625</cx:pt>
          <cx:pt idx="13307">0</cx:pt>
          <cx:pt idx="13308">0</cx:pt>
          <cx:pt idx="13309">0</cx:pt>
          <cx:pt idx="13310">6.9748000000000001</cx:pt>
          <cx:pt idx="13311">0.60499999999999998</cx:pt>
          <cx:pt idx="13312">9.6876999999999995</cx:pt>
          <cx:pt idx="13313">6.6094999999999997</cx:pt>
          <cx:pt idx="13314">3.7271999999999998</cx:pt>
          <cx:pt idx="13315">4.2260999999999997</cx:pt>
          <cx:pt idx="13316">8.6895000000000007</cx:pt>
          <cx:pt idx="13317">6.0414000000000003</cx:pt>
          <cx:pt idx="13318">1.2032</cx:pt>
          <cx:pt idx="13319">0.83309999999999995</cx:pt>
          <cx:pt idx="13320">1.2032</cx:pt>
          <cx:pt idx="13321">2.6345999999999998</cx:pt>
          <cx:pt idx="13322">0</cx:pt>
          <cx:pt idx="13323">11.048400000000001</cx:pt>
          <cx:pt idx="13324">0</cx:pt>
          <cx:pt idx="13325">0.83309999999999995</cx:pt>
          <cx:pt idx="13326">0.83309999999999995</cx:pt>
          <cx:pt idx="13327">6.2873999999999999</cx:pt>
          <cx:pt idx="13328">0</cx:pt>
          <cx:pt idx="13329">12.2263</cx:pt>
          <cx:pt idx="13330">0</cx:pt>
          <cx:pt idx="13331">3.0520999999999998</cx:pt>
          <cx:pt idx="13332">11.510400000000001</cx:pt>
          <cx:pt idx="13333">10.544600000000001</cx:pt>
          <cx:pt idx="13334">4.4996</cx:pt>
          <cx:pt idx="13335">10.143800000000001</cx:pt>
          <cx:pt idx="13336">7.6883999999999997</cx:pt>
          <cx:pt idx="13337">10.483700000000001</cx:pt>
          <cx:pt idx="13338">6.3624000000000001</cx:pt>
          <cx:pt idx="13339">12.5221</cx:pt>
          <cx:pt idx="13340">6.0008999999999997</cx:pt>
          <cx:pt idx="13341">9.6707999999999998</cx:pt>
          <cx:pt idx="13342">5.5738000000000003</cx:pt>
          <cx:pt idx="13343">10.385999999999999</cx:pt>
          <cx:pt idx="13344">0</cx:pt>
          <cx:pt idx="13345">7.9824999999999999</cx:pt>
          <cx:pt idx="13346">7.9029999999999996</cx:pt>
          <cx:pt idx="13347">5.5010000000000003</cx:pt>
          <cx:pt idx="13348">5.9531999999999998</cx:pt>
          <cx:pt idx="13349">9.6502999999999997</cx:pt>
          <cx:pt idx="13350">8.1372999999999998</cx:pt>
          <cx:pt idx="13351">6.3064999999999998</cx:pt>
          <cx:pt idx="13352">12.0947</cx:pt>
          <cx:pt idx="13353">6.2404999999999999</cx:pt>
          <cx:pt idx="13354">9.0585000000000004</cx:pt>
          <cx:pt idx="13355">8.5935000000000006</cx:pt>
          <cx:pt idx="13356">4.6717000000000004</cx:pt>
          <cx:pt idx="13357">2.1331000000000002</cx:pt>
          <cx:pt idx="13358">2.2162999999999999</cx:pt>
          <cx:pt idx="13359">10.524900000000001</cx:pt>
          <cx:pt idx="13360">0</cx:pt>
          <cx:pt idx="13361">6.6623999999999999</cx:pt>
          <cx:pt idx="13362">7.6775000000000002</cx:pt>
          <cx:pt idx="13363">0</cx:pt>
          <cx:pt idx="13364">6.5743999999999998</cx:pt>
          <cx:pt idx="13365">0.60499999999999998</cx:pt>
          <cx:pt idx="13366">10.738099999999999</cx:pt>
          <cx:pt idx="13367">5.1661999999999999</cx:pt>
          <cx:pt idx="13368">4.6863999999999999</cx:pt>
          <cx:pt idx="13369">5.4448999999999996</cx:pt>
          <cx:pt idx="13370">6.1029</cx:pt>
          <cx:pt idx="13371">0</cx:pt>
          <cx:pt idx="13372">8.7916000000000007</cx:pt>
          <cx:pt idx="13373">10.510999999999999</cx:pt>
          <cx:pt idx="13374">7.4555999999999996</cx:pt>
          <cx:pt idx="13375">5.0799000000000003</cx:pt>
          <cx:pt idx="13376">6.9657999999999998</cx:pt>
          <cx:pt idx="13377">8.1870999999999992</cx:pt>
          <cx:pt idx="13378">2.8573</cx:pt>
          <cx:pt idx="13379">0</cx:pt>
          <cx:pt idx="13380">5.6512000000000002</cx:pt>
          <cx:pt idx="13381">0</cx:pt>
          <cx:pt idx="13382">10.958299999999999</cx:pt>
          <cx:pt idx="13383">0</cx:pt>
          <cx:pt idx="13384">8.5429999999999993</cx:pt>
          <cx:pt idx="13385">0</cx:pt>
          <cx:pt idx="13386">8.5114000000000001</cx:pt>
          <cx:pt idx="13387">1.3577999999999999</cx:pt>
          <cx:pt idx="13388">3.609</cx:pt>
          <cx:pt idx="13389">8.9395000000000007</cx:pt>
          <cx:pt idx="13390">8.1158000000000001</cx:pt>
          <cx:pt idx="13391">11.022600000000001</cx:pt>
          <cx:pt idx="13392">10.7151</cx:pt>
          <cx:pt idx="13393">0</cx:pt>
          <cx:pt idx="13394">12.556900000000001</cx:pt>
          <cx:pt idx="13395">4.4660000000000002</cx:pt>
          <cx:pt idx="13396">4.1433999999999997</cx:pt>
          <cx:pt idx="13397">2.4405999999999999</cx:pt>
          <cx:pt idx="13398">8.2538999999999998</cx:pt>
          <cx:pt idx="13399">3.0059999999999998</cx:pt>
          <cx:pt idx="13400">1.4975000000000001</cx:pt>
          <cx:pt idx="13401">4.5160999999999998</cx:pt>
          <cx:pt idx="13402">0</cx:pt>
          <cx:pt idx="13403">9.2323000000000004</cx:pt>
          <cx:pt idx="13404">0</cx:pt>
          <cx:pt idx="13405">0</cx:pt>
          <cx:pt idx="13406">0.60499999999999998</cx:pt>
          <cx:pt idx="13407">8.2365999999999993</cx:pt>
          <cx:pt idx="13408">11.045500000000001</cx:pt>
          <cx:pt idx="13409">8.5729000000000006</cx:pt>
          <cx:pt idx="13410">7.6269999999999998</cx:pt>
          <cx:pt idx="13411">10.142099999999999</cx:pt>
          <cx:pt idx="13412">1.8500000000000001</cx:pt>
          <cx:pt idx="13413">4.8385999999999996</cx:pt>
          <cx:pt idx="13414">3.4802</cx:pt>
          <cx:pt idx="13415">9.9141999999999992</cx:pt>
          <cx:pt idx="13416">6.2533000000000003</cx:pt>
          <cx:pt idx="13417">13.9842</cx:pt>
          <cx:pt idx="13418">9.8315999999999999</cx:pt>
          <cx:pt idx="13419">0</cx:pt>
          <cx:pt idx="13420">5.6430999999999996</cx:pt>
          <cx:pt idx="13421">0.60499999999999998</cx:pt>
          <cx:pt idx="13422">9.5460999999999991</cx:pt>
          <cx:pt idx="13423">0</cx:pt>
          <cx:pt idx="13424">8.8124000000000002</cx:pt>
          <cx:pt idx="13425">0.83309999999999995</cx:pt>
          <cx:pt idx="13426">8.9705999999999992</cx:pt>
          <cx:pt idx="13427">1.6248</cx:pt>
          <cx:pt idx="13428">10.0337</cx:pt>
          <cx:pt idx="13429">12.3527</cx:pt>
          <cx:pt idx="13430">11.0253</cx:pt>
          <cx:pt idx="13431">3.9624000000000001</cx:pt>
          <cx:pt idx="13432">9.3652999999999995</cx:pt>
          <cx:pt idx="13433">5.8975999999999997</cx:pt>
          <cx:pt idx="13434">9.4882000000000009</cx:pt>
          <cx:pt idx="13435">8.3709000000000007</cx:pt>
          <cx:pt idx="13436">9.1898</cx:pt>
          <cx:pt idx="13437">12.079599999999999</cx:pt>
          <cx:pt idx="13438">7.4766000000000004</cx:pt>
          <cx:pt idx="13439">7.7750000000000004</cx:pt>
          <cx:pt idx="13440">7.1668000000000003</cx:pt>
          <cx:pt idx="13441">12.8009</cx:pt>
          <cx:pt idx="13442">9.9361999999999995</cx:pt>
          <cx:pt idx="13443">10.1957</cx:pt>
          <cx:pt idx="13444">6.8726000000000003</cx:pt>
          <cx:pt idx="13445">10.8622</cx:pt>
          <cx:pt idx="13446">10.5802</cx:pt>
          <cx:pt idx="13447">8.6986000000000008</cx:pt>
          <cx:pt idx="13448">0</cx:pt>
          <cx:pt idx="13449">4.0098000000000003</cx:pt>
          <cx:pt idx="13450">0</cx:pt>
          <cx:pt idx="13451">11.334899999999999</cx:pt>
          <cx:pt idx="13452">6.8502999999999998</cx:pt>
          <cx:pt idx="13453">5.8784999999999998</cx:pt>
          <cx:pt idx="13454">9.8902000000000001</cx:pt>
          <cx:pt idx="13455">10.1358</cx:pt>
          <cx:pt idx="13456">7.5963000000000003</cx:pt>
          <cx:pt idx="13457">8.1960999999999995</cx:pt>
          <cx:pt idx="13458">8.8504000000000005</cx:pt>
          <cx:pt idx="13459">9.1795000000000009</cx:pt>
          <cx:pt idx="13460">3.2907999999999999</cx:pt>
          <cx:pt idx="13461">10.2476</cx:pt>
          <cx:pt idx="13462">0</cx:pt>
          <cx:pt idx="13463">0</cx:pt>
          <cx:pt idx="13464">10.802099999999999</cx:pt>
          <cx:pt idx="13465">7.3045</cx:pt>
          <cx:pt idx="13466">10.1944</cx:pt>
          <cx:pt idx="13467">9.9750999999999994</cx:pt>
          <cx:pt idx="13468">6.5506000000000002</cx:pt>
          <cx:pt idx="13469">7.6848000000000001</cx:pt>
          <cx:pt idx="13470">7.2462999999999997</cx:pt>
          <cx:pt idx="13471">9.5616000000000003</cx:pt>
          <cx:pt idx="13472">0</cx:pt>
          <cx:pt idx="13473">9.1670999999999996</cx:pt>
          <cx:pt idx="13474">10.5878</cx:pt>
          <cx:pt idx="13475">10.2842</cx:pt>
          <cx:pt idx="13476">7.0072999999999999</cx:pt>
          <cx:pt idx="13477">0.60499999999999998</cx:pt>
          <cx:pt idx="13478">13.005100000000001</cx:pt>
          <cx:pt idx="13479">8.3618000000000006</cx:pt>
          <cx:pt idx="13480">4.4141000000000004</cx:pt>
          <cx:pt idx="13481">9.5940999999999992</cx:pt>
          <cx:pt idx="13482">10.714600000000001</cx:pt>
          <cx:pt idx="13483">9.4483999999999995</cx:pt>
          <cx:pt idx="13484">8.1338000000000008</cx:pt>
          <cx:pt idx="13485">0</cx:pt>
          <cx:pt idx="13486">5.4242999999999997</cx:pt>
          <cx:pt idx="13487">9.5167000000000002</cx:pt>
          <cx:pt idx="13488">10.3025</cx:pt>
          <cx:pt idx="13489">10.1135</cx:pt>
          <cx:pt idx="13490">8.4748999999999999</cx:pt>
          <cx:pt idx="13491">0</cx:pt>
          <cx:pt idx="13492">12.7241</cx:pt>
          <cx:pt idx="13493">12.4374</cx:pt>
          <cx:pt idx="13494">4.7576000000000001</cx:pt>
          <cx:pt idx="13495">7.5019999999999998</cx:pt>
          <cx:pt idx="13496">4.6863999999999999</cx:pt>
          <cx:pt idx="13497">7.7542999999999997</cx:pt>
          <cx:pt idx="13498">7.5891999999999999</cx:pt>
          <cx:pt idx="13499">1.2032</cx:pt>
          <cx:pt idx="13500">8.7614000000000001</cx:pt>
          <cx:pt idx="13501">1.6248</cx:pt>
          <cx:pt idx="13502">8.1728000000000005</cx:pt>
          <cx:pt idx="13503">8.4232999999999993</cx:pt>
          <cx:pt idx="13504">0</cx:pt>
          <cx:pt idx="13505">0</cx:pt>
          <cx:pt idx="13506">10.603</cx:pt>
          <cx:pt idx="13507">0</cx:pt>
          <cx:pt idx="13508">9.5288000000000004</cx:pt>
          <cx:pt idx="13509">9.6941000000000006</cx:pt>
          <cx:pt idx="13510">10.2125</cx:pt>
          <cx:pt idx="13511">9.1473999999999993</cx:pt>
          <cx:pt idx="13512">0</cx:pt>
          <cx:pt idx="13513">2.5728</cx:pt>
          <cx:pt idx="13514">0</cx:pt>
          <cx:pt idx="13515">8.4831000000000003</cx:pt>
          <cx:pt idx="13516">9.9867000000000008</cx:pt>
          <cx:pt idx="13517">0</cx:pt>
          <cx:pt idx="13518">5.2866</cx:pt>
          <cx:pt idx="13519">1.3577999999999999</cx:pt>
          <cx:pt idx="13520">11.6724</cx:pt>
          <cx:pt idx="13521">7.8936000000000002</cx:pt>
          <cx:pt idx="13522">0.33400000000000002</cx:pt>
          <cx:pt idx="13523">1.9507000000000001</cx:pt>
          <cx:pt idx="13524">13.0509</cx:pt>
          <cx:pt idx="13525">11.159700000000001</cx:pt>
          <cx:pt idx="13526">0</cx:pt>
          <cx:pt idx="13527">10.3401</cx:pt>
          <cx:pt idx="13528">8.6813000000000002</cx:pt>
          <cx:pt idx="13529">11.0489</cx:pt>
          <cx:pt idx="13530">9.5126000000000008</cx:pt>
          <cx:pt idx="13531">0</cx:pt>
          <cx:pt idx="13532">5.9653</cx:pt>
          <cx:pt idx="13533">7.8437000000000001</cx:pt>
          <cx:pt idx="13534">7.6608000000000001</cx:pt>
          <cx:pt idx="13535">11.25</cx:pt>
          <cx:pt idx="13536">0</cx:pt>
          <cx:pt idx="13537">1.03</cx:pt>
          <cx:pt idx="13538">5.0117000000000003</cx:pt>
          <cx:pt idx="13539">0.33400000000000002</cx:pt>
          <cx:pt idx="13540">0</cx:pt>
          <cx:pt idx="13541">0</cx:pt>
          <cx:pt idx="13542">0.33400000000000002</cx:pt>
          <cx:pt idx="13543">7.7154999999999996</cx:pt>
          <cx:pt idx="13544">10.6358</cx:pt>
          <cx:pt idx="13545">0</cx:pt>
          <cx:pt idx="13546">1.03</cx:pt>
          <cx:pt idx="13547">10.9765</cx:pt>
          <cx:pt idx="13548">0</cx:pt>
          <cx:pt idx="13549">9.5531000000000006</cx:pt>
          <cx:pt idx="13550">0</cx:pt>
          <cx:pt idx="13551">0</cx:pt>
          <cx:pt idx="13552">9.5606000000000009</cx:pt>
          <cx:pt idx="13553">10.6114</cx:pt>
          <cx:pt idx="13554">11.5601</cx:pt>
          <cx:pt idx="13555">11.1205</cx:pt>
          <cx:pt idx="13556">1.3577999999999999</cx:pt>
          <cx:pt idx="13557">9.1401000000000003</cx:pt>
          <cx:pt idx="13558">6.6037999999999997</cx:pt>
          <cx:pt idx="13559">2.3696000000000002</cx:pt>
          <cx:pt idx="13560">1.8500000000000001</cx:pt>
          <cx:pt idx="13561">0</cx:pt>
          <cx:pt idx="13562">10.524100000000001</cx:pt>
          <cx:pt idx="13563">11.361700000000001</cx:pt>
          <cx:pt idx="13564">11.271100000000001</cx:pt>
          <cx:pt idx="13565">3.0444</cx:pt>
          <cx:pt idx="13566">4.7850999999999999</cx:pt>
          <cx:pt idx="13567">8.6385000000000005</cx:pt>
          <cx:pt idx="13568">8.7789000000000001</cx:pt>
          <cx:pt idx="13569">4.9882</cx:pt>
          <cx:pt idx="13570">2.0402</cx:pt>
          <cx:pt idx="13571">9.0134000000000007</cx:pt>
          <cx:pt idx="13572">0</cx:pt>
          <cx:pt idx="13573">0</cx:pt>
          <cx:pt idx="13574">7.6589999999999998</cx:pt>
          <cx:pt idx="13575">4.9153000000000002</cx:pt>
          <cx:pt idx="13576">9.1064000000000007</cx:pt>
          <cx:pt idx="13577">7.3517000000000001</cx:pt>
          <cx:pt idx="13578">0</cx:pt>
          <cx:pt idx="13579">5.2866</cx:pt>
          <cx:pt idx="13580">1.4975000000000001</cx:pt>
          <cx:pt idx="13581">10.4406</cx:pt>
          <cx:pt idx="13582">0</cx:pt>
          <cx:pt idx="13583">4.5960000000000001</cx:pt>
          <cx:pt idx="13584">9.8842999999999996</cx:pt>
          <cx:pt idx="13585">9.3811999999999998</cx:pt>
          <cx:pt idx="13586">1.03</cx:pt>
          <cx:pt idx="13587">9.0739999999999998</cx:pt>
          <cx:pt idx="13588">0</cx:pt>
          <cx:pt idx="13589">0</cx:pt>
          <cx:pt idx="13590">10.363099999999999</cx:pt>
          <cx:pt idx="13591">7.2488000000000001</cx:pt>
          <cx:pt idx="13592">7.4405999999999999</cx:pt>
          <cx:pt idx="13593">9.1138999999999992</cx:pt>
          <cx:pt idx="13594">4.1645000000000003</cx:pt>
          <cx:pt idx="13595">3.9863</cx:pt>
          <cx:pt idx="13596">8.1974</cx:pt>
          <cx:pt idx="13597">1.3577999999999999</cx:pt>
          <cx:pt idx="13598">6.3985000000000003</cx:pt>
          <cx:pt idx="13599">1.8500000000000001</cx:pt>
          <cx:pt idx="13600">10.5931</cx:pt>
          <cx:pt idx="13601">7.3398000000000003</cx:pt>
          <cx:pt idx="13602">4.2260999999999997</cx:pt>
          <cx:pt idx="13603">9.7858999999999998</cx:pt>
          <cx:pt idx="13604">7.1543000000000001</cx:pt>
          <cx:pt idx="13605">7.9029999999999996</cx:pt>
          <cx:pt idx="13606">11.1198</cx:pt>
          <cx:pt idx="13607">6.2826000000000004</cx:pt>
          <cx:pt idx="13608">0</cx:pt>
          <cx:pt idx="13609">0</cx:pt>
          <cx:pt idx="13610">8.0015999999999998</cx:pt>
          <cx:pt idx="13611">9.5975000000000001</cx:pt>
          <cx:pt idx="13612">10.0688</cx:pt>
          <cx:pt idx="13613">8.4948999999999995</cx:pt>
          <cx:pt idx="13614">8.6538000000000004</cx:pt>
          <cx:pt idx="13615">0</cx:pt>
          <cx:pt idx="13616">0</cx:pt>
          <cx:pt idx="13617">4.7987000000000002</cx:pt>
          <cx:pt idx="13618">8.1075999999999997</cx:pt>
          <cx:pt idx="13619">2.1331000000000002</cx:pt>
          <cx:pt idx="13620">8.4844000000000008</cx:pt>
          <cx:pt idx="13621">0.60499999999999998</cx:pt>
          <cx:pt idx="13622">6.5015999999999998</cx:pt>
          <cx:pt idx="13623">12.5488</cx:pt>
          <cx:pt idx="13624">5.0347999999999997</cx:pt>
          <cx:pt idx="13625">3.992</cx:pt>
          <cx:pt idx="13626">5.6265000000000001</cx:pt>
          <cx:pt idx="13627">10.427</cx:pt>
          <cx:pt idx="13628">0.33400000000000002</cx:pt>
          <cx:pt idx="13629">0</cx:pt>
          <cx:pt idx="13630">7.6234000000000002</cx:pt>
          <cx:pt idx="13631">5.9772999999999996</cx:pt>
          <cx:pt idx="13632">9.7765000000000004</cx:pt>
          <cx:pt idx="13633">5.5659000000000001</cx:pt>
          <cx:pt idx="13634">1.3577999999999999</cx:pt>
          <cx:pt idx="13635">6.6285999999999996</cx:pt>
          <cx:pt idx="13636">8.3946000000000005</cx:pt>
          <cx:pt idx="13637">10.645</cx:pt>
          <cx:pt idx="13638">2.1331000000000002</cx:pt>
          <cx:pt idx="13639">10.669</cx:pt>
          <cx:pt idx="13640">0</cx:pt>
          <cx:pt idx="13641">5.8265000000000002</cx:pt>
          <cx:pt idx="13642">11.3482</cx:pt>
          <cx:pt idx="13643">12.5557</cx:pt>
          <cx:pt idx="13644">4.4141000000000004</cx:pt>
          <cx:pt idx="13645">5.8657000000000004</cx:pt>
          <cx:pt idx="13646">3.5459999999999998</cx:pt>
          <cx:pt idx="13647">10.5604</cx:pt>
          <cx:pt idx="13648">3.3755000000000002</cx:pt>
          <cx:pt idx="13649">5.6356000000000002</cx:pt>
          <cx:pt idx="13650">10.073700000000001</cx:pt>
          <cx:pt idx="13651">3.4802</cx:pt>
          <cx:pt idx="13652">3.3388</cx:pt>
          <cx:pt idx="13653">5.4759000000000002</cx:pt>
          <cx:pt idx="13654">3.5263</cx:pt>
          <cx:pt idx="13655">8.6423000000000005</cx:pt>
          <cx:pt idx="13656">5.5579000000000001</cx:pt>
          <cx:pt idx="13657">1.2032</cx:pt>
          <cx:pt idx="13658">8.9016000000000002</cx:pt>
          <cx:pt idx="13659">8.3595000000000006</cx:pt>
          <cx:pt idx="13660">7.9432999999999998</cx:pt>
          <cx:pt idx="13661">9.0508000000000006</cx:pt>
          <cx:pt idx="13662">8.0420999999999996</cx:pt>
          <cx:pt idx="13663">4.5804</cx:pt>
          <cx:pt idx="13664">9.5465999999999998</cx:pt>
          <cx:pt idx="13665">0</cx:pt>
          <cx:pt idx="13666">10.774900000000001</cx:pt>
          <cx:pt idx="13667">0</cx:pt>
          <cx:pt idx="13668">0</cx:pt>
          <cx:pt idx="13669">0</cx:pt>
          <cx:pt idx="13670">2.8056000000000001</cx:pt>
          <cx:pt idx="13671">9.1911000000000005</cx:pt>
          <cx:pt idx="13672">4.3601999999999999</cx:pt>
          <cx:pt idx="13673">8.6348000000000003</cx:pt>
          <cx:pt idx="13674">11.1244</cx:pt>
          <cx:pt idx="13675">8.9863</cx:pt>
          <cx:pt idx="13676">11.833299999999999</cx:pt>
          <cx:pt idx="13677">9.1366999999999994</cx:pt>
          <cx:pt idx="13678">1.9507000000000001</cx:pt>
          <cx:pt idx="13679">9.6339000000000006</cx:pt>
          <cx:pt idx="13680">3.1819999999999999</cx:pt>
          <cx:pt idx="13681">0</cx:pt>
          <cx:pt idx="13682">0.60499999999999998</cx:pt>
          <cx:pt idx="13683">7.4894999999999996</cx:pt>
          <cx:pt idx="13684">0.33400000000000002</cx:pt>
          <cx:pt idx="13685">8.1158000000000001</cx:pt>
          <cx:pt idx="13686">9.4207000000000001</cx:pt>
          <cx:pt idx="13687">9.8332999999999995</cx:pt>
          <cx:pt idx="13688">13.8165</cx:pt>
          <cx:pt idx="13689">9.7129999999999992</cx:pt>
          <cx:pt idx="13690">10.984500000000001</cx:pt>
          <cx:pt idx="13691">2.4405999999999999</cx:pt>
          <cx:pt idx="13692">7.8551000000000002</cx:pt>
          <cx:pt idx="13693">9.3521999999999998</cx:pt>
          <cx:pt idx="13694">0</cx:pt>
          <cx:pt idx="13695">10.753</cx:pt>
          <cx:pt idx="13696">3.0059999999999998</cx:pt>
          <cx:pt idx="13697">1.4975000000000001</cx:pt>
          <cx:pt idx="13698">10.3969</cx:pt>
          <cx:pt idx="13699">0</cx:pt>
          <cx:pt idx="13700">0.33400000000000002</cx:pt>
          <cx:pt idx="13701">0</cx:pt>
          <cx:pt idx="13702">9.5992999999999995</cx:pt>
          <cx:pt idx="13703">9.8138000000000005</cx:pt>
          <cx:pt idx="13704">10.863300000000001</cx:pt>
          <cx:pt idx="13705">0</cx:pt>
          <cx:pt idx="13706">5.8784999999999998</cx:pt>
          <cx:pt idx="13707">7.5846</cx:pt>
          <cx:pt idx="13708">2.6345999999999998</cx:pt>
          <cx:pt idx="13709">7.7869999999999999</cx:pt>
          <cx:pt idx="13710">2.9584999999999999</cx:pt>
          <cx:pt idx="13711">10.347300000000001</cx:pt>
          <cx:pt idx="13712">6.6844999999999999</cx:pt>
          <cx:pt idx="13713">10.3164</cx:pt>
          <cx:pt idx="13714">10.4748</cx:pt>
          <cx:pt idx="13715">4.8385999999999996</cx:pt>
          <cx:pt idx="13716">5.5816999999999997</cx:pt>
          <cx:pt idx="13717">0.83309999999999995</cx:pt>
          <cx:pt idx="13718">8.1493000000000002</cx:pt>
          <cx:pt idx="13719">7.6459000000000001</cx:pt>
          <cx:pt idx="13720">7.4470000000000001</cx:pt>
          <cx:pt idx="13721">6.8136999999999999</cx:pt>
          <cx:pt idx="13722">10.9048</cx:pt>
          <cx:pt idx="13723">7.7972000000000001</cx:pt>
          <cx:pt idx="13724">8.8600999999999992</cx:pt>
          <cx:pt idx="13725">6.3207000000000004</cx:pt>
          <cx:pt idx="13726">13.0288</cx:pt>
          <cx:pt idx="13727">0.33400000000000002</cx:pt>
          <cx:pt idx="13728">0</cx:pt>
          <cx:pt idx="13729">0</cx:pt>
          <cx:pt idx="13730">8.6457999999999995</cx:pt>
          <cx:pt idx="13731">10.995799999999999</cx:pt>
          <cx:pt idx="13732">10.2097</cx:pt>
          <cx:pt idx="13733">11.663</cx:pt>
          <cx:pt idx="13734">9.6335999999999995</cx:pt>
          <cx:pt idx="13735">6.8467000000000002</cx:pt>
          <cx:pt idx="13736">12.8973</cx:pt>
          <cx:pt idx="13737">10.8691</cx:pt>
          <cx:pt idx="13738">0</cx:pt>
          <cx:pt idx="13739">8.5571000000000002</cx:pt>
          <cx:pt idx="13740">8.6441999999999997</cx:pt>
          <cx:pt idx="13741">0.83309999999999995</cx:pt>
          <cx:pt idx="13742">12.7059</cx:pt>
          <cx:pt idx="13743">12.3705</cx:pt>
          <cx:pt idx="13744">0</cx:pt>
          <cx:pt idx="13745">4.1002000000000001</cx:pt>
          <cx:pt idx="13746">0</cx:pt>
          <cx:pt idx="13747">9.3347999999999995</cx:pt>
          <cx:pt idx="13748">8.0420999999999996</cx:pt>
          <cx:pt idx="13749">0</cx:pt>
          <cx:pt idx="13750">0.83309999999999995</cx:pt>
          <cx:pt idx="13751">10.315200000000001</cx:pt>
          <cx:pt idx="13752">0.33400000000000002</cx:pt>
          <cx:pt idx="13753">1.2032</cx:pt>
          <cx:pt idx="13754">1.6248</cx:pt>
          <cx:pt idx="13755">2.2949999999999999</cx:pt>
          <cx:pt idx="13756">10.396100000000001</cx:pt>
          <cx:pt idx="13757">5.6430999999999996</cx:pt>
          <cx:pt idx="13758">3.0966999999999998</cx:pt>
          <cx:pt idx="13759">8.6545000000000005</cx:pt>
          <cx:pt idx="13760">8.9981000000000009</cx:pt>
          <cx:pt idx="13761">2.5082</cx:pt>
          <cx:pt idx="13762">7.8872</cx:pt>
          <cx:pt idx="13763">9.0206999999999997</cx:pt>
          <cx:pt idx="13764">7.7065000000000001</cx:pt>
          <cx:pt idx="13765">10.715299999999999</cx:pt>
          <cx:pt idx="13766">9.7817000000000007</cx:pt>
          <cx:pt idx="13767">7.1959</cx:pt>
          <cx:pt idx="13768">8.3968000000000007</cx:pt>
          <cx:pt idx="13769">9.7881</cx:pt>
          <cx:pt idx="13770">1.9507000000000001</cx:pt>
          <cx:pt idx="13771">14.1107</cx:pt>
          <cx:pt idx="13772">10.309900000000001</cx:pt>
          <cx:pt idx="13773">13.7835</cx:pt>
          <cx:pt idx="13774">10.7736</cx:pt>
          <cx:pt idx="13775">9.3041999999999998</cx:pt>
          <cx:pt idx="13776">10.0494</cx:pt>
          <cx:pt idx="13777">9.5155999999999992</cx:pt>
          <cx:pt idx="13778">0.33400000000000002</cx:pt>
          <cx:pt idx="13779">11.0639</cx:pt>
          <cx:pt idx="13780">10.359400000000001</cx:pt>
          <cx:pt idx="13781">11.714</cx:pt>
          <cx:pt idx="13782">8.2428000000000008</cx:pt>
          <cx:pt idx="13783">4.1433999999999997</cx:pt>
          <cx:pt idx="13784">3.3755000000000002</cx:pt>
          <cx:pt idx="13785">0</cx:pt>
          <cx:pt idx="13786">3.0520999999999998</cx:pt>
          <cx:pt idx="13787">0</cx:pt>
          <cx:pt idx="13788">8.8977000000000004</cx:pt>
          <cx:pt idx="13789">0</cx:pt>
          <cx:pt idx="13790">10.1747</cx:pt>
          <cx:pt idx="13791">7.4470000000000001</cx:pt>
          <cx:pt idx="13792">6.8822000000000001</cx:pt>
          <cx:pt idx="13793">9.1539999999999999</cx:pt>
          <cx:pt idx="13794">3.4788999999999999</cx:pt>
          <cx:pt idx="13795">7.4599000000000002</cx:pt>
          <cx:pt idx="13796">12.0366</cx:pt>
          <cx:pt idx="13797">6.9322999999999997</cx:pt>
          <cx:pt idx="13798">8.7431000000000001</cx:pt>
          <cx:pt idx="13799">0</cx:pt>
          <cx:pt idx="13800">11.1092</cx:pt>
          <cx:pt idx="13801">9.0387000000000004</cx:pt>
          <cx:pt idx="13802">11.641</cx:pt>
          <cx:pt idx="13803">10.812099999999999</cx:pt>
          <cx:pt idx="13804">8.6280999999999999</cx:pt>
          <cx:pt idx="13805">0.60499999999999998</cx:pt>
          <cx:pt idx="13806">2.1331000000000002</cx:pt>
          <cx:pt idx="13807">0.33400000000000002</cx:pt>
          <cx:pt idx="13808">8.5992999999999995</cx:pt>
          <cx:pt idx="13809">1.8500000000000001</cx:pt>
          <cx:pt idx="13810">8.5399999999999991</cx:pt>
          <cx:pt idx="13811">6.4379999999999997</cx:pt>
          <cx:pt idx="13812">9.3440999999999992</cx:pt>
          <cx:pt idx="13813">4.7713999999999999</cx:pt>
          <cx:pt idx="13814">5.4329999999999998</cx:pt>
          <cx:pt idx="13815">0.60499999999999998</cx:pt>
          <cx:pt idx="13816">10.4666</cx:pt>
          <cx:pt idx="13817">10.306900000000001</cx:pt>
          <cx:pt idx="13818">7.5747</cx:pt>
          <cx:pt idx="13819">9.9497</cx:pt>
          <cx:pt idx="13820">10</cx:pt>
          <cx:pt idx="13821">8.3065999999999995</cx:pt>
          <cx:pt idx="13822">3.6395</cx:pt>
          <cx:pt idx="13823">11.7622</cx:pt>
          <cx:pt idx="13824">12.0762</cx:pt>
          <cx:pt idx="13825">6.5979000000000001</cx:pt>
          <cx:pt idx="13826">1.6248</cx:pt>
          <cx:pt idx="13827">9.3434000000000008</cx:pt>
          <cx:pt idx="13828">9.7727000000000004</cx:pt>
          <cx:pt idx="13829">7.5819000000000001</cx:pt>
          <cx:pt idx="13830">8.8552999999999997</cx:pt>
          <cx:pt idx="13831">4.6569000000000003</cx:pt>
          <cx:pt idx="13832">8.2402999999999995</cx:pt>
          <cx:pt idx="13833">10.452199999999999</cx:pt>
          <cx:pt idx="13834">7.0841000000000003</cx:pt>
          <cx:pt idx="13835">8.2365999999999993</cx:pt>
          <cx:pt idx="13836">7.9569999999999999</cx:pt>
          <cx:pt idx="13837">9.8382000000000005</cx:pt>
          <cx:pt idx="13838">0</cx:pt>
          <cx:pt idx="13839">0</cx:pt>
          <cx:pt idx="13840">1.3577999999999999</cx:pt>
          <cx:pt idx="13841">4.4316000000000004</cx:pt>
          <cx:pt idx="13842">4.2656999999999998</cx:pt>
          <cx:pt idx="13843">8.9388000000000005</cx:pt>
          <cx:pt idx="13844">7.2187999999999999</cx:pt>
          <cx:pt idx="13845">6.6040000000000001</cx:pt>
          <cx:pt idx="13846">8.5389999999999997</cx:pt>
          <cx:pt idx="13847">7.8255999999999997</cx:pt>
          <cx:pt idx="13848">9.5074000000000005</cx:pt>
          <cx:pt idx="13849">9.7431999999999999</cx:pt>
          <cx:pt idx="13850">5.1128999999999998</cx:pt>
          <cx:pt idx="13851">6.0528000000000004</cx:pt>
          <cx:pt idx="13852">9.1788000000000007</cx:pt>
          <cx:pt idx="13853">6.4134000000000002</cx:pt>
          <cx:pt idx="13854">9.6128999999999998</cx:pt>
          <cx:pt idx="13855">4.5960000000000001</cx:pt>
          <cx:pt idx="13856">7.2998000000000003</cx:pt>
          <cx:pt idx="13857">3.7829000000000002</cx:pt>
          <cx:pt idx="13858">0</cx:pt>
          <cx:pt idx="13859">5.8461999999999996</cx:pt>
          <cx:pt idx="13860">0.95830000000000004</cx:pt>
          <cx:pt idx="13861">9.6804000000000006</cx:pt>
          <cx:pt idx="13862">0</cx:pt>
          <cx:pt idx="13863">11.7477</cx:pt>
          <cx:pt idx="13864">6.5304000000000002</cx:pt>
          <cx:pt idx="13865">7.9675000000000002</cx:pt>
          <cx:pt idx="13866">0</cx:pt>
          <cx:pt idx="13867">4.0556999999999999</cx:pt>
          <cx:pt idx="13868">8.1372999999999998</cx:pt>
          <cx:pt idx="13869">7.9447999999999999</cx:pt>
          <cx:pt idx="13870">10.6408</cx:pt>
          <cx:pt idx="13871">8.9434000000000005</cx:pt>
          <cx:pt idx="13872">4.9400000000000004</cx:pt>
          <cx:pt idx="13873">11.7037</cx:pt>
          <cx:pt idx="13874">1.9507000000000001</cx:pt>
          <cx:pt idx="13875">5.7164000000000001</cx:pt>
          <cx:pt idx="13876">5.7236000000000002</cx:pt>
          <cx:pt idx="13877">1.03</cx:pt>
          <cx:pt idx="13878">1.8500000000000001</cx:pt>
          <cx:pt idx="13879">1.9507000000000001</cx:pt>
          <cx:pt idx="13880">9.5374999999999996</cx:pt>
          <cx:pt idx="13881">7.3022</cx:pt>
          <cx:pt idx="13882">0</cx:pt>
          <cx:pt idx="13883">8.9381000000000004</cx:pt>
          <cx:pt idx="13884">1.9507000000000001</cx:pt>
          <cx:pt idx="13885">7.9185999999999996</cx:pt>
          <cx:pt idx="13886">12.6052</cx:pt>
          <cx:pt idx="13887">6.1775000000000002</cx:pt>
          <cx:pt idx="13888">0.33400000000000002</cx:pt>
          <cx:pt idx="13889">2.6939000000000002</cx:pt>
          <cx:pt idx="13890">3.0966999999999998</cx:pt>
          <cx:pt idx="13891">9.2329000000000008</cx:pt>
          <cx:pt idx="13892">1.3577999999999999</cx:pt>
          <cx:pt idx="13893">9.1052</cx:pt>
          <cx:pt idx="13894">10.1166</cx:pt>
          <cx:pt idx="13895">11.4209</cx:pt>
          <cx:pt idx="13896">11.553599999999999</cx:pt>
          <cx:pt idx="13897">8.8721999999999994</cx:pt>
          <cx:pt idx="13898">9.5210000000000008</cx:pt>
          <cx:pt idx="13899">0.33400000000000002</cx:pt>
          <cx:pt idx="13900">8.1265999999999998</cx:pt>
          <cx:pt idx="13901">0.33400000000000002</cx:pt>
          <cx:pt idx="13902">10.523099999999999</cx:pt>
          <cx:pt idx="13903">0</cx:pt>
          <cx:pt idx="13904">10.41</cx:pt>
          <cx:pt idx="13905">0</cx:pt>
          <cx:pt idx="13906">0</cx:pt>
          <cx:pt idx="13907">9.5381</cx:pt>
          <cx:pt idx="13908">0</cx:pt>
          <cx:pt idx="13909">0</cx:pt>
          <cx:pt idx="13910">9.3918999999999997</cx:pt>
          <cx:pt idx="13911">0</cx:pt>
          <cx:pt idx="13912">0</cx:pt>
          <cx:pt idx="13913">10.448700000000001</cx:pt>
          <cx:pt idx="13914">0</cx:pt>
          <cx:pt idx="13915">0</cx:pt>
          <cx:pt idx="13916">1.03</cx:pt>
          <cx:pt idx="13917">10.0106</cx:pt>
          <cx:pt idx="13918">0</cx:pt>
          <cx:pt idx="13919">11.867900000000001</cx:pt>
          <cx:pt idx="13920">11.154400000000001</cx:pt>
          <cx:pt idx="13921">9.3698999999999995</cx:pt>
          <cx:pt idx="13922">10.9808</cx:pt>
          <cx:pt idx="13923">6.4028999999999998</cx:pt>
          <cx:pt idx="13924">0</cx:pt>
          <cx:pt idx="13925">10.3293</cx:pt>
          <cx:pt idx="13926">4.8385999999999996</cx:pt>
          <cx:pt idx="13927">0</cx:pt>
          <cx:pt idx="13928">6.8070000000000004</cx:pt>
          <cx:pt idx="13929">0</cx:pt>
          <cx:pt idx="13930">0</cx:pt>
          <cx:pt idx="13931">0</cx:pt>
          <cx:pt idx="13932">0.33400000000000002</cx:pt>
          <cx:pt idx="13933">0</cx:pt>
          <cx:pt idx="13934">0</cx:pt>
          <cx:pt idx="13935">10.7204</cx:pt>
          <cx:pt idx="13936">1.2032</cx:pt>
          <cx:pt idx="13937">5.7236000000000002</cx:pt>
          <cx:pt idx="13938">8.5963999999999992</cx:pt>
          <cx:pt idx="13939">7.2634999999999996</cx:pt>
          <cx:pt idx="13940">12.2553</cx:pt>
          <cx:pt idx="13941">7.1700999999999997</cx:pt>
          <cx:pt idx="13942">13.558199999999999</cx:pt>
          <cx:pt idx="13943">7.7244000000000002</cx:pt>
          <cx:pt idx="13944">5.8912000000000004</cx:pt>
          <cx:pt idx="13945">11.0579</cx:pt>
          <cx:pt idx="13946">10.4381</cx:pt>
          <cx:pt idx="13947">10.3812</cx:pt>
          <cx:pt idx="13948">9.7628000000000004</cx:pt>
          <cx:pt idx="13949">9.3879999999999999</cx:pt>
          <cx:pt idx="13950">7.1893000000000002</cx:pt>
          <cx:pt idx="13951">10.2845</cx:pt>
          <cx:pt idx="13952">10.474500000000001</cx:pt>
          <cx:pt idx="13953">12.8026</cx:pt>
          <cx:pt idx="13954">11.2422</cx:pt>
          <cx:pt idx="13955">10.741199999999999</cx:pt>
          <cx:pt idx="13956">0</cx:pt>
          <cx:pt idx="13957">5.5994000000000002</cx:pt>
          <cx:pt idx="13958">8.2222000000000008</cx:pt>
          <cx:pt idx="13959">3.9624000000000001</cx:pt>
          <cx:pt idx="13960">11.2812</cx:pt>
          <cx:pt idx="13961">9.4627999999999997</cx:pt>
          <cx:pt idx="13962">8.9855</cx:pt>
          <cx:pt idx="13963">0</cx:pt>
          <cx:pt idx="13964">9.4369999999999994</cx:pt>
          <cx:pt idx="13965">8.3353000000000002</cx:pt>
          <cx:pt idx="13966">9.1645000000000003</cx:pt>
          <cx:pt idx="13967">11.5054</cx:pt>
          <cx:pt idx="13968">10.456200000000001</cx:pt>
          <cx:pt idx="13969">5.3728999999999996</cx:pt>
          <cx:pt idx="13970">9.3665000000000003</cx:pt>
          <cx:pt idx="13971">9.5357000000000003</cx:pt>
          <cx:pt idx="13972">7.7100999999999997</cx:pt>
          <cx:pt idx="13973">9.1995000000000005</cx:pt>
          <cx:pt idx="13974">9.6243999999999996</cx:pt>
          <cx:pt idx="13975">8.6214999999999993</cx:pt>
          <cx:pt idx="13976">7.6078999999999999</cx:pt>
          <cx:pt idx="13977">2.7128999999999999</cx:pt>
          <cx:pt idx="13978">8.1936</cx:pt>
          <cx:pt idx="13979">0.33400000000000002</cx:pt>
          <cx:pt idx="13980">10.328200000000001</cx:pt>
          <cx:pt idx="13981">8.6767000000000003</cx:pt>
          <cx:pt idx="13982">9.1158999999999999</cx:pt>
          <cx:pt idx="13983">10.0334</cx:pt>
          <cx:pt idx="13984">6.3624000000000001</cx:pt>
          <cx:pt idx="13985">11.637600000000001</cx:pt>
          <cx:pt idx="13986">5.5724</cx:pt>
          <cx:pt idx="13987">0</cx:pt>
          <cx:pt idx="13988">9.0142000000000007</cx:pt>
          <cx:pt idx="13989">0</cx:pt>
          <cx:pt idx="13990">0</cx:pt>
          <cx:pt idx="13991">1.4026000000000001</cx:pt>
          <cx:pt idx="13992">0</cx:pt>
          <cx:pt idx="13993">0</cx:pt>
          <cx:pt idx="13994">9.6633999999999993</cx:pt>
          <cx:pt idx="13995">0.33400000000000002</cx:pt>
          <cx:pt idx="13996">0</cx:pt>
          <cx:pt idx="13997">0</cx:pt>
          <cx:pt idx="13998">10.0893</cx:pt>
          <cx:pt idx="13999">0.60499999999999998</cx:pt>
          <cx:pt idx="14000">2.6345999999999998</cx:pt>
          <cx:pt idx="14001">3.1400000000000001</cx:pt>
          <cx:pt idx="14002">0.33400000000000002</cx:pt>
          <cx:pt idx="14003">9.3721999999999994</cx:pt>
          <cx:pt idx="14004">11.832599999999999</cx:pt>
          <cx:pt idx="14005">12.325900000000001</cx:pt>
          <cx:pt idx="14006">0</cx:pt>
          <cx:pt idx="14007">5.4843000000000002</cx:pt>
          <cx:pt idx="14008">10.554399999999999</cx:pt>
          <cx:pt idx="14009">8.9765999999999995</cx:pt>
          <cx:pt idx="14010">10.3902</cx:pt>
          <cx:pt idx="14011">0.33400000000000002</cx:pt>
          <cx:pt idx="14012">7.9264000000000001</cx:pt>
          <cx:pt idx="14013">7.0757000000000003</cx:pt>
          <cx:pt idx="14014">7.0922999999999998</cx:pt>
          <cx:pt idx="14015">0</cx:pt>
          <cx:pt idx="14016">11.579700000000001</cx:pt>
          <cx:pt idx="14017">10.6249</cx:pt>
          <cx:pt idx="14018">8.9311000000000007</cx:pt>
          <cx:pt idx="14019">5.2476000000000003</cx:pt>
          <cx:pt idx="14020">13.212899999999999</cx:pt>
          <cx:pt idx="14021">7.6515000000000004</cx:pt>
          <cx:pt idx="14022">9.2058</cx:pt>
          <cx:pt idx="14023">10.924099999999999</cx:pt>
          <cx:pt idx="14024">7.5884999999999998</cx:pt>
          <cx:pt idx="14025">8.1245999999999992</cx:pt>
          <cx:pt idx="14026">10.4682</cx:pt>
          <cx:pt idx="14027">2.9093</cx:pt>
          <cx:pt idx="14028">11.1061</cx:pt>
          <cx:pt idx="14029">0</cx:pt>
          <cx:pt idx="14030">0</cx:pt>
          <cx:pt idx="14031">11.1241</cx:pt>
          <cx:pt idx="14032">10.023300000000001</cx:pt>
          <cx:pt idx="14033">0</cx:pt>
          <cx:pt idx="14034">7.4874000000000001</cx:pt>
          <cx:pt idx="14035">9.0249000000000006</cx:pt>
          <cx:pt idx="14036">9.7165999999999997</cx:pt>
          <cx:pt idx="14037">6.6075999999999997</cx:pt>
          <cx:pt idx="14038">0.33400000000000002</cx:pt>
          <cx:pt idx="14039">5.5816999999999997</cx:pt>
          <cx:pt idx="14040">7.1032999999999999</cx:pt>
          <cx:pt idx="14041">10.4824</cx:pt>
          <cx:pt idx="14042">10.928699999999999</cx:pt>
          <cx:pt idx="14043">10.2971</cx:pt>
          <cx:pt idx="14044">9.9617000000000004</cx:pt>
          <cx:pt idx="14045">9.6061999999999994</cx:pt>
          <cx:pt idx="14046">9.1691000000000003</cx:pt>
          <cx:pt idx="14047">10.1805</cx:pt>
          <cx:pt idx="14048">1.3577999999999999</cx:pt>
          <cx:pt idx="14049">7.6402999999999999</cx:pt>
          <cx:pt idx="14050">8.1251999999999995</cx:pt>
          <cx:pt idx="14051">8.3216999999999999</cx:pt>
          <cx:pt idx="14052">11.2818</cx:pt>
          <cx:pt idx="14053">11.4129</cx:pt>
          <cx:pt idx="14054">8.5630000000000006</cx:pt>
          <cx:pt idx="14055">2.2949999999999999</cx:pt>
          <cx:pt idx="14056">0</cx:pt>
          <cx:pt idx="14057">8.1532</cx:pt>
          <cx:pt idx="14058">9.0457999999999998</cx:pt>
          <cx:pt idx="14059">10.2479</cx:pt>
          <cx:pt idx="14060">4.6717000000000004</cx:pt>
          <cx:pt idx="14061">0</cx:pt>
          <cx:pt idx="14062">7.8632</cx:pt>
          <cx:pt idx="14063">3.0520999999999998</cx:pt>
          <cx:pt idx="14064">6.1459999999999999</cx:pt>
          <cx:pt idx="14065">9.3930000000000007</cx:pt>
          <cx:pt idx="14066">4.5646000000000004</cx:pt>
          <cx:pt idx="14067">6.9352999999999998</cx:pt>
          <cx:pt idx="14068">12.0045</cx:pt>
          <cx:pt idx="14069">11.1526</cx:pt>
          <cx:pt idx="14070">8.9892000000000003</cx:pt>
          <cx:pt idx="14071">6.6623999999999999</cx:pt>
          <cx:pt idx="14072">1.03</cx:pt>
          <cx:pt idx="14073">0</cx:pt>
          <cx:pt idx="14074">7.0275999999999996</cx:pt>
          <cx:pt idx="14075">7.7801999999999998</cx:pt>
          <cx:pt idx="14076">9.2533999999999992</cx:pt>
          <cx:pt idx="14077">9.4036000000000008</cx:pt>
          <cx:pt idx="14078">10.9689</cx:pt>
          <cx:pt idx="14079">0.83309999999999995</cx:pt>
          <cx:pt idx="14080">9.0364000000000004</cx:pt>
          <cx:pt idx="14081">8.7708999999999993</cx:pt>
          <cx:pt idx="14082">0</cx:pt>
          <cx:pt idx="14083">10.7258</cx:pt>
          <cx:pt idx="14084">8.7853999999999992</cx:pt>
          <cx:pt idx="14085">7.0617000000000001</cx:pt>
          <cx:pt idx="14086">4.1002000000000001</cx:pt>
          <cx:pt idx="14087">0</cx:pt>
          <cx:pt idx="14088">1.7696000000000001</cx:pt>
          <cx:pt idx="14089">6.5343999999999998</cx:pt>
          <cx:pt idx="14090">4.1219999999999999</cx:pt>
          <cx:pt idx="14091">7.8338999999999999</cx:pt>
          <cx:pt idx="14092">9.8003</cx:pt>
          <cx:pt idx="14093">10.038399999999999</cx:pt>
          <cx:pt idx="14094">7.9264000000000001</cx:pt>
          <cx:pt idx="14095">0</cx:pt>
          <cx:pt idx="14096">2.8056000000000001</cx:pt>
          <cx:pt idx="14097">9.8798999999999992</cx:pt>
          <cx:pt idx="14098">4.1645000000000003</cx:pt>
          <cx:pt idx="14099">11.533799999999999</cx:pt>
          <cx:pt idx="14100">11.5036</cx:pt>
          <cx:pt idx="14101">0.60499999999999998</cx:pt>
          <cx:pt idx="14102">7.8712999999999997</cx:pt>
          <cx:pt idx="14103">4.9028</cx:pt>
          <cx:pt idx="14104">2.8056000000000001</cx:pt>
          <cx:pt idx="14105">10.3485</cx:pt>
          <cx:pt idx="14106">1.7418</cx:pt>
          <cx:pt idx="14107">2.8584000000000001</cx:pt>
          <cx:pt idx="14108">10.296200000000001</cx:pt>
          <cx:pt idx="14109">10.1274</cx:pt>
          <cx:pt idx="14110">0.60499999999999998</cx:pt>
          <cx:pt idx="14111">8.3966999999999992</cx:pt>
          <cx:pt idx="14112">7.8745000000000003</cx:pt>
          <cx:pt idx="14113">11.2498</cx:pt>
          <cx:pt idx="14114">3.7829000000000002</cx:pt>
          <cx:pt idx="14115">9.3773</cx:pt>
          <cx:pt idx="14116">8.7871000000000006</cx:pt>
          <cx:pt idx="14117">11.1989</cx:pt>
          <cx:pt idx="14118">11.0947</cx:pt>
          <cx:pt idx="14119">11.4588</cx:pt>
          <cx:pt idx="14120">7.5963000000000003</cx:pt>
          <cx:pt idx="14121">0</cx:pt>
          <cx:pt idx="14122">0</cx:pt>
          <cx:pt idx="14123">8.9487000000000005</cx:pt>
          <cx:pt idx="14124">11.236800000000001</cx:pt>
          <cx:pt idx="14125">7.8647999999999998</cx:pt>
          <cx:pt idx="14126">5.7164000000000001</cx:pt>
          <cx:pt idx="14127">2.1331000000000002</cx:pt>
          <cx:pt idx="14128">11.815200000000001</cx:pt>
          <cx:pt idx="14129">8.8073999999999995</cx:pt>
          <cx:pt idx="14130">0.33400000000000002</cx:pt>
          <cx:pt idx="14131">4.6280999999999999</cx:pt>
          <cx:pt idx="14132">7.0332999999999997</cx:pt>
          <cx:pt idx="14133">7.2781000000000002</cx:pt>
          <cx:pt idx="14134">10.7057</cx:pt>
          <cx:pt idx="14135">9.0871999999999993</cx:pt>
          <cx:pt idx="14136">0</cx:pt>
          <cx:pt idx="14137">8.609</cx:pt>
          <cx:pt idx="14138">10.995799999999999</cx:pt>
          <cx:pt idx="14139">9.7103000000000002</cx:pt>
          <cx:pt idx="14140">7.1596000000000002</cx:pt>
          <cx:pt idx="14141">9.8452000000000002</cx:pt>
          <cx:pt idx="14142">12.801600000000001</cx:pt>
          <cx:pt idx="14143">8.8666</cx:pt>
          <cx:pt idx="14144">7.7613000000000003</cx:pt>
          <cx:pt idx="14145">8.5309000000000008</cx:pt>
          <cx:pt idx="14146">2.9093</cx:pt>
          <cx:pt idx="14147">0</cx:pt>
          <cx:pt idx="14148">7.0895999999999999</cx:pt>
          <cx:pt idx="14149">0</cx:pt>
          <cx:pt idx="14150">0</cx:pt>
          <cx:pt idx="14151">7.0275999999999996</cx:pt>
          <cx:pt idx="14152">2.5728</cx:pt>
          <cx:pt idx="14153">7.9295</cx:pt>
          <cx:pt idx="14154">12.093400000000001</cx:pt>
          <cx:pt idx="14155">10.035500000000001</cx:pt>
          <cx:pt idx="14156">6.3624000000000001</cx:pt>
          <cx:pt idx="14157">6.7169999999999996</cx:pt>
          <cx:pt idx="14158">0</cx:pt>
          <cx:pt idx="14159">10.8292</cx:pt>
          <cx:pt idx="14160">14.194000000000001</cx:pt>
          <cx:pt idx="14161">1.2032</cx:pt>
          <cx:pt idx="14162">5.7236000000000002</cx:pt>
          <cx:pt idx="14163">8.9556000000000004</cx:pt>
          <cx:pt idx="14164">10.1752</cx:pt>
          <cx:pt idx="14165">6.9291999999999998</cx:pt>
          <cx:pt idx="14166">11.986000000000001</cx:pt>
          <cx:pt idx="14167">10.8805</cx:pt>
          <cx:pt idx="14168">9.0953999999999997</cx:pt>
          <cx:pt idx="14169">9.4876000000000005</cx:pt>
          <cx:pt idx="14170">9.5935000000000006</cx:pt>
          <cx:pt idx="14171">2.0447000000000002</cx:pt>
          <cx:pt idx="14172">7.4448999999999996</cx:pt>
          <cx:pt idx="14173">9.6670999999999996</cx:pt>
          <cx:pt idx="14174">9.1866000000000003</cx:pt>
          <cx:pt idx="14175">10.547700000000001</cx:pt>
          <cx:pt idx="14176">5.0575000000000001</cx:pt>
          <cx:pt idx="14177">5.7446999999999999</cx:pt>
          <cx:pt idx="14178">11.359400000000001</cx:pt>
          <cx:pt idx="14179">9.6456</cx:pt>
          <cx:pt idx="14180">10.124599999999999</cx:pt>
          <cx:pt idx="14181">5.5816999999999997</cx:pt>
          <cx:pt idx="14182">10.324299999999999</cx:pt>
          <cx:pt idx="14183">9.2372999999999994</cx:pt>
          <cx:pt idx="14184">12.634600000000001</cx:pt>
          <cx:pt idx="14185">9.8286999999999995</cx:pt>
          <cx:pt idx="14186">9.5597999999999992</cx:pt>
          <cx:pt idx="14187">11.0794</cx:pt>
          <cx:pt idx="14188">5.6524999999999999</cx:pt>
          <cx:pt idx="14189">7.2634999999999996</cx:pt>
          <cx:pt idx="14190">1.03</cx:pt>
          <cx:pt idx="14191">7.4165999999999999</cx:pt>
          <cx:pt idx="14192">11.6205</cx:pt>
          <cx:pt idx="14193">9.1526999999999994</cx:pt>
          <cx:pt idx="14194">8.6784999999999997</cx:pt>
          <cx:pt idx="14195">0.60499999999999998</cx:pt>
          <cx:pt idx="14196">11.4002</cx:pt>
          <cx:pt idx="14197">7.9386999999999999</cx:pt>
          <cx:pt idx="14198">8.3141999999999996</cx:pt>
          <cx:pt idx="14199">6.6881000000000004</cx:pt>
          <cx:pt idx="14200">1.4975000000000001</cx:pt>
          <cx:pt idx="14201">1.4975000000000001</cx:pt>
          <cx:pt idx="14202">0</cx:pt>
          <cx:pt idx="14203">6.8070000000000004</cx:pt>
          <cx:pt idx="14204">4.6418999999999997</cx:pt>
          <cx:pt idx="14205">8.6554000000000002</cx:pt>
          <cx:pt idx="14206">0</cx:pt>
          <cx:pt idx="14207">8.4938000000000002</cx:pt>
          <cx:pt idx="14208">5.1128999999999998</cx:pt>
          <cx:pt idx="14209">9.6864000000000008</cx:pt>
          <cx:pt idx="14210">5.5738000000000003</cx:pt>
          <cx:pt idx="14211">9.7932000000000006</cx:pt>
          <cx:pt idx="14212">11.227499999999999</cx:pt>
          <cx:pt idx="14213">4.3963000000000001</cx:pt>
          <cx:pt idx="14214">12.719900000000001</cx:pt>
          <cx:pt idx="14215">8.9396000000000004</cx:pt>
          <cx:pt idx="14216">0.60499999999999998</cx:pt>
          <cx:pt idx="14217">10.063499999999999</cx:pt>
          <cx:pt idx="14218">9.2766000000000002</cx:pt>
          <cx:pt idx="14219">1.4975000000000001</cx:pt>
          <cx:pt idx="14220">8.2241</cx:pt>
          <cx:pt idx="14221">9.6275999999999993</cx:pt>
          <cx:pt idx="14222">9.2109000000000005</cx:pt>
          <cx:pt idx="14223">9.5828000000000007</cx:pt>
          <cx:pt idx="14224">8.2835999999999999</cx:pt>
          <cx:pt idx="14225">8.5000999999999998</cx:pt>
          <cx:pt idx="14226">8.5236999999999998</cx:pt>
          <cx:pt idx="14227">8.8560999999999996</cx:pt>
          <cx:pt idx="14228">0.33400000000000002</cx:pt>
          <cx:pt idx="14229">10.5556</cx:pt>
          <cx:pt idx="14230">7.9705000000000004</cx:pt>
          <cx:pt idx="14231">3.0966999999999998</cx:pt>
          <cx:pt idx="14232">0</cx:pt>
          <cx:pt idx="14233">5.0688000000000004</cx:pt>
          <cx:pt idx="14234">11.6479</cx:pt>
          <cx:pt idx="14235">1.03</cx:pt>
          <cx:pt idx="14236">9.2840000000000007</cx:pt>
          <cx:pt idx="14237">13.9079</cx:pt>
          <cx:pt idx="14238">11.4213</cx:pt>
          <cx:pt idx="14239">7.2239000000000004</cx:pt>
          <cx:pt idx="14240">9.2309000000000001</cx:pt>
          <cx:pt idx="14241">9.0002999999999993</cx:pt>
          <cx:pt idx="14242">7.1700999999999997</cx:pt>
          <cx:pt idx="14243">11.787599999999999</cx:pt>
          <cx:pt idx="14244">9.5907</cx:pt>
          <cx:pt idx="14245">10.1799</cx:pt>
          <cx:pt idx="14246">4.5804</cx:pt>
          <cx:pt idx="14247">2.5082</cx:pt>
          <cx:pt idx="14248">8.1239000000000008</cx:pt>
          <cx:pt idx="14249">9.3242999999999991</cx:pt>
          <cx:pt idx="14250">9.5869999999999997</cx:pt>
          <cx:pt idx="14251">8.2891999999999992</cx:pt>
          <cx:pt idx="14252">3.5779000000000001</cx:pt>
          <cx:pt idx="14253">6.7061999999999999</cx:pt>
          <cx:pt idx="14254">14.0082</cx:pt>
          <cx:pt idx="14255">10.6928</cx:pt>
          <cx:pt idx="14256">11.4739</cx:pt>
          <cx:pt idx="14257">10.496600000000001</cx:pt>
          <cx:pt idx="14258">0</cx:pt>
          <cx:pt idx="14259">3.1819999999999999</cx:pt>
          <cx:pt idx="14260">6.3207000000000004</cx:pt>
          <cx:pt idx="14261">6.1981000000000002</cx:pt>
          <cx:pt idx="14262">1.4975000000000001</cx:pt>
          <cx:pt idx="14263">0</cx:pt>
          <cx:pt idx="14264">7.5061</cx:pt>
          <cx:pt idx="14265">10.041600000000001</cx:pt>
          <cx:pt idx="14266">8.4844000000000008</cx:pt>
          <cx:pt idx="14267">12.2569</cx:pt>
          <cx:pt idx="14268">9.5105000000000004</cx:pt>
          <cx:pt idx="14269">9.0029000000000003</cx:pt>
          <cx:pt idx="14270">0.60499999999999998</cx:pt>
          <cx:pt idx="14271">5.2770000000000001</cx:pt>
          <cx:pt idx="14272">0.33400000000000002</cx:pt>
          <cx:pt idx="14273">1.03</cx:pt>
          <cx:pt idx="14274">0</cx:pt>
          <cx:pt idx="14275">6.7488000000000001</cx:pt>
          <cx:pt idx="14276">11.714499999999999</cx:pt>
          <cx:pt idx="14277">8.5846999999999998</cx:pt>
          <cx:pt idx="14278">0.60499999999999998</cx:pt>
          <cx:pt idx="14279">9.5769000000000002</cx:pt>
          <cx:pt idx="14280">7.8745000000000003</cx:pt>
          <cx:pt idx="14281">10.279999999999999</cx:pt>
          <cx:pt idx="14282">10.3804</cx:pt>
          <cx:pt idx="14283">7.7708000000000004</cx:pt>
          <cx:pt idx="14284">8.8315000000000001</cx:pt>
          <cx:pt idx="14285">12.270899999999999</cx:pt>
          <cx:pt idx="14286">11.297000000000001</cx:pt>
          <cx:pt idx="14287">0</cx:pt>
          <cx:pt idx="14288">9.6737000000000002</cx:pt>
          <cx:pt idx="14289">8.8500999999999994</cx:pt>
          <cx:pt idx="14290">11.9011</cx:pt>
          <cx:pt idx="14291">10.058199999999999</cx:pt>
          <cx:pt idx="14292">8.4001000000000001</cx:pt>
          <cx:pt idx="14293">9.5472000000000001</cx:pt>
          <cx:pt idx="14294">9.3766999999999996</cx:pt>
          <cx:pt idx="14295">13.1137</cx:pt>
          <cx:pt idx="14296">10.3634</cx:pt>
          <cx:pt idx="14297">4.2656999999999998</cx:pt>
          <cx:pt idx="14298">9.6762999999999995</cx:pt>
          <cx:pt idx="14299">9.2502999999999993</cx:pt>
          <cx:pt idx="14300">5.5738000000000003</cx:pt>
          <cx:pt idx="14301">0.83309999999999995</cx:pt>
          <cx:pt idx="14302">6.0330000000000004</cx:pt>
          <cx:pt idx="14303">9.5828000000000007</cx:pt>
          <cx:pt idx="14304">4.8517000000000001</cx:pt>
          <cx:pt idx="14305">1.2032</cx:pt>
          <cx:pt idx="14306">0</cx:pt>
          <cx:pt idx="14307">1.6248</cx:pt>
          <cx:pt idx="14308">9.5043000000000006</cx:pt>
          <cx:pt idx="14309">11.0761</cx:pt>
          <cx:pt idx="14310">10.6441</cx:pt>
          <cx:pt idx="14311">3.5907</cx:pt>
          <cx:pt idx="14312">7.016</cx:pt>
          <cx:pt idx="14313">0</cx:pt>
          <cx:pt idx="14314">9.0960999999999999</cx:pt>
          <cx:pt idx="14315">11.264200000000001</cx:pt>
          <cx:pt idx="14316">0</cx:pt>
          <cx:pt idx="14317">1.8500000000000001</cx:pt>
          <cx:pt idx="14318">2.5082</cx:pt>
          <cx:pt idx="14319">5.3798000000000004</cx:pt>
          <cx:pt idx="14320">4.6418999999999997</cx:pt>
          <cx:pt idx="14321">10.0124</cx:pt>
          <cx:pt idx="14322">8.4321000000000002</cx:pt>
          <cx:pt idx="14323">8.1768000000000001</cx:pt>
          <cx:pt idx="14324">2.0447000000000002</cx:pt>
          <cx:pt idx="14325">8.0435999999999996</cx:pt>
          <cx:pt idx="14326">2.8056000000000001</cx:pt>
          <cx:pt idx="14327">6.2519</cx:pt>
          <cx:pt idx="14328">5.9038000000000004</cx:pt>
          <cx:pt idx="14329">11.5</cx:pt>
          <cx:pt idx="14330">4.0781000000000001</cx:pt>
          <cx:pt idx="14331">1.8500000000000001</cx:pt>
          <cx:pt idx="14332">0.83309999999999995</cx:pt>
          <cx:pt idx="14333">3.8881999999999999</cx:pt>
          <cx:pt idx="14334">12.0108</cx:pt>
          <cx:pt idx="14335">7.8583999999999996</cx:pt>
          <cx:pt idx="14336">1.9746999999999999</cx:pt>
          <cx:pt idx="14337">0</cx:pt>
          <cx:pt idx="14338">9.5386000000000006</cx:pt>
          <cx:pt idx="14339">5.2074999999999996</cx:pt>
          <cx:pt idx="14340">4.4489000000000001</cx:pt>
          <cx:pt idx="14341">0</cx:pt>
          <cx:pt idx="14342">9.8577999999999992</cx:pt>
          <cx:pt idx="14343">0</cx:pt>
          <cx:pt idx="14344">9.2833000000000006</cx:pt>
          <cx:pt idx="14345">9.0946999999999996</cx:pt>
          <cx:pt idx="14346">3.5135000000000001</cx:pt>
          <cx:pt idx="14347">11.078200000000001</cx:pt>
          <cx:pt idx="14348">5.2476000000000003</cx:pt>
          <cx:pt idx="14349">10.7798</cx:pt>
          <cx:pt idx="14350">11.6252</cx:pt>
          <cx:pt idx="14351">0</cx:pt>
          <cx:pt idx="14352">0</cx:pt>
          <cx:pt idx="14353">0</cx:pt>
          <cx:pt idx="14354">9.9138000000000002</cx:pt>
          <cx:pt idx="14355">1.2032</cx:pt>
          <cx:pt idx="14356">5.5010000000000003</cx:pt>
          <cx:pt idx="14357">7.0275999999999996</cx:pt>
          <cx:pt idx="14358">0</cx:pt>
          <cx:pt idx="14359">9.1414000000000009</cx:pt>
          <cx:pt idx="14360">3.9222999999999999</cx:pt>
          <cx:pt idx="14361">0</cx:pt>
          <cx:pt idx="14362">5.3525</cx:pt>
          <cx:pt idx="14363">8.2507999999999999</cx:pt>
          <cx:pt idx="14364">11.9057</cx:pt>
          <cx:pt idx="14365">0</cx:pt>
          <cx:pt idx="14366">10.427300000000001</cx:pt>
          <cx:pt idx="14367">10.2021</cx:pt>
          <cx:pt idx="14368">11.0044</cx:pt>
          <cx:pt idx="14369">7.6848000000000001</cx:pt>
          <cx:pt idx="14370">4.3418000000000001</cx:pt>
          <cx:pt idx="14371">7.4122000000000003</cx:pt>
          <cx:pt idx="14372">11.449</cx:pt>
          <cx:pt idx="14373">0.60499999999999998</cx:pt>
          <cx:pt idx="14374">10.2255</cx:pt>
          <cx:pt idx="14375">10.261100000000001</cx:pt>
          <cx:pt idx="14376">10.553900000000001</cx:pt>
          <cx:pt idx="14377">5.6875</cx:pt>
          <cx:pt idx="14378">8.5876999999999999</cx:pt>
          <cx:pt idx="14379">1.4975000000000001</cx:pt>
          <cx:pt idx="14380">7.6993</cx:pt>
          <cx:pt idx="14381">9.7072000000000003</cx:pt>
          <cx:pt idx="14382">11.013999999999999</cx:pt>
          <cx:pt idx="14383">1.03</cx:pt>
          <cx:pt idx="14384">0.83309999999999995</cx:pt>
          <cx:pt idx="14385">11.051399999999999</cx:pt>
          <cx:pt idx="14386">12.002000000000001</cx:pt>
          <cx:pt idx="14387">4.3231000000000002</cx:pt>
          <cx:pt idx="14388">0.33400000000000002</cx:pt>
          <cx:pt idx="14389">11.4086</cx:pt>
          <cx:pt idx="14390">7.7767999999999997</cx:pt>
          <cx:pt idx="14391">9.1565999999999992</cx:pt>
          <cx:pt idx="14392">10.770899999999999</cx:pt>
          <cx:pt idx="14393">5.8975999999999997</cx:pt>
          <cx:pt idx="14394">4.2656999999999998</cx:pt>
          <cx:pt idx="14395">9.5774000000000008</cx:pt>
          <cx:pt idx="14396">4.1645000000000003</cx:pt>
          <cx:pt idx="14397">5.0357000000000003</cx:pt>
          <cx:pt idx="14398">1.7418</cx:pt>
          <cx:pt idx="14399">10.693</cx:pt>
          <cx:pt idx="14400">12.297499999999999</cx:pt>
          <cx:pt idx="14401">2.0447000000000002</cx:pt>
          <cx:pt idx="14402">7.3966000000000003</cx:pt>
          <cx:pt idx="14403">8.2588000000000008</cx:pt>
          <cx:pt idx="14404">11.6053</cx:pt>
          <cx:pt idx="14405">7.2901999999999996</cx:pt>
          <cx:pt idx="14406">10.6098</cx:pt>
          <cx:pt idx="14407">12.283099999999999</cx:pt>
          <cx:pt idx="14408">10.567399999999999</cx:pt>
          <cx:pt idx="14409">12.988099999999999</cx:pt>
          <cx:pt idx="14410">8.2241</cx:pt>
          <cx:pt idx="14411">13.049799999999999</cx:pt>
          <cx:pt idx="14412">11.190899999999999</cx:pt>
          <cx:pt idx="14413">8.2365999999999993</cx:pt>
          <cx:pt idx="14414">2.5728</cx:pt>
          <cx:pt idx="14415">11.292400000000001</cx:pt>
          <cx:pt idx="14416">2.6345999999999998</cx:pt>
          <cx:pt idx="14417">10.845599999999999</cx:pt>
          <cx:pt idx="14418">5.1661999999999999</cx:pt>
          <cx:pt idx="14419">3.3755000000000002</cx:pt>
          <cx:pt idx="14420">7.3350999999999997</cx:pt>
          <cx:pt idx="14421">0</cx:pt>
          <cx:pt idx="14422">8.6388999999999996</cx:pt>
          <cx:pt idx="14423">9.1043000000000003</cx:pt>
          <cx:pt idx="14424">10.1534</cx:pt>
          <cx:pt idx="14425">9.7227999999999994</cx:pt>
          <cx:pt idx="14426">8.9885000000000002</cx:pt>
          <cx:pt idx="14427">9.6854999999999993</cx:pt>
          <cx:pt idx="14428">0</cx:pt>
          <cx:pt idx="14429">0.83309999999999995</cx:pt>
          <cx:pt idx="14430">7.9462999999999999</cx:pt>
          <cx:pt idx="14431">1.03</cx:pt>
          <cx:pt idx="14432">6.3985000000000003</cx:pt>
          <cx:pt idx="14433">8.0619999999999994</cx:pt>
          <cx:pt idx="14434">0</cx:pt>
          <cx:pt idx="14435">0</cx:pt>
          <cx:pt idx="14436">12.9948</cx:pt>
          <cx:pt idx="14437">12.146100000000001</cx:pt>
          <cx:pt idx="14438">9.3625000000000007</cx:pt>
          <cx:pt idx="14439">10.0091</cx:pt>
          <cx:pt idx="14440">4.8775000000000004</cx:pt>
          <cx:pt idx="14441">7.2313999999999998</cx:pt>
          <cx:pt idx="14442">6.7169999999999996</cx:pt>
          <cx:pt idx="14443">8.1241000000000003</cx:pt>
          <cx:pt idx="14444">9.5930999999999997</cx:pt>
          <cx:pt idx="14445">8.9156999999999993</cx:pt>
          <cx:pt idx="14446">0</cx:pt>
          <cx:pt idx="14447">8.8528000000000002</cx:pt>
          <cx:pt idx="14448">7.9911000000000003</cx:pt>
          <cx:pt idx="14449">5.1020000000000003</cx:pt>
          <cx:pt idx="14450">2.8056000000000001</cx:pt>
          <cx:pt idx="14451">10.3346</cx:pt>
          <cx:pt idx="14452">6.1299999999999999</cx:pt>
          <cx:pt idx="14453">3.5459999999999998</cx:pt>
          <cx:pt idx="14454">0</cx:pt>
          <cx:pt idx="14455">13.144600000000001</cx:pt>
          <cx:pt idx="14456">2.0447000000000002</cx:pt>
          <cx:pt idx="14457">7.9356</cx:pt>
          <cx:pt idx="14458">8.0974000000000004</cx:pt>
          <cx:pt idx="14459">7.7332999999999998</cx:pt>
          <cx:pt idx="14460">10.157999999999999</cx:pt>
          <cx:pt idx="14461">9.3248999999999995</cx:pt>
          <cx:pt idx="14462">9.5426000000000002</cx:pt>
          <cx:pt idx="14463">8.3211999999999993</cx:pt>
          <cx:pt idx="14464">11.7256</cx:pt>
          <cx:pt idx="14465">7.8140000000000001</cx:pt>
          <cx:pt idx="14466">1.03</cx:pt>
          <cx:pt idx="14467">9.6999999999999993</cx:pt>
          <cx:pt idx="14468">9.9261999999999997</cx:pt>
          <cx:pt idx="14469">12.4626</cx:pt>
          <cx:pt idx="14470">8.9419000000000004</cx:pt>
          <cx:pt idx="14471">4.3231000000000002</cx:pt>
          <cx:pt idx="14472">0.60499999999999998</cx:pt>
          <cx:pt idx="14473">1.8500000000000001</cx:pt>
          <cx:pt idx="14474">5.2770000000000001</cx:pt>
          <cx:pt idx="14475">0.33400000000000002</cx:pt>
          <cx:pt idx="14476">7.8982999999999999</cx:pt>
          <cx:pt idx="14477">7.1830999999999996</cx:pt>
          <cx:pt idx="14478">6.2335000000000003</cx:pt>
          <cx:pt idx="14479">8.9396000000000004</cx:pt>
          <cx:pt idx="14480">9.0162999999999993</cx:pt>
          <cx:pt idx="14481">0</cx:pt>
          <cx:pt idx="14482">11.855399999999999</cx:pt>
          <cx:pt idx="14483">9.9785000000000004</cx:pt>
          <cx:pt idx="14484">2.1331000000000002</cx:pt>
          <cx:pt idx="14485">0.33400000000000002</cx:pt>
          <cx:pt idx="14486">0.60499999999999998</cx:pt>
          <cx:pt idx="14487">9.5374999999999996</cx:pt>
          <cx:pt idx="14488">9.2279</cx:pt>
          <cx:pt idx="14489">8.7888000000000002</cx:pt>
          <cx:pt idx="14490">0</cx:pt>
          <cx:pt idx="14491">7.9046000000000003</cx:pt>
          <cx:pt idx="14492">9.5465999999999998</cx:pt>
          <cx:pt idx="14493">9.3399999999999999</cx:pt>
          <cx:pt idx="14494">0.33400000000000002</cx:pt>
          <cx:pt idx="14495">10.8073</cx:pt>
          <cx:pt idx="14496">4.1002000000000001</cx:pt>
          <cx:pt idx="14497">9.3271999999999995</cx:pt>
          <cx:pt idx="14498">9.7790999999999997</cx:pt>
          <cx:pt idx="14499">4.6418999999999997</cx:pt>
          <cx:pt idx="14500">10.760400000000001</cx:pt>
          <cx:pt idx="14501">0.83309999999999995</cx:pt>
          <cx:pt idx="14502">8.8983000000000008</cx:pt>
          <cx:pt idx="14503">0</cx:pt>
          <cx:pt idx="14504">0</cx:pt>
          <cx:pt idx="14505">10.8841</cx:pt>
          <cx:pt idx="14506">8.0591000000000008</cx:pt>
          <cx:pt idx="14507">3.1400000000000001</cx:pt>
          <cx:pt idx="14508">9.6643000000000008</cx:pt>
          <cx:pt idx="14509">9.9430999999999994</cx:pt>
          <cx:pt idx="14510">9.8605999999999998</cx:pt>
          <cx:pt idx="14511">9.4473000000000003</cx:pt>
          <cx:pt idx="14512">10.8271</cx:pt>
          <cx:pt idx="14513">5.4154999999999998</cx:pt>
          <cx:pt idx="14514">6.2922000000000002</cx:pt>
          <cx:pt idx="14515">0.33400000000000002</cx:pt>
          <cx:pt idx="14516">3.0059999999999998</cx:pt>
          <cx:pt idx="14517">9.5640999999999998</cx:pt>
          <cx:pt idx="14518">0</cx:pt>
          <cx:pt idx="14519">10.4116</cx:pt>
          <cx:pt idx="14520">10.334300000000001</cx:pt>
          <cx:pt idx="14521">9.1001999999999992</cx:pt>
          <cx:pt idx="14522">8.4222000000000001</cx:pt>
          <cx:pt idx="14523">9.0076000000000001</cx:pt>
          <cx:pt idx="14524">10.411300000000001</cx:pt>
          <cx:pt idx="14525">9.0221</cx:pt>
          <cx:pt idx="14526">8.1493000000000002</cx:pt>
          <cx:pt idx="14527">4.5160999999999998</cx:pt>
          <cx:pt idx="14528">10.2669</cx:pt>
          <cx:pt idx="14529">8.5185999999999993</cx:pt>
          <cx:pt idx="14530">6.1565000000000003</cx:pt>
          <cx:pt idx="14531">8.5510999999999999</cx:pt>
          <cx:pt idx="14532">3.9133</cx:pt>
          <cx:pt idx="14533">2.6345999999999998</cx:pt>
          <cx:pt idx="14534">0.60499999999999998</cx:pt>
          <cx:pt idx="14535">0</cx:pt>
          <cx:pt idx="14536">11.777799999999999</cx:pt>
          <cx:pt idx="14537">9.3219999999999992</cx:pt>
          <cx:pt idx="14538">8.7536000000000005</cx:pt>
          <cx:pt idx="14539">8.3064999999999998</cx:pt>
          <cx:pt idx="14540">11.693899999999999</cx:pt>
          <cx:pt idx="14541">8.6813000000000002</cx:pt>
          <cx:pt idx="14542">0</cx:pt>
          <cx:pt idx="14543">6.9230999999999998</cx:pt>
          <cx:pt idx="14544">0</cx:pt>
          <cx:pt idx="14545">0</cx:pt>
          <cx:pt idx="14546">9.4030000000000005</cx:pt>
          <cx:pt idx="14547">9.9156999999999993</cx:pt>
          <cx:pt idx="14548">7.9645000000000001</cx:pt>
          <cx:pt idx="14549">8.6262000000000008</cx:pt>
          <cx:pt idx="14550">6.5465999999999998</cx:pt>
          <cx:pt idx="14551">0</cx:pt>
          <cx:pt idx="14552">7.8551000000000002</cx:pt>
          <cx:pt idx="14553">7.4894999999999996</cx:pt>
          <cx:pt idx="14554">8.7164999999999999</cx:pt>
          <cx:pt idx="14555">13.038600000000001</cx:pt>
          <cx:pt idx="14556">1.03</cx:pt>
          <cx:pt idx="14557">9.1158000000000001</cx:pt>
          <cx:pt idx="14558">10.3682</cx:pt>
          <cx:pt idx="14559">6.6444999999999999</cx:pt>
          <cx:pt idx="14560">6.0210999999999997</cx:pt>
          <cx:pt idx="14561">9.4052000000000007</cx:pt>
          <cx:pt idx="14562">9.3061000000000007</cx:pt>
          <cx:pt idx="14563">5.6204000000000001</cx:pt>
          <cx:pt idx="14564">0</cx:pt>
          <cx:pt idx="14565">2.8083</cx:pt>
          <cx:pt idx="14566">9.7688000000000006</cx:pt>
          <cx:pt idx="14567">7.8354999999999997</cx:pt>
          <cx:pt idx="14568">10.103999999999999</cx:pt>
          <cx:pt idx="14569">3.7818000000000001</cx:pt>
          <cx:pt idx="14570">8.4244000000000003</cx:pt>
          <cx:pt idx="14571">2.6497000000000002</cx:pt>
          <cx:pt idx="14572">0</cx:pt>
          <cx:pt idx="14573">8.1845999999999997</cx:pt>
          <cx:pt idx="14574">1.3577999999999999</cx:pt>
          <cx:pt idx="14575">0.33400000000000002</cx:pt>
          <cx:pt idx="14576">7.9694000000000003</cx:pt>
          <cx:pt idx="14577">6.8499999999999996</cx:pt>
          <cx:pt idx="14578">11.4229</cx:pt>
          <cx:pt idx="14579">11.0336</cx:pt>
          <cx:pt idx="14580">10.829000000000001</cx:pt>
          <cx:pt idx="14581">9.9172999999999991</cx:pt>
          <cx:pt idx="14582">9.9642999999999997</cx:pt>
          <cx:pt idx="14583">0</cx:pt>
          <cx:pt idx="14584">9.0076000000000001</cx:pt>
          <cx:pt idx="14585">9.7286000000000001</cx:pt>
          <cx:pt idx="14586">10.2395</cx:pt>
          <cx:pt idx="14587">8.3539999999999992</cx:pt>
          <cx:pt idx="14588">7.6116999999999999</cx:pt>
          <cx:pt idx="14589">0</cx:pt>
          <cx:pt idx="14590">8.5288000000000004</cx:pt>
          <cx:pt idx="14591">10.3188</cx:pt>
          <cx:pt idx="14592">14.686400000000001</cx:pt>
          <cx:pt idx="14593">8.5093999999999994</cx:pt>
          <cx:pt idx="14594">1.2032</cx:pt>
          <cx:pt idx="14595">4.0556999999999999</cx:pt>
          <cx:pt idx="14596">8.9419000000000004</cx:pt>
          <cx:pt idx="14597">0</cx:pt>
          <cx:pt idx="14598">0</cx:pt>
          <cx:pt idx="14599">3.1819999999999999</cx:pt>
          <cx:pt idx="14600">0</cx:pt>
          <cx:pt idx="14601">10.6393</cx:pt>
          <cx:pt idx="14602">9.3313000000000006</cx:pt>
          <cx:pt idx="14603">9.9680999999999997</cx:pt>
          <cx:pt idx="14604">8.8721999999999994</cx:pt>
          <cx:pt idx="14605">8.3844999999999992</cx:pt>
          <cx:pt idx="14606">4.3784000000000001</cx:pt>
          <cx:pt idx="14607">0</cx:pt>
          <cx:pt idx="14608">11.193300000000001</cx:pt>
          <cx:pt idx="14609">8.3213000000000008</cx:pt>
          <cx:pt idx="14610">8.2216000000000005</cx:pt>
          <cx:pt idx="14611">8.8512000000000004</cx:pt>
          <cx:pt idx="14612">6.9596999999999998</cx:pt>
          <cx:pt idx="14613">11.683199999999999</cx:pt>
          <cx:pt idx="14614">10.880699999999999</cx:pt>
          <cx:pt idx="14615">12.1501</cx:pt>
          <cx:pt idx="14616">9.7294999999999998</cx:pt>
          <cx:pt idx="14617">11.980600000000001</cx:pt>
          <cx:pt idx="14618">0</cx:pt>
          <cx:pt idx="14619">1.2032</cx:pt>
          <cx:pt idx="14620">0</cx:pt>
          <cx:pt idx="14621">4.4316000000000004</cx:pt>
          <cx:pt idx="14622">8.0176999999999996</cx:pt>
          <cx:pt idx="14623">9.3041999999999998</cx:pt>
          <cx:pt idx="14624">8.1897000000000002</cx:pt>
          <cx:pt idx="14625">5.4588999999999999</cx:pt>
          <cx:pt idx="14626">9.1968999999999994</cx:pt>
          <cx:pt idx="14627">9.3277999999999999</cx:pt>
          <cx:pt idx="14628">8.6385000000000005</cx:pt>
          <cx:pt idx="14629">4.1645000000000003</cx:pt>
          <cx:pt idx="14630">1.4975000000000001</cx:pt>
          <cx:pt idx="14631">1.3577999999999999</cx:pt>
          <cx:pt idx="14632">9.0787999999999993</cx:pt>
          <cx:pt idx="14633">11.2536</cx:pt>
          <cx:pt idx="14634">8.6904000000000003</cx:pt>
          <cx:pt idx="14635">11.057499999999999</cx:pt>
          <cx:pt idx="14636">7.7154999999999996</cx:pt>
          <cx:pt idx="14637">8.6572999999999993</cx:pt>
          <cx:pt idx="14638">9.7864000000000004</cx:pt>
          <cx:pt idx="14639">0</cx:pt>
          <cx:pt idx="14640">4.8517000000000001</cx:pt>
          <cx:pt idx="14641">10.8819</cx:pt>
          <cx:pt idx="14642">9.1387</cx:pt>
          <cx:pt idx="14643">9.8468</cx:pt>
          <cx:pt idx="14644">11.7906</cx:pt>
          <cx:pt idx="14645">8.8224</cx:pt>
          <cx:pt idx="14646">10.4932</cx:pt>
          <cx:pt idx="14647">11.3621</cx:pt>
          <cx:pt idx="14648">1.4975000000000001</cx:pt>
          <cx:pt idx="14649">7.6288999999999998</cx:pt>
          <cx:pt idx="14650">3.2227999999999999</cx:pt>
          <cx:pt idx="14651">9.3137000000000008</cx:pt>
          <cx:pt idx="14652">9.1118000000000006</cx:pt>
          <cx:pt idx="14653">2.2949999999999999</cx:pt>
          <cx:pt idx="14654">12.233599999999999</cx:pt>
          <cx:pt idx="14655">1.2032</cx:pt>
          <cx:pt idx="14656">15.0357</cx:pt>
          <cx:pt idx="14657">9.6357999999999997</cx:pt>
          <cx:pt idx="14658">11.8331</cx:pt>
          <cx:pt idx="14659">0.60499999999999998</cx:pt>
          <cx:pt idx="14660">11.9552</cx:pt>
          <cx:pt idx="14661">2.0447000000000002</cx:pt>
          <cx:pt idx="14662">5.8784999999999998</cx:pt>
          <cx:pt idx="14663">2.9093</cx:pt>
          <cx:pt idx="14664">3.7271999999999998</cx:pt>
          <cx:pt idx="14665">2.8056000000000001</cx:pt>
          <cx:pt idx="14666">0</cx:pt>
          <cx:pt idx="14667">9.9450000000000003</cx:pt>
          <cx:pt idx="14668">4.7576000000000001</cx:pt>
          <cx:pt idx="14669">0.33400000000000002</cx:pt>
          <cx:pt idx="14670">10.5007</cx:pt>
          <cx:pt idx="14671">10.888299999999999</cx:pt>
          <cx:pt idx="14672">8.8802000000000003</cx:pt>
          <cx:pt idx="14673">10.6351</cx:pt>
          <cx:pt idx="14674">2.5082</cx:pt>
          <cx:pt idx="14675">10.2851</cx:pt>
          <cx:pt idx="14676">6.6210000000000004</cx:pt>
          <cx:pt idx="14677">11.299099999999999</cx:pt>
          <cx:pt idx="14678">8.5216999999999992</cx:pt>
          <cx:pt idx="14679">3.7927</cx:pt>
          <cx:pt idx="14680">4.3183999999999996</cx:pt>
          <cx:pt idx="14681">4.9642999999999997</cx:pt>
          <cx:pt idx="14682">0</cx:pt>
          <cx:pt idx="14683">0</cx:pt>
          <cx:pt idx="14684">10.3459</cx:pt>
          <cx:pt idx="14685">7.6459000000000001</cx:pt>
          <cx:pt idx="14686">12.6473</cx:pt>
          <cx:pt idx="14687">9.5749999999999993</cx:pt>
          <cx:pt idx="14688">0</cx:pt>
          <cx:pt idx="14689">9.1437000000000008</cx:pt>
          <cx:pt idx="14690">7.9817999999999998</cx:pt>
          <cx:pt idx="14691">10.111499999999999</cx:pt>
          <cx:pt idx="14692">9.0549999999999997</cx:pt>
          <cx:pt idx="14693">11.596500000000001</cx:pt>
          <cx:pt idx="14694">8.9076000000000004</cx:pt>
          <cx:pt idx="14695">2.5728</cx:pt>
          <cx:pt idx="14696">3.3388</cx:pt>
          <cx:pt idx="14697">9.6201000000000008</cx:pt>
          <cx:pt idx="14698">5.9348999999999998</cx:pt>
          <cx:pt idx="14699">1.2032</cx:pt>
          <cx:pt idx="14700">8.3732000000000006</cx:pt>
          <cx:pt idx="14701">8.8108000000000004</cx:pt>
          <cx:pt idx="14702">10.130800000000001</cx:pt>
          <cx:pt idx="14703">9.2766000000000002</cx:pt>
          <cx:pt idx="14704">10.1136</cx:pt>
          <cx:pt idx="14705">10.2036</cx:pt>
          <cx:pt idx="14706">10.149100000000001</cx:pt>
          <cx:pt idx="14707">9.7497000000000007</cx:pt>
          <cx:pt idx="14708">4.5646000000000004</cx:pt>
          <cx:pt idx="14709">0</cx:pt>
          <cx:pt idx="14710">9.1846999999999994</cx:pt>
          <cx:pt idx="14711">11.2485</cx:pt>
          <cx:pt idx="14712">10.4171</cx:pt>
          <cx:pt idx="14713">5.1128999999999998</cx:pt>
          <cx:pt idx="14714">8.6272000000000002</cx:pt>
          <cx:pt idx="14715">11.3879</cx:pt>
          <cx:pt idx="14716">2.5082</cx:pt>
          <cx:pt idx="14717">4.6115000000000004</cx:pt>
          <cx:pt idx="14718">3.3388</cx:pt>
          <cx:pt idx="14719">7.4577999999999998</cx:pt>
          <cx:pt idx="14720">9.4036000000000008</cx:pt>
          <cx:pt idx="14721">4.4996</cx:pt>
          <cx:pt idx="14722">8.2353000000000005</cx:pt>
          <cx:pt idx="14723">8.8183000000000007</cx:pt>
          <cx:pt idx="14724">6.1513</cx:pt>
          <cx:pt idx="14725">8.8857999999999997</cx:pt>
          <cx:pt idx="14726">6.6586999999999996</cx:pt>
          <cx:pt idx="14727">6.2630999999999997</cx:pt>
          <cx:pt idx="14728">10.023300000000001</cx:pt>
          <cx:pt idx="14729">7.2343000000000002</cx:pt>
          <cx:pt idx="14730">2.2162999999999999</cx:pt>
          <cx:pt idx="14731">8.7888000000000002</cx:pt>
          <cx:pt idx="14732">2.1331000000000002</cx:pt>
          <cx:pt idx="14733">8.2704000000000004</cx:pt>
          <cx:pt idx="14734">7.1700999999999997</cx:pt>
          <cx:pt idx="14735">9.2033000000000005</cx:pt>
          <cx:pt idx="14736">9.4580000000000002</cx:pt>
          <cx:pt idx="14737">10.222300000000001</cx:pt>
          <cx:pt idx="14738">4.9028</cx:pt>
          <cx:pt idx="14739">9.0768000000000004</cx:pt>
          <cx:pt idx="14740">10.2956</cx:pt>
          <cx:pt idx="14741">11.785500000000001</cx:pt>
          <cx:pt idx="14742">9.5610999999999997</cx:pt>
          <cx:pt idx="14743">7.9973000000000001</cx:pt>
          <cx:pt idx="14744">1.4975000000000001</cx:pt>
          <cx:pt idx="14745">6.6436999999999999</cx:pt>
          <cx:pt idx="14746">0.60499999999999998</cx:pt>
          <cx:pt idx="14747">5.1557000000000004</cx:pt>
          <cx:pt idx="14748">3.4802</cx:pt>
          <cx:pt idx="14749">0.60499999999999998</cx:pt>
          <cx:pt idx="14750">1.4975000000000001</cx:pt>
          <cx:pt idx="14751">4.7153</cx:pt>
          <cx:pt idx="14752">8.3606999999999996</cx:pt>
          <cx:pt idx="14753">0</cx:pt>
          <cx:pt idx="14754">12.049200000000001</cx:pt>
          <cx:pt idx="14755">12.1526</cx:pt>
          <cx:pt idx="14756">6.5140000000000002</cx:pt>
          <cx:pt idx="14757">10.389699999999999</cx:pt>
          <cx:pt idx="14758">0</cx:pt>
          <cx:pt idx="14759">0</cx:pt>
          <cx:pt idx="14760">0</cx:pt>
          <cx:pt idx="14761">0</cx:pt>
          <cx:pt idx="14762">0</cx:pt>
          <cx:pt idx="14763">0</cx:pt>
          <cx:pt idx="14764">0</cx:pt>
          <cx:pt idx="14765">0</cx:pt>
          <cx:pt idx="14766">0</cx:pt>
          <cx:pt idx="14767">0</cx:pt>
          <cx:pt idx="14768">6.7934999999999999</cx:pt>
          <cx:pt idx="14769">8.0364000000000004</cx:pt>
          <cx:pt idx="14770">7.5102000000000002</cx:pt>
          <cx:pt idx="14771">8.6470000000000002</cx:pt>
          <cx:pt idx="14772">8.0508000000000006</cx:pt>
          <cx:pt idx="14773">5.8819999999999997</cx:pt>
          <cx:pt idx="14774">10.4703</cx:pt>
          <cx:pt idx="14775">1.4180999999999999</cx:pt>
          <cx:pt idx="14776">0</cx:pt>
          <cx:pt idx="14777">10.3293</cx:pt>
          <cx:pt idx="14778">0</cx:pt>
          <cx:pt idx="14779">6.0183999999999997</cx:pt>
          <cx:pt idx="14780">0.33400000000000002</cx:pt>
          <cx:pt idx="14781">8.7989999999999995</cx:pt>
          <cx:pt idx="14782">3.6985999999999999</cx:pt>
          <cx:pt idx="14783">9.6163000000000007</cx:pt>
          <cx:pt idx="14784">7.1087999999999996</cx:pt>
          <cx:pt idx="14785">7.5185000000000004</cx:pt>
          <cx:pt idx="14786">10.971299999999999</cx:pt>
          <cx:pt idx="14787">9.6386000000000003</cx:pt>
          <cx:pt idx="14788">14.1972</cx:pt>
          <cx:pt idx="14789">9.2447999999999997</cx:pt>
          <cx:pt idx="14790">0</cx:pt>
          <cx:pt idx="14791">0</cx:pt>
          <cx:pt idx="14792">10.2559</cx:pt>
          <cx:pt idx="14793">6.7481</cx:pt>
          <cx:pt idx="14794">0.60499999999999998</cx:pt>
          <cx:pt idx="14795">9.2185000000000006</cx:pt>
          <cx:pt idx="14796">0</cx:pt>
          <cx:pt idx="14797">10.873900000000001</cx:pt>
          <cx:pt idx="14798">6.8564999999999996</cx:pt>
          <cx:pt idx="14799">9.5426000000000002</cx:pt>
          <cx:pt idx="14800">11.208</cx:pt>
          <cx:pt idx="14801">1.4975000000000001</cx:pt>
          <cx:pt idx="14802">10.173999999999999</cx:pt>
          <cx:pt idx="14803">4.9153000000000002</cx:pt>
          <cx:pt idx="14804">9.1507000000000005</cx:pt>
          <cx:pt idx="14805">0</cx:pt>
          <cx:pt idx="14806">6.8662000000000001</cx:pt>
          <cx:pt idx="14807">7.1726999999999999</cx:pt>
          <cx:pt idx="14808">8.6830999999999996</cx:pt>
          <cx:pt idx="14809">10.3568</cx:pt>
          <cx:pt idx="14810">11.192299999999999</cx:pt>
          <cx:pt idx="14811">4.0781000000000001</cx:pt>
          <cx:pt idx="14812">0.91110000000000002</cx:pt>
          <cx:pt idx="14813">9.6067</cx:pt>
          <cx:pt idx="14814">10.7761</cx:pt>
          <cx:pt idx="14815">8.3923000000000005</cx:pt>
          <cx:pt idx="14816">3.2021000000000002</cx:pt>
          <cx:pt idx="14817">5.5738000000000003</cx:pt>
          <cx:pt idx="14818">4.9400000000000004</cx:pt>
          <cx:pt idx="14819">11.4107</cx:pt>
          <cx:pt idx="14820">9.2874999999999996</cx:pt>
          <cx:pt idx="14821">0.60499999999999998</cx:pt>
          <cx:pt idx="14822">0</cx:pt>
          <cx:pt idx="14823">9.1294000000000004</cx:pt>
          <cx:pt idx="14824">8.7888000000000002</cx:pt>
          <cx:pt idx="14825">8.2711000000000006</cx:pt>
          <cx:pt idx="14826">7.9690000000000003</cx:pt>
          <cx:pt idx="14827">5.9772999999999996</cx:pt>
          <cx:pt idx="14828">8.6793999999999993</cx:pt>
          <cx:pt idx="14829">11.011200000000001</cx:pt>
          <cx:pt idx="14830">9.2006999999999994</cx:pt>
          <cx:pt idx="14831">10.1395</cx:pt>
          <cx:pt idx="14832">1.2032</cx:pt>
          <cx:pt idx="14833">11.0503</cx:pt>
          <cx:pt idx="14834">0</cx:pt>
          <cx:pt idx="14835">9.4564000000000004</cx:pt>
          <cx:pt idx="14836">12.898199999999999</cx:pt>
          <cx:pt idx="14837">0</cx:pt>
          <cx:pt idx="14838">4.5646000000000004</cx:pt>
          <cx:pt idx="14839">0</cx:pt>
          <cx:pt idx="14840">6.9836999999999998</cx:pt>
          <cx:pt idx="14841">12.857799999999999</cx:pt>
          <cx:pt idx="14842">12.383599999999999</cx:pt>
          <cx:pt idx="14843">8.1960999999999995</cx:pt>
          <cx:pt idx="14844">12.136900000000001</cx:pt>
          <cx:pt idx="14845">4.8121</cx:pt>
          <cx:pt idx="14846">1.03</cx:pt>
          <cx:pt idx="14847">8.7066999999999997</cx:pt>
          <cx:pt idx="14848">10.7506</cx:pt>
          <cx:pt idx="14849">8.4674999999999994</cx:pt>
          <cx:pt idx="14850">10.8271</cx:pt>
          <cx:pt idx="14851">10.4621</cx:pt>
          <cx:pt idx="14852">7.2805999999999997</cx:pt>
          <cx:pt idx="14853">9.9609000000000005</cx:pt>
          <cx:pt idx="14854">10.5617</cx:pt>
          <cx:pt idx="14855">0</cx:pt>
          <cx:pt idx="14856">0</cx:pt>
          <cx:pt idx="14857">0</cx:pt>
          <cx:pt idx="14858">5.6040999999999999</cx:pt>
          <cx:pt idx="14859">6.4656000000000002</cx:pt>
          <cx:pt idx="14860">0</cx:pt>
          <cx:pt idx="14861">9.3001000000000005</cx:pt>
          <cx:pt idx="14862">0</cx:pt>
          <cx:pt idx="14863">0.60499999999999998</cx:pt>
          <cx:pt idx="14864">10.6515</cx:pt>
          <cx:pt idx="14865">5.0688000000000004</cx:pt>
          <cx:pt idx="14866">9.1988000000000003</cx:pt>
          <cx:pt idx="14867">2.0447000000000002</cx:pt>
          <cx:pt idx="14868">2.2162999999999999</cx:pt>
          <cx:pt idx="14869">5.3887999999999998</cx:pt>
          <cx:pt idx="14870">4.9028</cx:pt>
          <cx:pt idx="14871">4.9276999999999997</cx:pt>
          <cx:pt idx="14872">6.0974000000000004</cx:pt>
          <cx:pt idx="14873">8.4364000000000008</cx:pt>
          <cx:pt idx="14874">9.5114999999999998</cx:pt>
          <cx:pt idx="14875">8.9078999999999997</cx:pt>
          <cx:pt idx="14876">0</cx:pt>
          <cx:pt idx="14877">12.1214</cx:pt>
          <cx:pt idx="14878">2.0447000000000002</cx:pt>
          <cx:pt idx="14879">7.7028999999999996</cx:pt>
          <cx:pt idx="14880">11.173999999999999</cx:pt>
          <cx:pt idx="14881">6.5099</cx:pt>
          <cx:pt idx="14882">2.3696000000000002</cx:pt>
          <cx:pt idx="14883">9.2478999999999996</cx:pt>
          <cx:pt idx="14884">6.9984999999999999</cx:pt>
          <cx:pt idx="14885">5.3246000000000002</cx:pt>
          <cx:pt idx="14886">7.6775000000000002</cx:pt>
          <cx:pt idx="14887">4.8121</cx:pt>
          <cx:pt idx="14888">7.4448999999999996</cx:pt>
          <cx:pt idx="14889">2.3696000000000002</cx:pt>
          <cx:pt idx="14890">5.0461999999999998</cx:pt>
          <cx:pt idx="14891">7.2561999999999998</cx:pt>
          <cx:pt idx="14892">8.3177000000000003</cx:pt>
          <cx:pt idx="14893">0.33400000000000002</cx:pt>
          <cx:pt idx="14894">4.3231000000000002</cx:pt>
          <cx:pt idx="14895">1.2032</cx:pt>
          <cx:pt idx="14896">1.6248</cx:pt>
          <cx:pt idx="14897">6.4161999999999999</cx:pt>
          <cx:pt idx="14898">8.3141999999999996</cx:pt>
          <cx:pt idx="14899">1.3577999999999999</cx:pt>
          <cx:pt idx="14900">9.6722000000000001</cx:pt>
          <cx:pt idx="14901">5.6581000000000001</cx:pt>
          <cx:pt idx="14902">13.0412</cx:pt>
          <cx:pt idx="14903">6.9230999999999998</cx:pt>
          <cx:pt idx="14904">5.5175000000000001</cx:pt>
          <cx:pt idx="14905">0</cx:pt>
          <cx:pt idx="14906">8.7447999999999997</cx:pt>
          <cx:pt idx="14907">3.8365</cx:pt>
          <cx:pt idx="14908">12.0052</cx:pt>
          <cx:pt idx="14909">6.5465999999999998</cx:pt>
          <cx:pt idx="14910">3.4802</cx:pt>
          <cx:pt idx="14911">10.348800000000001</cx:pt>
          <cx:pt idx="14912">10.584099999999999</cx:pt>
          <cx:pt idx="14913">8.4568999999999992</cx:pt>
          <cx:pt idx="14914">0</cx:pt>
          <cx:pt idx="14915">0</cx:pt>
          <cx:pt idx="14916">0.60499999999999998</cx:pt>
          <cx:pt idx="14917">6.8597000000000001</cx:pt>
          <cx:pt idx="14918">1.4975000000000001</cx:pt>
          <cx:pt idx="14919">0</cx:pt>
          <cx:pt idx="14920">2.5082</cx:pt>
          <cx:pt idx="14921">0</cx:pt>
          <cx:pt idx="14922">3.5135000000000001</cx:pt>
          <cx:pt idx="14923">8.3560999999999996</cx:pt>
          <cx:pt idx="14924">9.4293999999999993</cx:pt>
          <cx:pt idx="14925">12.378500000000001</cx:pt>
          <cx:pt idx="14926">8.5000999999999998</cx:pt>
          <cx:pt idx="14927">8.1922999999999995</cx:pt>
          <cx:pt idx="14928">0.33400000000000002</cx:pt>
          <cx:pt idx="14929">2.1331000000000002</cx:pt>
          <cx:pt idx="14930">10.7964</cx:pt>
          <cx:pt idx="14931">0.33400000000000002</cx:pt>
          <cx:pt idx="14932">8.8920999999999992</cx:pt>
          <cx:pt idx="14933">10.715999999999999</cx:pt>
          <cx:pt idx="14934">9.6762999999999995</cx:pt>
          <cx:pt idx="14935">10.0761</cx:pt>
          <cx:pt idx="14936">2.2949999999999999</cx:pt>
          <cx:pt idx="14937">9.7592999999999996</cx:pt>
          <cx:pt idx="14938">10.5428</cx:pt>
          <cx:pt idx="14939">0.33400000000000002</cx:pt>
          <cx:pt idx="14940">9.3324999999999996</cx:pt>
          <cx:pt idx="14941">10.342700000000001</cx:pt>
          <cx:pt idx="14942">9.8925999999999998</cx:pt>
          <cx:pt idx="14943">1.7418</cx:pt>
          <cx:pt idx="14944">1.9507000000000001</cx:pt>
          <cx:pt idx="14945">8.0335000000000001</cx:pt>
          <cx:pt idx="14946">6.6989999999999998</cx:pt>
          <cx:pt idx="14947">9.8577999999999992</cx:pt>
          <cx:pt idx="14948">0</cx:pt>
          <cx:pt idx="14949">7.7561</cx:pt>
          <cx:pt idx="14950">9.4855</cx:pt>
          <cx:pt idx="14951">9.1057000000000006</cx:pt>
          <cx:pt idx="14952">9.4812999999999992</cx:pt>
          <cx:pt idx="14953">9.0891999999999999</cx:pt>
          <cx:pt idx="14954">11.4313</cx:pt>
          <cx:pt idx="14955">1.4975000000000001</cx:pt>
          <cx:pt idx="14956">0</cx:pt>
          <cx:pt idx="14957">6.6698000000000004</cx:pt>
          <cx:pt idx="14958">6.2922000000000002</cx:pt>
          <cx:pt idx="14959">0</cx:pt>
          <cx:pt idx="14960">10.862299999999999</cx:pt>
          <cx:pt idx="14961">10.0037</cx:pt>
          <cx:pt idx="14962">8.4295000000000009</cx:pt>
          <cx:pt idx="14963">6.8886000000000003</cx:pt>
          <cx:pt idx="14964">1.9507000000000001</cx:pt>
          <cx:pt idx="14965">9.8283000000000005</cx:pt>
          <cx:pt idx="14966">0</cx:pt>
          <cx:pt idx="14967">7.5982000000000003</cx:pt>
          <cx:pt idx="14968">10.993</cx:pt>
          <cx:pt idx="14969">7.5529000000000002</cx:pt>
          <cx:pt idx="14970">2.8584000000000001</cx:pt>
          <cx:pt idx="14971">9.9483999999999995</cx:pt>
          <cx:pt idx="14972">11.502700000000001</cx:pt>
          <cx:pt idx="14973">9.0630000000000006</cx:pt>
          <cx:pt idx="14974">0.83309999999999995</cx:pt>
          <cx:pt idx="14975">4.3963000000000001</cx:pt>
          <cx:pt idx="14976">0</cx:pt>
          <cx:pt idx="14977">0</cx:pt>
          <cx:pt idx="14978">13.5273</cx:pt>
          <cx:pt idx="14979">2.6345999999999998</cx:pt>
          <cx:pt idx="14980">0</cx:pt>
          <cx:pt idx="14981">0</cx:pt>
          <cx:pt idx="14982">9.6995000000000005</cx:pt>
          <cx:pt idx="14983">10.205500000000001</cx:pt>
          <cx:pt idx="14984">1.3577999999999999</cx:pt>
          <cx:pt idx="14985">7.2488000000000001</cx:pt>
          <cx:pt idx="14986">8.2402999999999995</cx:pt>
          <cx:pt idx="14987">0</cx:pt>
          <cx:pt idx="14988">1.3577999999999999</cx:pt>
          <cx:pt idx="14989">10.300700000000001</cx:pt>
          <cx:pt idx="14990">0</cx:pt>
          <cx:pt idx="14991">0</cx:pt>
          <cx:pt idx="14992">5.8461999999999996</cx:pt>
          <cx:pt idx="14993">5</cx:pt>
          <cx:pt idx="14994">7.5164</cx:pt>
          <cx:pt idx="14995">11.289999999999999</cx:pt>
          <cx:pt idx="14996">0.33400000000000002</cx:pt>
          <cx:pt idx="14997">7.8322000000000003</cx:pt>
          <cx:pt idx="14998">4.3418000000000001</cx:pt>
          <cx:pt idx="14999">2.8584000000000001</cx:pt>
          <cx:pt idx="15000">11.6929</cx:pt>
          <cx:pt idx="15001">2.5728</cx:pt>
          <cx:pt idx="15002">0.33400000000000002</cx:pt>
          <cx:pt idx="15003">0.33400000000000002</cx:pt>
          <cx:pt idx="15004">0.33400000000000002</cx:pt>
          <cx:pt idx="15005">10.7216</cx:pt>
          <cx:pt idx="15006">0</cx:pt>
          <cx:pt idx="15007">0</cx:pt>
          <cx:pt idx="15008">10.795299999999999</cx:pt>
          <cx:pt idx="15009">7.6810999999999998</cx:pt>
          <cx:pt idx="15010">3.9133</cx:pt>
          <cx:pt idx="15011">12.1502</cx:pt>
          <cx:pt idx="15012">1.7418</cx:pt>
          <cx:pt idx="15013">8.4309999999999992</cx:pt>
          <cx:pt idx="15014">0</cx:pt>
          <cx:pt idx="15015">10.396100000000001</cx:pt>
          <cx:pt idx="15016">9.3353999999999999</cx:pt>
          <cx:pt idx="15017">7.0042999999999997</cx:pt>
          <cx:pt idx="15018">8.1859000000000002</cx:pt>
          <cx:pt idx="15019">10.3363</cx:pt>
          <cx:pt idx="15020">0</cx:pt>
          <cx:pt idx="15021">2.5363000000000002</cx:pt>
          <cx:pt idx="15022">1.2032</cx:pt>
          <cx:pt idx="15023">10.113099999999999</cx:pt>
          <cx:pt idx="15024">13.061999999999999</cx:pt>
          <cx:pt idx="15025">1.2032</cx:pt>
          <cx:pt idx="15026">0.83309999999999995</cx:pt>
          <cx:pt idx="15027">6.6361999999999997</cx:pt>
          <cx:pt idx="15028">0.33400000000000002</cx:pt>
          <cx:pt idx="15029">7.7561</cx:pt>
          <cx:pt idx="15030">5.8461999999999996</cx:pt>
          <cx:pt idx="15031">8.1999999999999993</cx:pt>
          <cx:pt idx="15032">0</cx:pt>
          <cx:pt idx="15033">8.0772999999999993</cx:pt>
          <cx:pt idx="15034">1.6248</cx:pt>
          <cx:pt idx="15035">3.4112</cx:pt>
          <cx:pt idx="15036">8.5828000000000007</cx:pt>
          <cx:pt idx="15037">1.03</cx:pt>
          <cx:pt idx="15038">11.830500000000001</cx:pt>
          <cx:pt idx="15039">0</cx:pt>
          <cx:pt idx="15040">0</cx:pt>
          <cx:pt idx="15041">4.0148999999999999</cx:pt>
          <cx:pt idx="15042">0</cx:pt>
          <cx:pt idx="15043">6.9619</cx:pt>
          <cx:pt idx="15044">7.5095999999999998</cx:pt>
          <cx:pt idx="15045">9.3912999999999993</cx:pt>
          <cx:pt idx="15046">12.2422</cx:pt>
          <cx:pt idx="15047">6.9322999999999997</cx:pt>
          <cx:pt idx="15048">0</cx:pt>
          <cx:pt idx="15049">0</cx:pt>
          <cx:pt idx="15050">8.5935000000000006</cx:pt>
          <cx:pt idx="15051">0</cx:pt>
          <cx:pt idx="15052">10.595800000000001</cx:pt>
          <cx:pt idx="15053">2.7507999999999999</cx:pt>
          <cx:pt idx="15054">8.4633000000000003</cx:pt>
          <cx:pt idx="15055">12.6812</cx:pt>
          <cx:pt idx="15056">9.2045999999999992</cx:pt>
          <cx:pt idx="15057">8.1425999999999998</cx:pt>
          <cx:pt idx="15058">1.6248</cx:pt>
          <cx:pt idx="15059">8.3583999999999996</cx:pt>
          <cx:pt idx="15060">0</cx:pt>
          <cx:pt idx="15061">1.3577999999999999</cx:pt>
          <cx:pt idx="15062">4.7713999999999999</cx:pt>
          <cx:pt idx="15063">3.6160999999999999</cx:pt>
          <cx:pt idx="15064">8.0676000000000005</cx:pt>
          <cx:pt idx="15065">10.485799999999999</cx:pt>
          <cx:pt idx="15066">6.4379</cx:pt>
          <cx:pt idx="15067">10.281499999999999</cx:pt>
          <cx:pt idx="15068">8.6186000000000007</cx:pt>
          <cx:pt idx="15069">10.0572</cx:pt>
          <cx:pt idx="15070">9.4178999999999995</cx:pt>
          <cx:pt idx="15071">0</cx:pt>
          <cx:pt idx="15072">7.3582000000000001</cx:pt>
          <cx:pt idx="15073">9.8544999999999998</cx:pt>
          <cx:pt idx="15074">2.5082</cx:pt>
          <cx:pt idx="15075">3.5135000000000001</cx:pt>
          <cx:pt idx="15076">0.60499999999999998</cx:pt>
          <cx:pt idx="15077">11.0373</cx:pt>
          <cx:pt idx="15078">12.475</cx:pt>
          <cx:pt idx="15079">10.8476</cx:pt>
          <cx:pt idx="15080">10.1502</cx:pt>
          <cx:pt idx="15081">2.1331000000000002</cx:pt>
          <cx:pt idx="15082">10.0565</cx:pt>
          <cx:pt idx="15083">0</cx:pt>
          <cx:pt idx="15084">8.9594000000000005</cx:pt>
          <cx:pt idx="15085">0.83309999999999995</cx:pt>
          <cx:pt idx="15086">8.2202999999999999</cx:pt>
          <cx:pt idx="15087">6.5586000000000002</cx:pt>
          <cx:pt idx="15088">0.33400000000000002</cx:pt>
          <cx:pt idx="15089">10.1897</cx:pt>
          <cx:pt idx="15090">10.772500000000001</cx:pt>
          <cx:pt idx="15091">12.566800000000001</cx:pt>
          <cx:pt idx="15092">2.5728</cx:pt>
          <cx:pt idx="15093">11.638</cx:pt>
          <cx:pt idx="15094">0</cx:pt>
          <cx:pt idx="15095">9.2114999999999991</cx:pt>
          <cx:pt idx="15096">10.0444</cx:pt>
          <cx:pt idx="15097">10.613200000000001</cx:pt>
          <cx:pt idx="15098">9.0844000000000005</cx:pt>
          <cx:pt idx="15099">10.709300000000001</cx:pt>
          <cx:pt idx="15100">11.2043</cx:pt>
          <cx:pt idx="15101">1.4975000000000001</cx:pt>
          <cx:pt idx="15102">9.2674000000000003</cx:pt>
          <cx:pt idx="15103">7.9764999999999997</cx:pt>
          <cx:pt idx="15104">1.8500000000000001</cx:pt>
          <cx:pt idx="15105">7.6037999999999997</cx:pt>
          <cx:pt idx="15106">4.1852999999999998</cx:pt>
          <cx:pt idx="15107">3.9133</cx:pt>
          <cx:pt idx="15108">7.8156999999999996</cx:pt>
          <cx:pt idx="15109">6.0528000000000004</cx:pt>
          <cx:pt idx="15110">0</cx:pt>
          <cx:pt idx="15111">8.7342999999999993</cx:pt>
          <cx:pt idx="15112">0</cx:pt>
          <cx:pt idx="15113">11.082800000000001</cx:pt>
          <cx:pt idx="15114">11.270799999999999</cx:pt>
          <cx:pt idx="15115">9.0009999999999994</cx:pt>
          <cx:pt idx="15116">10.7189</cx:pt>
          <cx:pt idx="15117">11.2461</cx:pt>
          <cx:pt idx="15118">11.3119</cx:pt>
          <cx:pt idx="15119">9.4343000000000004</cx:pt>
          <cx:pt idx="15120">0</cx:pt>
          <cx:pt idx="15121">2.6939000000000002</cx:pt>
          <cx:pt idx="15122">0</cx:pt>
          <cx:pt idx="15123">0.33400000000000002</cx:pt>
          <cx:pt idx="15124">8.1035000000000004</cx:pt>
          <cx:pt idx="15125">8.0449999999999999</cx:pt>
          <cx:pt idx="15126">8.5389999999999997</cx:pt>
          <cx:pt idx="15127">7.5164</cx:pt>
          <cx:pt idx="15128">6.0753000000000004</cx:pt>
          <cx:pt idx="15129">9.0199999999999996</cx:pt>
          <cx:pt idx="15130">0</cx:pt>
          <cx:pt idx="15131">0</cx:pt>
          <cx:pt idx="15132">4.2460000000000004</cx:pt>
          <cx:pt idx="15133">9.3193000000000001</cx:pt>
          <cx:pt idx="15134">9.3131000000000004</cx:pt>
          <cx:pt idx="15135">9.0206999999999997</cx:pt>
          <cx:pt idx="15136">2.9584999999999999</cx:pt>
          <cx:pt idx="15137">8.7182999999999993</cx:pt>
          <cx:pt idx="15138">0</cx:pt>
          <cx:pt idx="15139">7.4168000000000003</cx:pt>
          <cx:pt idx="15140">10.117000000000001</cx:pt>
          <cx:pt idx="15141">7.9645000000000001</cx:pt>
          <cx:pt idx="15142">8.5541</cx:pt>
          <cx:pt idx="15143">13.4651</cx:pt>
          <cx:pt idx="15144">12.5588</cx:pt>
          <cx:pt idx="15145">8.3011999999999997</cx:pt>
          <cx:pt idx="15146">1.7418</cx:pt>
          <cx:pt idx="15147">0</cx:pt>
          <cx:pt idx="15148">7.4957000000000003</cx:pt>
          <cx:pt idx="15149">9.4315999999999995</cx:pt>
          <cx:pt idx="15150">1.6321000000000001</cx:pt>
          <cx:pt idx="15151">4.1433999999999997</cx:pt>
          <cx:pt idx="15152">1.7418</cx:pt>
          <cx:pt idx="15153">3.5135000000000001</cx:pt>
          <cx:pt idx="15154">5.8197999999999999</cx:pt>
          <cx:pt idx="15155">9.6377000000000006</cx:pt>
          <cx:pt idx="15156">8.2759</cx:pt>
          <cx:pt idx="15157">13.463800000000001</cx:pt>
          <cx:pt idx="15158">0.33400000000000002</cx:pt>
          <cx:pt idx="15159">0</cx:pt>
          <cx:pt idx="15160">7.7595000000000001</cx:pt>
          <cx:pt idx="15161">9.1519999999999992</cx:pt>
          <cx:pt idx="15162">2.2162999999999999</cx:pt>
          <cx:pt idx="15163">9.8500999999999994</cx:pt>
          <cx:pt idx="15164">10.986599999999999</cx:pt>
          <cx:pt idx="15165">0.60499999999999998</cx:pt>
          <cx:pt idx="15166">9.4036000000000008</cx:pt>
          <cx:pt idx="15167">8.9062999999999999</cx:pt>
          <cx:pt idx="15168">11.519299999999999</cx:pt>
          <cx:pt idx="15169">0.83309999999999995</cx:pt>
          <cx:pt idx="15170">7.8989000000000003</cx:pt>
          <cx:pt idx="15171">10.5641</cx:pt>
          <cx:pt idx="15172">9.7459000000000007</cx:pt>
          <cx:pt idx="15173">8.0563000000000002</cx:pt>
          <cx:pt idx="15174">4.7316000000000003</cx:pt>
          <cx:pt idx="15175">10.3874</cx:pt>
          <cx:pt idx="15176">0</cx:pt>
          <cx:pt idx="15177">10.0806</cx:pt>
          <cx:pt idx="15178">9.5160999999999998</cx:pt>
          <cx:pt idx="15179">0</cx:pt>
          <cx:pt idx="15180">4.3601999999999999</cx:pt>
          <cx:pt idx="15181">9.8095999999999997</cx:pt>
          <cx:pt idx="15182">3.8881999999999999</cx:pt>
          <cx:pt idx="15183">0</cx:pt>
          <cx:pt idx="15184">9.2528000000000006</cx:pt>
          <cx:pt idx="15185">9.2297999999999991</cx:pt>
          <cx:pt idx="15186">0</cx:pt>
          <cx:pt idx="15187">4.7713999999999999</cx:pt>
          <cx:pt idx="15188">10.685700000000001</cx:pt>
          <cx:pt idx="15189">0</cx:pt>
          <cx:pt idx="15190">10.079599999999999</cx:pt>
          <cx:pt idx="15191">6.7576000000000001</cx:pt>
          <cx:pt idx="15192">0</cx:pt>
          <cx:pt idx="15193">3.8098999999999998</cx:pt>
          <cx:pt idx="15194">12.264799999999999</cx:pt>
          <cx:pt idx="15195">0</cx:pt>
          <cx:pt idx="15196">6.0918999999999999</cx:pt>
          <cx:pt idx="15197">0</cx:pt>
          <cx:pt idx="15198">9.3766999999999996</cx:pt>
          <cx:pt idx="15199">8.9419000000000004</cx:pt>
          <cx:pt idx="15200">8.1225000000000005</cx:pt>
          <cx:pt idx="15201">11.7441</cx:pt>
          <cx:pt idx="15202">0</cx:pt>
          <cx:pt idx="15203">8.1949000000000005</cx:pt>
          <cx:pt idx="15204">0</cx:pt>
          <cx:pt idx="15205">0</cx:pt>
          <cx:pt idx="15206">12.6326</cx:pt>
          <cx:pt idx="15207">0</cx:pt>
          <cx:pt idx="15208">11.139200000000001</cx:pt>
          <cx:pt idx="15209">0</cx:pt>
          <cx:pt idx="15210">9.0241000000000007</cx:pt>
          <cx:pt idx="15211">1.03</cx:pt>
          <cx:pt idx="15212">9.4466999999999999</cx:pt>
          <cx:pt idx="15213">5.1661999999999999</cx:pt>
          <cx:pt idx="15214">12.3505</cx:pt>
          <cx:pt idx="15215">11.381</cx:pt>
          <cx:pt idx="15216">10.5242</cx:pt>
          <cx:pt idx="15217">12.3377</cx:pt>
          <cx:pt idx="15218">9.6799999999999997</cx:pt>
          <cx:pt idx="15219">12.5954</cx:pt>
          <cx:pt idx="15220">7.1985000000000001</cx:pt>
          <cx:pt idx="15221">6.4230999999999998</cx:pt>
          <cx:pt idx="15222">0</cx:pt>
          <cx:pt idx="15223">3.6692999999999998</cx:pt>
          <cx:pt idx="15224">1.8500000000000001</cx:pt>
          <cx:pt idx="15225">0</cx:pt>
          <cx:pt idx="15226">9.6018000000000008</cx:pt>
          <cx:pt idx="15227">6.6623999999999999</cx:pt>
          <cx:pt idx="15228">0.33400000000000002</cx:pt>
          <cx:pt idx="15229">0</cx:pt>
          <cx:pt idx="15230">10.8217</cx:pt>
          <cx:pt idx="15231">8.8560999999999996</cx:pt>
          <cx:pt idx="15232">10.9709</cx:pt>
          <cx:pt idx="15233">10.129099999999999</cx:pt>
          <cx:pt idx="15234">12.616099999999999</cx:pt>
          <cx:pt idx="15235">10.846399999999999</cx:pt>
          <cx:pt idx="15236">9.2185000000000006</cx:pt>
          <cx:pt idx="15237">0</cx:pt>
          <cx:pt idx="15238">2.2949999999999999</cx:pt>
          <cx:pt idx="15239">9.2058</cx:pt>
          <cx:pt idx="15240">11.058299999999999</cx:pt>
          <cx:pt idx="15241">11.119899999999999</cx:pt>
          <cx:pt idx="15242">0</cx:pt>
          <cx:pt idx="15243">0.33400000000000002</cx:pt>
          <cx:pt idx="15244">10.2944</cx:pt>
          <cx:pt idx="15245">9.2211999999999996</cx:pt>
          <cx:pt idx="15246">7.8712999999999997</cx:pt>
          <cx:pt idx="15247">11.514200000000001</cx:pt>
          <cx:pt idx="15248">1.7418</cx:pt>
          <cx:pt idx="15249">3.7553000000000001</cx:pt>
          <cx:pt idx="15250">10.3978</cx:pt>
          <cx:pt idx="15251">10.2905</cx:pt>
          <cx:pt idx="15252">8.6080000000000005</cx:pt>
          <cx:pt idx="15253">9.0751000000000008</cx:pt>
          <cx:pt idx="15254">8.5021000000000004</cx:pt>
          <cx:pt idx="15255">5.8197999999999999</cx:pt>
          <cx:pt idx="15256">1.7418</cx:pt>
          <cx:pt idx="15257">9.1988000000000003</cx:pt>
          <cx:pt idx="15258">14.007899999999999</cx:pt>
          <cx:pt idx="15259">0</cx:pt>
          <cx:pt idx="15260">9.6531000000000002</cx:pt>
          <cx:pt idx="15261">9.3360000000000003</cx:pt>
          <cx:pt idx="15262">14.0198</cx:pt>
          <cx:pt idx="15263">13.955500000000001</cx:pt>
          <cx:pt idx="15264">12.5451</cx:pt>
          <cx:pt idx="15265">0.33400000000000002</cx:pt>
          <cx:pt idx="15266">13.3453</cx:pt>
          <cx:pt idx="15267">9.8033000000000001</cx:pt>
          <cx:pt idx="15268">11.0639</cx:pt>
          <cx:pt idx="15269">12.9575</cx:pt>
          <cx:pt idx="15270">0</cx:pt>
          <cx:pt idx="15271">2.9801000000000002</cx:pt>
          <cx:pt idx="15272">9.5901999999999994</cx:pt>
          <cx:pt idx="15273">10.8134</cx:pt>
          <cx:pt idx="15274">0</cx:pt>
          <cx:pt idx="15275">0</cx:pt>
          <cx:pt idx="15276">8.9533000000000005</cx:pt>
          <cx:pt idx="15277">11.2631</cx:pt>
          <cx:pt idx="15278">10.618499999999999</cx:pt>
          <cx:pt idx="15279">8.5145</cx:pt>
          <cx:pt idx="15280">1.03</cx:pt>
          <cx:pt idx="15281">8.8786000000000005</cx:pt>
          <cx:pt idx="15282">5.4926000000000004</cx:pt>
          <cx:pt idx="15283">7.4957000000000003</cx:pt>
          <cx:pt idx="15284">2.2949999999999999</cx:pt>
          <cx:pt idx="15285">0</cx:pt>
          <cx:pt idx="15286">2.4405999999999999</cx:pt>
          <cx:pt idx="15287">1.03</cx:pt>
          <cx:pt idx="15288">0</cx:pt>
          <cx:pt idx="15289">2.7507999999999999</cx:pt>
          <cx:pt idx="15290">8.9802999999999997</cx:pt>
          <cx:pt idx="15291">11.882300000000001</cx:pt>
          <cx:pt idx="15292">1.7418</cx:pt>
          <cx:pt idx="15293">8.1372999999999998</cx:pt>
          <cx:pt idx="15294">14.4855</cx:pt>
          <cx:pt idx="15295">9.1300000000000008</cx:pt>
          <cx:pt idx="15296">10.526400000000001</cx:pt>
          <cx:pt idx="15297">7.5144000000000002</cx:pt>
          <cx:pt idx="15298">8.5660000000000007</cx:pt>
          <cx:pt idx="15299">8.0869999999999997</cx:pt>
          <cx:pt idx="15300">8.7674000000000003</cx:pt>
          <cx:pt idx="15301">9.8016000000000005</cx:pt>
          <cx:pt idx="15302">0.60499999999999998</cx:pt>
          <cx:pt idx="15303">9.5960000000000001</cx:pt>
          <cx:pt idx="15304">0</cx:pt>
          <cx:pt idx="15305">7.2138</cx:pt>
          <cx:pt idx="15306">12.932499999999999</cx:pt>
          <cx:pt idx="15307">11.08</cx:pt>
          <cx:pt idx="15308">0</cx:pt>
          <cx:pt idx="15309">10.040900000000001</cx:pt>
          <cx:pt idx="15310">0</cx:pt>
          <cx:pt idx="15311">0</cx:pt>
          <cx:pt idx="15312">3.3388</cx:pt>
          <cx:pt idx="15313">11.992100000000001</cx:pt>
          <cx:pt idx="15314">13.087199999999999</cx:pt>
          <cx:pt idx="15315">0</cx:pt>
          <cx:pt idx="15316">4.5640999999999998</cx:pt>
          <cx:pt idx="15317">0</cx:pt>
          <cx:pt idx="15318">0</cx:pt>
          <cx:pt idx="15319">1.3577999999999999</cx:pt>
          <cx:pt idx="15320">8.6655999999999995</cx:pt>
          <cx:pt idx="15321">10.1883</cx:pt>
          <cx:pt idx="15322">10.934699999999999</cx:pt>
          <cx:pt idx="15323">8.9870000000000001</cx:pt>
          <cx:pt idx="15324">8.0648</cx:pt>
          <cx:pt idx="15325">11.9116</cx:pt>
          <cx:pt idx="15326">0</cx:pt>
          <cx:pt idx="15327">0</cx:pt>
          <cx:pt idx="15328">0</cx:pt>
          <cx:pt idx="15329">0</cx:pt>
          <cx:pt idx="15330">2.0447000000000002</cx:pt>
          <cx:pt idx="15331">7.5164</cx:pt>
          <cx:pt idx="15332">5.7793999999999999</cx:pt>
          <cx:pt idx="15333">6.0068000000000001</cx:pt>
          <cx:pt idx="15334">6.1981000000000002</cx:pt>
          <cx:pt idx="15335">9.2827000000000002</cx:pt>
          <cx:pt idx="15336">5.6280000000000001</cx:pt>
          <cx:pt idx="15337">5.1557000000000004</cx:pt>
          <cx:pt idx="15338">8.1506000000000007</cx:pt>
          <cx:pt idx="15339">3.4460999999999999</cx:pt>
          <cx:pt idx="15340">1.3577999999999999</cx:pt>
          <cx:pt idx="15341">0.33400000000000002</cx:pt>
          <cx:pt idx="15342">6.7968999999999999</cx:pt>
          <cx:pt idx="15343">0</cx:pt>
          <cx:pt idx="15344">5.7587000000000002</cx:pt>
          <cx:pt idx="15345">0.83309999999999995</cx:pt>
          <cx:pt idx="15346">8.9202999999999992</cx:pt>
          <cx:pt idx="15347">9.1988000000000003</cx:pt>
          <cx:pt idx="15348">11.4802</cx:pt>
          <cx:pt idx="15349">10.6715</cx:pt>
          <cx:pt idx="15350">0</cx:pt>
          <cx:pt idx="15351">10.5693</cx:pt>
          <cx:pt idx="15352">10.526899999999999</cx:pt>
          <cx:pt idx="15353">0.83309999999999995</cx:pt>
          <cx:pt idx="15354">5.6656000000000004</cx:pt>
          <cx:pt idx="15355">12.289999999999999</cx:pt>
          <cx:pt idx="15356">7.6421000000000001</cx:pt>
          <cx:pt idx="15357">0.33400000000000002</cx:pt>
          <cx:pt idx="15358">12.832700000000001</cx:pt>
          <cx:pt idx="15359">1.2032</cx:pt>
          <cx:pt idx="15360">11.1242</cx:pt>
          <cx:pt idx="15361">4.9893999999999998</cx:pt>
          <cx:pt idx="15362">7.6496000000000004</cx:pt>
          <cx:pt idx="15363">10.978400000000001</cx:pt>
          <cx:pt idx="15364">11.3245</cx:pt>
          <cx:pt idx="15365">0</cx:pt>
          <cx:pt idx="15366">2.9093</cx:pt>
          <cx:pt idx="15367">9.8079000000000001</cx:pt>
          <cx:pt idx="15368">8.9047000000000001</cx:pt>
          <cx:pt idx="15369">11.0152</cx:pt>
          <cx:pt idx="15370">9.2172000000000001</cx:pt>
          <cx:pt idx="15371">2.1331000000000002</cx:pt>
          <cx:pt idx="15372">1.6248</cx:pt>
          <cx:pt idx="15373">6.0974000000000004</cx:pt>
          <cx:pt idx="15374">2.5728</cx:pt>
          <cx:pt idx="15375">0</cx:pt>
          <cx:pt idx="15376">9.8739000000000008</cx:pt>
          <cx:pt idx="15377">10.664300000000001</cx:pt>
          <cx:pt idx="15378">8.8834</cx:pt>
          <cx:pt idx="15379">3.8881999999999999</cx:pt>
          <cx:pt idx="15380">9.1929999999999996</cx:pt>
          <cx:pt idx="15381">11.6553</cx:pt>
          <cx:pt idx="15382">0</cx:pt>
          <cx:pt idx="15383">13.3208</cx:pt>
          <cx:pt idx="15384">4.9028</cx:pt>
          <cx:pt idx="15385">6.1878000000000002</cx:pt>
          <cx:pt idx="15386">0</cx:pt>
          <cx:pt idx="15387">3.609</cx:pt>
          <cx:pt idx="15388">0</cx:pt>
          <cx:pt idx="15389">10.731999999999999</cx:pt>
          <cx:pt idx="15390">0</cx:pt>
          <cx:pt idx="15391">2.0447000000000002</cx:pt>
          <cx:pt idx="15392">11.8216</cx:pt>
          <cx:pt idx="15393">6.4584000000000001</cx:pt>
          <cx:pt idx="15394">6.6881000000000004</cx:pt>
          <cx:pt idx="15395">6.6989999999999998</cx:pt>
          <cx:pt idx="15396">8.2253000000000007</cx:pt>
          <cx:pt idx="15397">0</cx:pt>
          <cx:pt idx="15398">10.0962</cx:pt>
          <cx:pt idx="15399">2.3696000000000002</cx:pt>
          <cx:pt idx="15400">0.60499999999999998</cx:pt>
          <cx:pt idx="15401">0</cx:pt>
          <cx:pt idx="15402">0.60499999999999998</cx:pt>
          <cx:pt idx="15403">11.8431</cx:pt>
          <cx:pt idx="15404">0</cx:pt>
          <cx:pt idx="15405">0</cx:pt>
          <cx:pt idx="15406">1.8500000000000001</cx:pt>
          <cx:pt idx="15407">0.33400000000000002</cx:pt>
          <cx:pt idx="15408">0</cx:pt>
          <cx:pt idx="15409">3.3755000000000002</cx:pt>
          <cx:pt idx="15410">1.7418</cx:pt>
          <cx:pt idx="15411">4.6863999999999999</cx:pt>
          <cx:pt idx="15412">0</cx:pt>
          <cx:pt idx="15413">9.2651000000000003</cx:pt>
          <cx:pt idx="15414">4.4316000000000004</cx:pt>
          <cx:pt idx="15415">0</cx:pt>
          <cx:pt idx="15416">9.9442000000000004</cx:pt>
          <cx:pt idx="15417">4.9028</cx:pt>
          <cx:pt idx="15418">10.4155</cx:pt>
          <cx:pt idx="15419">9.3336000000000006</cx:pt>
          <cx:pt idx="15420">10.237</cx:pt>
          <cx:pt idx="15421">10.320499999999999</cx:pt>
          <cx:pt idx="15422">10.273899999999999</cx:pt>
          <cx:pt idx="15423">0.83309999999999995</cx:pt>
          <cx:pt idx="15424">9.0258000000000003</cx:pt>
          <cx:pt idx="15425">10.3804</cx:pt>
          <cx:pt idx="15426">12.072800000000001</cx:pt>
          <cx:pt idx="15427">10</cx:pt>
          <cx:pt idx="15428">9.0127000000000006</cx:pt>
          <cx:pt idx="15429">9.7274999999999991</cx:pt>
          <cx:pt idx="15430">11.089</cx:pt>
          <cx:pt idx="15431">10.591699999999999</cx:pt>
          <cx:pt idx="15432">3.5459999999999998</cx:pt>
          <cx:pt idx="15433">5.2671999999999999</cx:pt>
          <cx:pt idx="15434">5.6802000000000001</cx:pt>
          <cx:pt idx="15435">10.559200000000001</cx:pt>
          <cx:pt idx="15436">7.6810999999999998</cx:pt>
          <cx:pt idx="15437">8.4123000000000001</cx:pt>
          <cx:pt idx="15438">2.6939000000000002</cx:pt>
          <cx:pt idx="15439">8.4167000000000005</cx:pt>
          <cx:pt idx="15440">9.2947000000000006</cx:pt>
          <cx:pt idx="15441">8.2711000000000006</cx:pt>
          <cx:pt idx="15442">0.83309999999999995</cx:pt>
          <cx:pt idx="15443">13.011699999999999</cx:pt>
          <cx:pt idx="15444">0</cx:pt>
          <cx:pt idx="15445">1.6248</cx:pt>
          <cx:pt idx="15446">2.5082</cx:pt>
          <cx:pt idx="15447">8.5093999999999994</cx:pt>
          <cx:pt idx="15448">2.7507999999999999</cx:pt>
          <cx:pt idx="15449">0</cx:pt>
          <cx:pt idx="15450">7.7046999999999999</cx:pt>
          <cx:pt idx="15451">8.0420999999999996</cx:pt>
          <cx:pt idx="15452">0</cx:pt>
          <cx:pt idx="15453">10.8643</cx:pt>
          <cx:pt idx="15454">6.3851000000000004</cx:pt>
          <cx:pt idx="15455">2.0447000000000002</cx:pt>
          <cx:pt idx="15456">0</cx:pt>
          <cx:pt idx="15457">10.1616</cx:pt>
          <cx:pt idx="15458">6.7832999999999997</cx:pt>
          <cx:pt idx="15459">8.8248999999999995</cx:pt>
          <cx:pt idx="15460">0</cx:pt>
          <cx:pt idx="15461">4.4660000000000002</cx:pt>
          <cx:pt idx="15462">9.0906000000000002</cx:pt>
          <cx:pt idx="15463">3.8365</cx:pt>
          <cx:pt idx="15464">9.3412000000000006</cx:pt>
          <cx:pt idx="15465">9.5746000000000002</cx:pt>
          <cx:pt idx="15466">10.133699999999999</cx:pt>
          <cx:pt idx="15467">11.224399999999999</cx:pt>
          <cx:pt idx="15468">7.8305999999999996</cx:pt>
          <cx:pt idx="15469">3.8401999999999998</cx:pt>
          <cx:pt idx="15470">0</cx:pt>
          <cx:pt idx="15471">10.5863</cx:pt>
          <cx:pt idx="15472">11.1532</cx:pt>
          <cx:pt idx="15473">9.0633999999999997</cx:pt>
          <cx:pt idx="15474">4.2058</cx:pt>
          <cx:pt idx="15475">1.6248</cx:pt>
          <cx:pt idx="15476">8.9463000000000008</cx:pt>
          <cx:pt idx="15477">7.2634999999999996</cx:pt>
          <cx:pt idx="15478">8.9187999999999992</cx:pt>
          <cx:pt idx="15479">10.5921</cx:pt>
          <cx:pt idx="15480">12.173</cx:pt>
          <cx:pt idx="15481">0</cx:pt>
          <cx:pt idx="15482">9.2565000000000008</cx:pt>
          <cx:pt idx="15483">10.2233</cx:pt>
          <cx:pt idx="15484">9.6656999999999993</cx:pt>
          <cx:pt idx="15485">0</cx:pt>
          <cx:pt idx="15486">1.03</cx:pt>
          <cx:pt idx="15487">2.5082</cx:pt>
          <cx:pt idx="15488">9.8758999999999997</cx:pt>
          <cx:pt idx="15489">7.5609000000000002</cx:pt>
          <cx:pt idx="15490">2.7507999999999999</cx:pt>
          <cx:pt idx="15491">0</cx:pt>
          <cx:pt idx="15492">7.2488000000000001</cx:pt>
          <cx:pt idx="15493">12.233700000000001</cx:pt>
          <cx:pt idx="15494">11.0345</cx:pt>
          <cx:pt idx="15495">9.2545999999999999</cx:pt>
          <cx:pt idx="15496">10.605499999999999</cx:pt>
          <cx:pt idx="15497">2.2162999999999999</cx:pt>
          <cx:pt idx="15498">8.7647999999999993</cx:pt>
          <cx:pt idx="15499">0</cx:pt>
          <cx:pt idx="15500">9.4375999999999998</cx:pt>
          <cx:pt idx="15501">11.924799999999999</cx:pt>
          <cx:pt idx="15502">0.60499999999999998</cx:pt>
          <cx:pt idx="15503">0</cx:pt>
          <cx:pt idx="15504">0.60499999999999998</cx:pt>
          <cx:pt idx="15505">8.8307000000000002</cx:pt>
          <cx:pt idx="15506">9.6305999999999994</cx:pt>
          <cx:pt idx="15507">0</cx:pt>
          <cx:pt idx="15508">8.6876999999999995</cx:pt>
          <cx:pt idx="15509">2.6345999999999998</cx:pt>
          <cx:pt idx="15510">7.2339000000000002</cx:pt>
          <cx:pt idx="15511">0</cx:pt>
          <cx:pt idx="15512">7.3132999999999999</cx:pt>
          <cx:pt idx="15513">9.0177999999999994</cx:pt>
          <cx:pt idx="15514">8.8033000000000001</cx:pt>
          <cx:pt idx="15515">4.2058</cx:pt>
          <cx:pt idx="15516">1.7418</cx:pt>
          <cx:pt idx="15517">9.1814</cx:pt>
          <cx:pt idx="15518">8.7699999999999996</cx:pt>
          <cx:pt idx="15519">8.4013000000000009</cx:pt>
          <cx:pt idx="15520">10.764099999999999</cx:pt>
          <cx:pt idx="15521">10.953799999999999</cx:pt>
          <cx:pt idx="15522">8.4298999999999999</cx:pt>
          <cx:pt idx="15523">2.6345999999999998</cx:pt>
          <cx:pt idx="15524">10.503299999999999</cx:pt>
          <cx:pt idx="15525">9.4337999999999997</cx:pt>
          <cx:pt idx="15526">8.0829000000000004</cx:pt>
          <cx:pt idx="15527">0.33400000000000002</cx:pt>
          <cx:pt idx="15528">8.9556000000000004</cx:pt>
          <cx:pt idx="15529">6.7415000000000003</cx:pt>
          <cx:pt idx="15530">8.8928999999999991</cx:pt>
          <cx:pt idx="15531">10.4932</cx:pt>
          <cx:pt idx="15532">10.899699999999999</cx:pt>
          <cx:pt idx="15533">11.7157</cx:pt>
          <cx:pt idx="15534">11.303100000000001</cx:pt>
          <cx:pt idx="15535">11.5511</cx:pt>
          <cx:pt idx="15536">8.2764000000000006</cx:pt>
          <cx:pt idx="15537">9.0307999999999993</cx:pt>
          <cx:pt idx="15538">0</cx:pt>
          <cx:pt idx="15539">11.101900000000001</cx:pt>
          <cx:pt idx="15540">10.028700000000001</cx:pt>
          <cx:pt idx="15541">6.4161999999999999</cx:pt>
          <cx:pt idx="15542">9.7086000000000006</cx:pt>
          <cx:pt idx="15543">4.1645000000000003</cx:pt>
          <cx:pt idx="15544">1.4975000000000001</cx:pt>
          <cx:pt idx="15545">3.6692999999999998</cx:pt>
          <cx:pt idx="15546">3.4112</cx:pt>
          <cx:pt idx="15547">7.3327999999999998</cx:pt>
          <cx:pt idx="15548">0.33400000000000002</cx:pt>
          <cx:pt idx="15549">4.4489000000000001</cx:pt>
          <cx:pt idx="15550">9.5182000000000002</cx:pt>
          <cx:pt idx="15551">7.9898999999999996</cx:pt>
          <cx:pt idx="15552">2.0447000000000002</cx:pt>
          <cx:pt idx="15553">11.6129</cx:pt>
          <cx:pt idx="15554">0</cx:pt>
          <cx:pt idx="15555">11.2186</cx:pt>
          <cx:pt idx="15556">9.3440999999999992</cx:pt>
          <cx:pt idx="15557">10.333399999999999</cx:pt>
          <cx:pt idx="15558">0.33400000000000002</cx:pt>
          <cx:pt idx="15559">9.7027000000000001</cx:pt>
          <cx:pt idx="15560">9.9918999999999993</cx:pt>
          <cx:pt idx="15561">7.8255999999999997</cx:pt>
          <cx:pt idx="15562">8.8470999999999993</cx:pt>
          <cx:pt idx="15563">0.83309999999999995</cx:pt>
          <cx:pt idx="15564">8.6904000000000003</cx:pt>
          <cx:pt idx="15565">8.6986000000000008</cx:pt>
          <cx:pt idx="15566">10.5671</cx:pt>
          <cx:pt idx="15567">8.6204999999999998</cx:pt>
          <cx:pt idx="15568">9.2607999999999997</cx:pt>
          <cx:pt idx="15569">10.1876</cx:pt>
          <cx:pt idx="15570">15.8941</cx:pt>
          <cx:pt idx="15571">10.078200000000001</cx:pt>
          <cx:pt idx="15572">9.1943000000000001</cx:pt>
          <cx:pt idx="15573">9.4995999999999992</cx:pt>
          <cx:pt idx="15574">7.4122000000000003</cx:pt>
          <cx:pt idx="15575">5.4668999999999999</cx:pt>
          <cx:pt idx="15576">9.8521000000000001</cx:pt>
          <cx:pt idx="15577">8.1184999999999992</cx:pt>
          <cx:pt idx="15578">11.1767</cx:pt>
          <cx:pt idx="15579">2.0447000000000002</cx:pt>
          <cx:pt idx="15580">9.4140999999999995</cx:pt>
          <cx:pt idx="15581">8.8565000000000005</cx:pt>
          <cx:pt idx="15582">3.5459999999999998</cx:pt>
          <cx:pt idx="15583">9.0127000000000006</cx:pt>
          <cx:pt idx="15584">9.2637999999999998</cx:pt>
          <cx:pt idx="15585">10.9177</cx:pt>
          <cx:pt idx="15586">5.5419</cx:pt>
          <cx:pt idx="15587">0.33400000000000002</cx:pt>
          <cx:pt idx="15588">2.0447000000000002</cx:pt>
          <cx:pt idx="15589">1.2032</cx:pt>
          <cx:pt idx="15590">1.03</cx:pt>
          <cx:pt idx="15591">9.0479000000000003</cx:pt>
          <cx:pt idx="15592">5.4036</cx:pt>
          <cx:pt idx="15593">10.68</cx:pt>
          <cx:pt idx="15594">2.1331000000000002</cx:pt>
          <cx:pt idx="15595">8.7246000000000006</cx:pt>
          <cx:pt idx="15596">6.8597000000000001</cx:pt>
          <cx:pt idx="15597">0</cx:pt>
          <cx:pt idx="15598">12.024100000000001</cx:pt>
          <cx:pt idx="15599">6.5425000000000004</cx:pt>
          <cx:pt idx="15600">11.5702</cx:pt>
          <cx:pt idx="15601">8.9631000000000007</cx:pt>
          <cx:pt idx="15602">2.5082</cx:pt>
          <cx:pt idx="15603">9.4057999999999993</cx:pt>
          <cx:pt idx="15604">10.914</cx:pt>
          <cx:pt idx="15605">8.5114000000000001</cx:pt>
          <cx:pt idx="15606">2.8584000000000001</cx:pt>
          <cx:pt idx="15607">7.8551000000000002</cx:pt>
          <cx:pt idx="15608">9.8071000000000002</cx:pt>
          <cx:pt idx="15609">4.5324999999999998</cx:pt>
          <cx:pt idx="15610">11.0321</cx:pt>
          <cx:pt idx="15611">11.342599999999999</cx:pt>
          <cx:pt idx="15612">11.106999999999999</cx:pt>
          <cx:pt idx="15613">10.6592</cx:pt>
          <cx:pt idx="15614">11.1234</cx:pt>
          <cx:pt idx="15615">10.694599999999999</cx:pt>
          <cx:pt idx="15616">5.7656000000000001</cx:pt>
          <cx:pt idx="15617">0</cx:pt>
          <cx:pt idx="15618">14.7105</cx:pt>
          <cx:pt idx="15619">10.7445</cx:pt>
          <cx:pt idx="15620">2.2162999999999999</cx:pt>
          <cx:pt idx="15621">2.4405999999999999</cx:pt>
          <cx:pt idx="15622">8.2241</cx:pt>
          <cx:pt idx="15623">0</cx:pt>
          <cx:pt idx="15624">0</cx:pt>
          <cx:pt idx="15625">4.5646000000000004</cx:pt>
          <cx:pt idx="15626">0</cx:pt>
          <cx:pt idx="15627">0</cx:pt>
          <cx:pt idx="15628">0</cx:pt>
          <cx:pt idx="15629">9.8158999999999992</cx:pt>
          <cx:pt idx="15630">0.33400000000000002</cx:pt>
          <cx:pt idx="15631">0</cx:pt>
          <cx:pt idx="15632">7.7629999999999999</cx:pt>
          <cx:pt idx="15633">9.9404000000000003</cx:pt>
          <cx:pt idx="15634">9.2748000000000008</cx:pt>
          <cx:pt idx="15635">4.0556999999999999</cx:pt>
          <cx:pt idx="15636">9.6013000000000002</cx:pt>
          <cx:pt idx="15637">11.992900000000001</cx:pt>
          <cx:pt idx="15638">7.0922999999999998</cx:pt>
          <cx:pt idx="15639">8.6348000000000003</cx:pt>
          <cx:pt idx="15640">8.7021999999999995</cx:pt>
          <cx:pt idx="15641">8.9187999999999992</cx:pt>
          <cx:pt idx="15642">8.1768000000000001</cx:pt>
          <cx:pt idx="15643">3.609</cx:pt>
          <cx:pt idx="15644">8.1279000000000003</cx:pt>
          <cx:pt idx="15645">9.2609999999999992</cx:pt>
          <cx:pt idx="15646">8.8597000000000001</cx:pt>
          <cx:pt idx="15647">8.0104000000000006</cx:pt>
          <cx:pt idx="15648">0</cx:pt>
          <cx:pt idx="15649">8.0492000000000008</cx:pt>
          <cx:pt idx="15650">2.2949999999999999</cx:pt>
          <cx:pt idx="15651">8.3687000000000005</cx:pt>
          <cx:pt idx="15652">0</cx:pt>
          <cx:pt idx="15653">10.1129</cx:pt>
          <cx:pt idx="15654">0</cx:pt>
          <cx:pt idx="15655">12.038600000000001</cx:pt>
          <cx:pt idx="15656">9.8286999999999995</cx:pt>
          <cx:pt idx="15657">6.5304000000000002</cx:pt>
          <cx:pt idx="15658">7.6364999999999998</cx:pt>
          <cx:pt idx="15659">10.2797</cx:pt>
          <cx:pt idx="15660">6.5385</cx:pt>
          <cx:pt idx="15661">12.0908</cx:pt>
          <cx:pt idx="15662">11.113099999999999</cx:pt>
          <cx:pt idx="15663">10.02</cx:pt>
          <cx:pt idx="15664">0</cx:pt>
          <cx:pt idx="15665">2.2949999999999999</cx:pt>
          <cx:pt idx="15666">7.3022</cx:pt>
          <cx:pt idx="15667">9.5686</cx:pt>
          <cx:pt idx="15668">2.2949999999999999</cx:pt>
          <cx:pt idx="15669">0</cx:pt>
          <cx:pt idx="15670">8.1999999999999993</cx:pt>
          <cx:pt idx="15671">7.3696000000000002</cx:pt>
          <cx:pt idx="15672">6.7241</cx:pt>
          <cx:pt idx="15673">6.8597000000000001</cx:pt>
          <cx:pt idx="15674">8.5541</cx:pt>
          <cx:pt idx="15675">11.6457</cx:pt>
          <cx:pt idx="15676">0</cx:pt>
          <cx:pt idx="15677">0</cx:pt>
          <cx:pt idx="15678">12.5739</cx:pt>
          <cx:pt idx="15679">10.8751</cx:pt>
          <cx:pt idx="15680">10.1812</cx:pt>
          <cx:pt idx="15681">0</cx:pt>
          <cx:pt idx="15682">11.7966</cx:pt>
          <cx:pt idx="15683">0</cx:pt>
          <cx:pt idx="15684">0.33400000000000002</cx:pt>
          <cx:pt idx="15685">11.805199999999999</cx:pt>
          <cx:pt idx="15686">9.6967999999999996</cx:pt>
          <cx:pt idx="15687">5.9772999999999996</cx:pt>
          <cx:pt idx="15688">0.60499999999999998</cx:pt>
          <cx:pt idx="15689">11.215400000000001</cx:pt>
          <cx:pt idx="15690">6.2969999999999997</cx:pt>
          <cx:pt idx="15691">11.855600000000001</cx:pt>
          <cx:pt idx="15692">0</cx:pt>
          <cx:pt idx="15693">0.60499999999999998</cx:pt>
          <cx:pt idx="15694">5.2671999999999999</cx:pt>
          <cx:pt idx="15695">0.33400000000000002</cx:pt>
          <cx:pt idx="15696">7.3764000000000003</cx:pt>
          <cx:pt idx="15697">4.9153000000000002</cx:pt>
          <cx:pt idx="15698">1.4975000000000001</cx:pt>
          <cx:pt idx="15699">0</cx:pt>
          <cx:pt idx="15700">11.5952</cx:pt>
          <cx:pt idx="15701">6.7206000000000001</cx:pt>
          <cx:pt idx="15702">10.3843</cx:pt>
          <cx:pt idx="15703">8.2722999999999995</cx:pt>
          <cx:pt idx="15704">3.0520999999999998</cx:pt>
          <cx:pt idx="15705">8.3674999999999997</cx:pt>
          <cx:pt idx="15706">4.6717000000000004</cx:pt>
          <cx:pt idx="15707">1.6248</cx:pt>
          <cx:pt idx="15708">10.184699999999999</cx:pt>
          <cx:pt idx="15709">7.6553000000000004</cx:pt>
          <cx:pt idx="15710">11.195499999999999</cx:pt>
          <cx:pt idx="15711">3.5779000000000001</cx:pt>
          <cx:pt idx="15712">8.7484999999999999</cx:pt>
          <cx:pt idx="15713">7.5739000000000001</cx:pt>
          <cx:pt idx="15714">9.4221000000000004</cx:pt>
          <cx:pt idx="15715">8.7164999999999999</cx:pt>
          <cx:pt idx="15716">0.60499999999999998</cx:pt>
          <cx:pt idx="15717">1.4975000000000001</cx:pt>
          <cx:pt idx="15718">9.4532000000000007</cx:pt>
          <cx:pt idx="15719">5.4154999999999998</cx:pt>
          <cx:pt idx="15720">1.8500000000000001</cx:pt>
          <cx:pt idx="15721">9.0127000000000006</cx:pt>
          <cx:pt idx="15722">4.0098000000000003</cx:pt>
          <cx:pt idx="15723">0</cx:pt>
          <cx:pt idx="15724">2.3696000000000002</cx:pt>
          <cx:pt idx="15725">2.0447000000000002</cx:pt>
          <cx:pt idx="15726">7.4492000000000003</cx:pt>
          <cx:pt idx="15727">1.6248</cx:pt>
          <cx:pt idx="15728">0</cx:pt>
          <cx:pt idx="15729">4.8121</cx:pt>
          <cx:pt idx="15730">0</cx:pt>
          <cx:pt idx="15731">7.9675000000000002</cx:pt>
          <cx:pt idx="15732">0</cx:pt>
          <cx:pt idx="15733">0.83309999999999995</cx:pt>
          <cx:pt idx="15734">7.8173000000000004</cx:pt>
          <cx:pt idx="15735">9.5510999999999999</cx:pt>
          <cx:pt idx="15736">5.8331</cx:pt>
          <cx:pt idx="15737">9.6671999999999993</cx:pt>
          <cx:pt idx="15738">4.8517000000000001</cx:pt>
          <cx:pt idx="15739">3.2227999999999999</cx:pt>
          <cx:pt idx="15740">11.178100000000001</cx:pt>
          <cx:pt idx="15741">9.0328999999999997</cx:pt>
          <cx:pt idx="15742">10.987500000000001</cx:pt>
          <cx:pt idx="15743">0</cx:pt>
          <cx:pt idx="15744">9.0349000000000004</cx:pt>
          <cx:pt idx="15745">9.9102999999999994</cx:pt>
          <cx:pt idx="15746">9.9192</cx:pt>
          <cx:pt idx="15747">0</cx:pt>
          <cx:pt idx="15748">10.9878</cx:pt>
          <cx:pt idx="15749">11.0107</cx:pt>
          <cx:pt idx="15750">9.3313000000000006</cx:pt>
          <cx:pt idx="15751">9.0017999999999994</cx:pt>
          <cx:pt idx="15752">6.4161999999999999</cx:pt>
          <cx:pt idx="15753">10.9399</cx:pt>
          <cx:pt idx="15754">1.7418</cx:pt>
          <cx:pt idx="15755">2.1331000000000002</cx:pt>
          <cx:pt idx="15756">11.864800000000001</cx:pt>
          <cx:pt idx="15757">10.514900000000001</cx:pt>
          <cx:pt idx="15758">0</cx:pt>
          <cx:pt idx="15759">2.7507999999999999</cx:pt>
          <cx:pt idx="15760">12.037699999999999</cx:pt>
          <cx:pt idx="15761">2.6939000000000002</cx:pt>
          <cx:pt idx="15762">6.2385000000000002</cx:pt>
          <cx:pt idx="15763">0.60499999999999998</cx:pt>
          <cx:pt idx="15764">0.83309999999999995</cx:pt>
          <cx:pt idx="15765">0</cx:pt>
          <cx:pt idx="15766">12.5021</cx:pt>
          <cx:pt idx="15767">8.4108000000000001</cx:pt>
          <cx:pt idx="15768">12.3203</cx:pt>
          <cx:pt idx="15769">0</cx:pt>
          <cx:pt idx="15770">8.9809000000000001</cx:pt>
          <cx:pt idx="15771">7.5144000000000002</cx:pt>
          <cx:pt idx="15772">7.2234999999999996</cx:pt>
          <cx:pt idx="15773">8.5660000000000007</cx:pt>
          <cx:pt idx="15774">8.5124999999999993</cx:pt>
          <cx:pt idx="15775">9.6334</cx:pt>
          <cx:pt idx="15776">11.0082</cx:pt>
          <cx:pt idx="15777">6.2434000000000003</cx:pt>
          <cx:pt idx="15778">0.33400000000000002</cx:pt>
          <cx:pt idx="15779">0</cx:pt>
          <cx:pt idx="15780">9.4441000000000006</cx:pt>
          <cx:pt idx="15781">9.8637999999999995</cx:pt>
          <cx:pt idx="15782">9.1652000000000005</cx:pt>
          <cx:pt idx="15783">2.8296000000000001</cx:pt>
          <cx:pt idx="15784">7.0304000000000002</cx:pt>
          <cx:pt idx="15785">7.1543000000000001</cx:pt>
          <cx:pt idx="15786">13.1584</cx:pt>
          <cx:pt idx="15787">2.5728</cx:pt>
          <cx:pt idx="15788">7.7990000000000004</cx:pt>
          <cx:pt idx="15789">1.2032</cx:pt>
          <cx:pt idx="15790">11.7357</cx:pt>
          <cx:pt idx="15791">8.0249000000000006</cx:pt>
          <cx:pt idx="15792">0</cx:pt>
          <cx:pt idx="15793">9.4311000000000007</cx:pt>
          <cx:pt idx="15794">6.0528000000000004</cx:pt>
          <cx:pt idx="15795">9.7987000000000002</cx:pt>
          <cx:pt idx="15796">9.7842000000000002</cx:pt>
          <cx:pt idx="15797">9.3693000000000008</cx:pt>
          <cx:pt idx="15798">8.9690999999999992</cx:pt>
          <cx:pt idx="15799">8.2340999999999998</cx:pt>
          <cx:pt idx="15800">9.9923000000000002</cx:pt>
          <cx:pt idx="15801">9.8100000000000005</cx:pt>
          <cx:pt idx="15802">7.4683999999999999</cx:pt>
          <cx:pt idx="15803">8.8216000000000001</cx:pt>
          <cx:pt idx="15804">8.4149999999999991</cx:pt>
          <cx:pt idx="15805">3.5779000000000001</cx:pt>
          <cx:pt idx="15806">10.0723</cx:pt>
          <cx:pt idx="15807">2.0447000000000002</cx:pt>
          <cx:pt idx="15808">7.8390000000000004</cx:pt>
          <cx:pt idx="15809">3.0966999999999998</cx:pt>
          <cx:pt idx="15810">8.0731000000000002</cx:pt>
          <cx:pt idx="15811">7.6920999999999999</cx:pt>
          <cx:pt idx="15812">3.609</cx:pt>
          <cx:pt idx="15813">10.219799999999999</cx:pt>
          <cx:pt idx="15814">0</cx:pt>
          <cx:pt idx="15815">7.4599000000000002</cx:pt>
          <cx:pt idx="15816">8.7751999999999999</cx:pt>
          <cx:pt idx="15817">8.0759000000000007</cx:pt>
          <cx:pt idx="15818">7.5102000000000002</cx:pt>
          <cx:pt idx="15819">9.2133000000000003</cx:pt>
          <cx:pt idx="15820">4.6463999999999999</cx:pt>
          <cx:pt idx="15821">7.1622000000000003</cx:pt>
          <cx:pt idx="15822">0</cx:pt>
          <cx:pt idx="15823">8.4321000000000002</cx:pt>
          <cx:pt idx="15824">0</cx:pt>
          <cx:pt idx="15825">0</cx:pt>
          <cx:pt idx="15826">5.2671999999999999</cx:pt>
          <cx:pt idx="15827">0</cx:pt>
          <cx:pt idx="15828">0.60499999999999998</cx:pt>
          <cx:pt idx="15829">8.9541000000000004</cx:pt>
          <cx:pt idx="15830">1.2032</cx:pt>
          <cx:pt idx="15831">0</cx:pt>
          <cx:pt idx="15832">9.6791</cx:pt>
          <cx:pt idx="15833">6.1775000000000002</cx:pt>
          <cx:pt idx="15834">9.5237999999999996</cx:pt>
          <cx:pt idx="15835">8.4770000000000003</cx:pt>
          <cx:pt idx="15836">7.9869000000000003</cx:pt>
          <cx:pt idx="15837">10.336</cx:pt>
          <cx:pt idx="15838">0</cx:pt>
          <cx:pt idx="15839">0.33400000000000002</cx:pt>
          <cx:pt idx="15840">0</cx:pt>
          <cx:pt idx="15841">0</cx:pt>
          <cx:pt idx="15842">8.7299000000000007</cx:pt>
          <cx:pt idx="15843">6.5823</cx:pt>
          <cx:pt idx="15844">4.1645000000000003</cx:pt>
          <cx:pt idx="15845">1.4975000000000001</cx:pt>
          <cx:pt idx="15846">12.811199999999999</cx:pt>
          <cx:pt idx="15847">10.226699999999999</cx:pt>
          <cx:pt idx="15848">8.0045999999999999</cx:pt>
          <cx:pt idx="15849">8.9257000000000009</cx:pt>
          <cx:pt idx="15850">9.1446000000000005</cx:pt>
          <cx:pt idx="15851">0.83309999999999995</cx:pt>
          <cx:pt idx="15852">4.5324999999999998</cx:pt>
          <cx:pt idx="15853">5.3339999999999996</cx:pt>
          <cx:pt idx="15854">0</cx:pt>
          <cx:pt idx="15855">2.0447000000000002</cx:pt>
          <cx:pt idx="15856">2.4405999999999999</cx:pt>
          <cx:pt idx="15857">4.7294999999999998</cx:pt>
          <cx:pt idx="15858">6.8467000000000002</cx:pt>
          <cx:pt idx="15859">11.6754</cx:pt>
          <cx:pt idx="15860">10.459099999999999</cx:pt>
          <cx:pt idx="15861">2.1331000000000002</cx:pt>
          <cx:pt idx="15862">11.329499999999999</cx:pt>
          <cx:pt idx="15863">7.4230999999999998</cx:pt>
          <cx:pt idx="15864">7.5548999999999999</cx:pt>
          <cx:pt idx="15865">9.1814</cx:pt>
          <cx:pt idx="15866">1.3577999999999999</cx:pt>
          <cx:pt idx="15867">7.6589999999999998</cx:pt>
          <cx:pt idx="15868">0</cx:pt>
          <cx:pt idx="15869">0</cx:pt>
          <cx:pt idx="15870">7.7065000000000001</cx:pt>
          <cx:pt idx="15871">10.9657</cx:pt>
          <cx:pt idx="15872">11.331200000000001</cx:pt>
          <cx:pt idx="15873">8.1007999999999996</cx:pt>
          <cx:pt idx="15874">9.2809000000000008</cx:pt>
          <cx:pt idx="15875">4.8517000000000001</cx:pt>
          <cx:pt idx="15876">10.7567</cx:pt>
          <cx:pt idx="15877">8.1971000000000007</cx:pt>
          <cx:pt idx="15878">12.41</cx:pt>
          <cx:pt idx="15879">9.4174000000000007</cx:pt>
          <cx:pt idx="15880">0.83309999999999995</cx:pt>
          <cx:pt idx="15881">3.8881999999999999</cx:pt>
          <cx:pt idx="15882">2.0447000000000002</cx:pt>
          <cx:pt idx="15883">0</cx:pt>
          <cx:pt idx="15884">2.0447000000000002</cx:pt>
          <cx:pt idx="15885">6.9687999999999999</cx:pt>
          <cx:pt idx="15886">10.077500000000001</cx:pt>
          <cx:pt idx="15887">0</cx:pt>
          <cx:pt idx="15888">7.8122999999999996</cx:pt>
          <cx:pt idx="15889">8.7649000000000008</cx:pt>
          <cx:pt idx="15890">10.0459</cx:pt>
          <cx:pt idx="15891">11.166600000000001</cx:pt>
          <cx:pt idx="15892">8.6976999999999993</cx:pt>
          <cx:pt idx="15893">5.9890999999999996</cx:pt>
          <cx:pt idx="15894">9.2081</cx:pt>
          <cx:pt idx="15895">6.1618000000000004</cx:pt>
          <cx:pt idx="15896">11.354200000000001</cx:pt>
          <cx:pt idx="15897">9.9312000000000005</cx:pt>
          <cx:pt idx="15898">9.5631000000000004</cx:pt>
          <cx:pt idx="15899">0</cx:pt>
          <cx:pt idx="15900">12.318</cx:pt>
          <cx:pt idx="15901">0</cx:pt>
          <cx:pt idx="15902">7.5185000000000004</cx:pt>
          <cx:pt idx="15903">13.863</cx:pt>
          <cx:pt idx="15904">8.6776</cx:pt>
          <cx:pt idx="15905">9.3463999999999992</cx:pt>
          <cx:pt idx="15906">8.4823000000000004</cx:pt>
          <cx:pt idx="15907">11.616</cx:pt>
          <cx:pt idx="15908">8.2988</cx:pt>
          <cx:pt idx="15909">9.3550000000000004</cx:pt>
          <cx:pt idx="15910">10.988099999999999</cx:pt>
          <cx:pt idx="15911">5.8720999999999997</cx:pt>
          <cx:pt idx="15912">10.7887</cx:pt>
          <cx:pt idx="15913">8.7698999999999998</cx:pt>
          <cx:pt idx="15914">10.434900000000001</cx:pt>
          <cx:pt idx="15915">0</cx:pt>
          <cx:pt idx="15916">0</cx:pt>
          <cx:pt idx="15917">9.4335000000000004</cx:pt>
          <cx:pt idx="15918">6.7557999999999998</cx:pt>
          <cx:pt idx="15919">11.6469</cx:pt>
          <cx:pt idx="15920">8.7378</cx:pt>
          <cx:pt idx="15921">0</cx:pt>
          <cx:pt idx="15922">10.5185</cx:pt>
          <cx:pt idx="15923">8.7129999999999992</cx:pt>
          <cx:pt idx="15924">0</cx:pt>
          <cx:pt idx="15925">9.1111000000000004</cx:pt>
          <cx:pt idx="15926">11.083399999999999</cx:pt>
          <cx:pt idx="15927">9.6781000000000006</cx:pt>
          <cx:pt idx="15928">11.474</cx:pt>
          <cx:pt idx="15929">9.3302999999999994</cx:pt>
          <cx:pt idx="15930">11.8163</cx:pt>
          <cx:pt idx="15931">0</cx:pt>
          <cx:pt idx="15932">0</cx:pt>
          <cx:pt idx="15933">12.305099999999999</cx:pt>
          <cx:pt idx="15934">12.409000000000001</cx:pt>
          <cx:pt idx="15935">13.222799999999999</cx:pt>
          <cx:pt idx="15936">0</cx:pt>
          <cx:pt idx="15937">10.2021</cx:pt>
          <cx:pt idx="15938">0</cx:pt>
          <cx:pt idx="15939">10.1381</cx:pt>
          <cx:pt idx="15940">0</cx:pt>
          <cx:pt idx="15941">3.3010999999999999</cx:pt>
          <cx:pt idx="15942">1.2032</cx:pt>
          <cx:pt idx="15943">8.7880000000000003</cx:pt>
          <cx:pt idx="15944">7.1516999999999999</cx:pt>
          <cx:pt idx="15945">10.372199999999999</cx:pt>
          <cx:pt idx="15946">0</cx:pt>
          <cx:pt idx="15947">0.83309999999999995</cx:pt>
          <cx:pt idx="15948">6.7026000000000003</cx:pt>
          <cx:pt idx="15949">12.2003</cx:pt>
          <cx:pt idx="15950">11.019500000000001</cx:pt>
          <cx:pt idx="15951">8.7743000000000002</cx:pt>
          <cx:pt idx="15952">9.5655999999999999</cx:pt>
          <cx:pt idx="15953">8.7699999999999996</cx:pt>
          <cx:pt idx="15954">0.83309999999999995</cx:pt>
          <cx:pt idx="15955">2.4405999999999999</cx:pt>
          <cx:pt idx="15956">3.8267000000000002</cx:pt>
          <cx:pt idx="15957">8.5197000000000003</cx:pt>
          <cx:pt idx="15958">8.5660000000000007</cx:pt>
          <cx:pt idx="15959">7.4619999999999997</cx:pt>
          <cx:pt idx="15960">9.7174999999999994</cx:pt>
          <cx:pt idx="15961">8.4056999999999995</cx:pt>
          <cx:pt idx="15962">3.9380999999999999</cx:pt>
          <cx:pt idx="15963">10.295</cx:pt>
          <cx:pt idx="15964">2.7507999999999999</cx:pt>
          <cx:pt idx="15965">6.2606000000000002</cx:pt>
          <cx:pt idx="15966">7.1276999999999999</cx:pt>
          <cx:pt idx="15967">3.1526999999999998</cx:pt>
          <cx:pt idx="15968">7.6050000000000004</cx:pt>
          <cx:pt idx="15969">7.5488999999999997</cx:pt>
          <cx:pt idx="15970">0.33400000000000002</cx:pt>
          <cx:pt idx="15971">8.8849999999999998</cx:pt>
          <cx:pt idx="15972">7.819</cx:pt>
          <cx:pt idx="15973">9.6008999999999993</cx:pt>
          <cx:pt idx="15974">9.6567000000000007</cx:pt>
          <cx:pt idx="15975">11.283300000000001</cx:pt>
          <cx:pt idx="15976">10.329000000000001</cx:pt>
          <cx:pt idx="15977">10.865</cx:pt>
          <cx:pt idx="15978">11.4085</cx:pt>
          <cx:pt idx="15979">9.9810999999999996</cx:pt>
          <cx:pt idx="15980">7.3350999999999997</cx:pt>
          <cx:pt idx="15981">11.216799999999999</cx:pt>
          <cx:pt idx="15982">0.60499999999999998</cx:pt>
          <cx:pt idx="15983">8.8592999999999993</cx:pt>
          <cx:pt idx="15984">4.4828999999999999</cx:pt>
          <cx:pt idx="15985">8.4558</cx:pt>
          <cx:pt idx="15986">1.2032</cx:pt>
          <cx:pt idx="15987">6.7832999999999997</cx:pt>
          <cx:pt idx="15988">8.7254000000000005</cx:pt>
          <cx:pt idx="15989">8.6186000000000007</cx:pt>
          <cx:pt idx="15990">3.1819999999999999</cx:pt>
          <cx:pt idx="15991">0.33400000000000002</cx:pt>
          <cx:pt idx="15992">5.4926000000000004</cx:pt>
          <cx:pt idx="15993">9.7518999999999991</cx:pt>
          <cx:pt idx="15994">11.882400000000001</cx:pt>
          <cx:pt idx="15995">11.2918</cx:pt>
          <cx:pt idx="15996">10.02</cx:pt>
          <cx:pt idx="15997">7.4768999999999997</cx:pt>
          <cx:pt idx="15998">7.3234000000000004</cx:pt>
          <cx:pt idx="15999">11.7727</cx:pt>
          <cx:pt idx="16000">12.038</cx:pt>
          <cx:pt idx="16001">4.1433999999999997</cx:pt>
          <cx:pt idx="16002">8.0806000000000004</cx:pt>
          <cx:pt idx="16003">0.33400000000000002</cx:pt>
          <cx:pt idx="16004">9.7987000000000002</cx:pt>
          <cx:pt idx="16005">0.88690000000000002</cx:pt>
          <cx:pt idx="16006">7.2087000000000003</cx:pt>
          <cx:pt idx="16007">11.169</cx:pt>
          <cx:pt idx="16008">12.5924</cx:pt>
          <cx:pt idx="16009">4.3041999999999998</cx:pt>
          <cx:pt idx="16010">10.081</cx:pt>
          <cx:pt idx="16011">10.02</cx:pt>
          <cx:pt idx="16012">7.4340999999999999</cx:pt>
          <cx:pt idx="16013">8.3306000000000004</cx:pt>
          <cx:pt idx="16014">9.9657999999999998</cx:pt>
          <cx:pt idx="16015">8.1359999999999992</cx:pt>
          <cx:pt idx="16016">9.7205999999999992</cx:pt>
          <cx:pt idx="16017">8.0350000000000001</cx:pt>
          <cx:pt idx="16018">9.5886999999999993</cx:pt>
          <cx:pt idx="16019">9.8988999999999994</cx:pt>
          <cx:pt idx="16020">8.1319999999999997</cx:pt>
          <cx:pt idx="16021">1.2032</cx:pt>
          <cx:pt idx="16022">1.3577999999999999</cx:pt>
          <cx:pt idx="16023">12.3796</cx:pt>
          <cx:pt idx="16024">9.7757000000000005</cx:pt>
          <cx:pt idx="16025">1.2032</cx:pt>
          <cx:pt idx="16026">7.9809999999999999</cx:pt>
          <cx:pt idx="16027">7.5246000000000004</cx:pt>
          <cx:pt idx="16028">5.6505999999999998</cx:pt>
          <cx:pt idx="16029">0.83309999999999995</cx:pt>
          <cx:pt idx="16030">11.473800000000001</cx:pt>
          <cx:pt idx="16031">0.83309999999999995</cx:pt>
          <cx:pt idx="16032">6.5099</cx:pt>
          <cx:pt idx="16033">12.367800000000001</cx:pt>
          <cx:pt idx="16034">8.9525000000000006</cx:pt>
          <cx:pt idx="16035">6.3254000000000001</cx:pt>
          <cx:pt idx="16036">8.8826000000000001</cx:pt>
          <cx:pt idx="16037">10.3537</cx:pt>
          <cx:pt idx="16038">3.5779000000000001</cx:pt>
          <cx:pt idx="16039">8.2050999999999998</cx:pt>
          <cx:pt idx="16040">0</cx:pt>
          <cx:pt idx="16041">1.03</cx:pt>
          <cx:pt idx="16042">11.9566</cx:pt>
          <cx:pt idx="16043">9.3924000000000003</cx:pt>
          <cx:pt idx="16044">4.5324999999999998</cx:pt>
          <cx:pt idx="16045">6.9043000000000001</cx:pt>
          <cx:pt idx="16046">9.8071000000000002</cx:pt>
          <cx:pt idx="16047">5.1661999999999999</cx:pt>
          <cx:pt idx="16048">8.5248000000000008</cx:pt>
          <cx:pt idx="16049">0.33400000000000002</cx:pt>
          <cx:pt idx="16050">1.7418</cx:pt>
          <cx:pt idx="16051">5.1020000000000003</cx:pt>
          <cx:pt idx="16052">0.83309999999999995</cx:pt>
          <cx:pt idx="16053">7.8936000000000002</cx:pt>
          <cx:pt idx="16054">6.1459999999999999</cx:pt>
          <cx:pt idx="16055">0</cx:pt>
          <cx:pt idx="16056">10.1203</cx:pt>
          <cx:pt idx="16057">3.0520999999999998</cx:pt>
          <cx:pt idx="16058">2.2162999999999999</cx:pt>
          <cx:pt idx="16059">9.6028000000000002</cx:pt>
          <cx:pt idx="16060">10.3058</cx:pt>
          <cx:pt idx="16061">7.8106</cx:pt>
          <cx:pt idx="16062">3.609</cx:pt>
          <cx:pt idx="16063">10.5649</cx:pt>
          <cx:pt idx="16064">4.2460000000000004</cx:pt>
          <cx:pt idx="16065">9.1572999999999993</cx:pt>
          <cx:pt idx="16066">11.313499999999999</cx:pt>
          <cx:pt idx="16067">0</cx:pt>
          <cx:pt idx="16068">7.9108999999999998</cx:pt>
          <cx:pt idx="16069">10.4589</cx:pt>
          <cx:pt idx="16070">9.1454000000000004</cx:pt>
          <cx:pt idx="16071">5.2961999999999998</cx:pt>
          <cx:pt idx="16072">9.0307999999999993</cx:pt>
          <cx:pt idx="16073">9.1394000000000002</cx:pt>
          <cx:pt idx="16074">5.3708</cx:pt>
          <cx:pt idx="16075">8.8180999999999994</cx:pt>
          <cx:pt idx="16076">8.8821999999999992</cx:pt>
          <cx:pt idx="16077">11.5893</cx:pt>
          <cx:pt idx="16078">8.5709999999999997</cx:pt>
          <cx:pt idx="16079">3.4460999999999999</cx:pt>
          <cx:pt idx="16080">11.808</cx:pt>
          <cx:pt idx="16081">7.3853999999999997</cx:pt>
          <cx:pt idx="16082">8.3140000000000001</cx:pt>
          <cx:pt idx="16083">1.4975000000000001</cx:pt>
          <cx:pt idx="16084">3.1819999999999999</cx:pt>
          <cx:pt idx="16085">7.7119</cx:pt>
          <cx:pt idx="16086">2.5082</cx:pt>
          <cx:pt idx="16087">10.0337</cx:pt>
          <cx:pt idx="16088">5.7793999999999999</cx:pt>
          <cx:pt idx="16089">7.4705000000000004</cx:pt>
          <cx:pt idx="16090">5.1451000000000002</cx:pt>
          <cx:pt idx="16091">6.2285000000000004</cx:pt>
          <cx:pt idx="16092">7.8616000000000001</cx:pt>
          <cx:pt idx="16093">0.33700000000000002</cx:pt>
          <cx:pt idx="16094">2.3696000000000002</cx:pt>
          <cx:pt idx="16095">4.1852999999999998</cx:pt>
          <cx:pt idx="16096">0.33400000000000002</cx:pt>
          <cx:pt idx="16097">0.33400000000000002</cx:pt>
          <cx:pt idx="16098">12.9192</cx:pt>
          <cx:pt idx="16099">9.8132999999999999</cx:pt>
          <cx:pt idx="16100">10.5105</cx:pt>
          <cx:pt idx="16101">2.6939000000000002</cx:pt>
          <cx:pt idx="16102">8.5748999999999995</cx:pt>
          <cx:pt idx="16103">5.0347999999999997</cx:pt>
          <cx:pt idx="16104">10.5718</cx:pt>
          <cx:pt idx="16105">10.543900000000001</cx:pt>
          <cx:pt idx="16106">7.9139999999999997</cx:pt>
          <cx:pt idx="16107">0.83309999999999995</cx:pt>
          <cx:pt idx="16108">11.0093</cx:pt>
          <cx:pt idx="16109">0.83309999999999995</cx:pt>
          <cx:pt idx="16110">6.7900999999999998</cx:pt>
          <cx:pt idx="16111">5.2770000000000001</cx:pt>
          <cx:pt idx="16112">6.6500000000000004</cx:pt>
          <cx:pt idx="16113">10.3659</cx:pt>
          <cx:pt idx="16114">1.8500000000000001</cx:pt>
          <cx:pt idx="16115">10.057499999999999</cx:pt>
          <cx:pt idx="16116">6.4161999999999999</cx:pt>
          <cx:pt idx="16117">5.6356000000000002</cx:pt>
          <cx:pt idx="16118">12.330500000000001</cx:pt>
          <cx:pt idx="16119">5.5091999999999999</cx:pt>
          <cx:pt idx="16120">5.5010000000000003</cx:pt>
          <cx:pt idx="16121">0</cx:pt>
          <cx:pt idx="16122">8.2164999999999999</cx:pt>
          <cx:pt idx="16123">10.4092</cx:pt>
          <cx:pt idx="16124">11.4315</cx:pt>
          <cx:pt idx="16125">8.8470999999999993</cx:pt>
          <cx:pt idx="16126">12.5099</cx:pt>
          <cx:pt idx="16127">4.0328999999999997</cx:pt>
          <cx:pt idx="16128">4.0556999999999999</cx:pt>
          <cx:pt idx="16129">8.7913999999999994</cx:pt>
          <cx:pt idx="16130">0</cx:pt>
          <cx:pt idx="16131">10.584099999999999</cx:pt>
          <cx:pt idx="16132">1.3577999999999999</cx:pt>
          <cx:pt idx="16133">8.3514999999999997</cx:pt>
          <cx:pt idx="16134">14.3202</cx:pt>
          <cx:pt idx="16135">0.33400000000000002</cx:pt>
          <cx:pt idx="16136">8.6365999999999996</cx:pt>
          <cx:pt idx="16137">7.0217999999999998</cx:pt>
          <cx:pt idx="16138">8.7075999999999993</cx:pt>
          <cx:pt idx="16139">7.6383999999999999</cx:pt>
          <cx:pt idx="16140">9.7739999999999991</cx:pt>
          <cx:pt idx="16141">9.5696999999999992</cx:pt>
          <cx:pt idx="16142">0</cx:pt>
          <cx:pt idx="16143">11.4213</cx:pt>
          <cx:pt idx="16144">8.0814000000000004</cx:pt>
          <cx:pt idx="16145">9.0336999999999996</cx:pt>
          <cx:pt idx="16146">1.7418</cx:pt>
          <cx:pt idx="16147">4.4996</cx:pt>
          <cx:pt idx="16148">0</cx:pt>
          <cx:pt idx="16149">0</cx:pt>
          <cx:pt idx="16150">10.9655</cx:pt>
          <cx:pt idx="16151">8.5206999999999997</cx:pt>
          <cx:pt idx="16152">9.2423000000000002</cx:pt>
          <cx:pt idx="16153">10.9025</cx:pt>
          <cx:pt idx="16154">1.03</cx:pt>
          <cx:pt idx="16155">9.8731000000000009</cx:pt>
          <cx:pt idx="16156">10.7981</cx:pt>
          <cx:pt idx="16157">0</cx:pt>
          <cx:pt idx="16158">3.1400000000000001</cx:pt>
          <cx:pt idx="16159">9.5078999999999994</cx:pt>
          <cx:pt idx="16160">0</cx:pt>
          <cx:pt idx="16161">8.6109000000000009</cx:pt>
          <cx:pt idx="16162">10.547499999999999</cx:pt>
          <cx:pt idx="16163">2.5082</cx:pt>
          <cx:pt idx="16164">0.33400000000000002</cx:pt>
          <cx:pt idx="16165">9.3446999999999996</cx:pt>
          <cx:pt idx="16166">2.6787000000000001</cx:pt>
          <cx:pt idx="16167">11.291499999999999</cx:pt>
          <cx:pt idx="16168">9.5390999999999995</cx:pt>
          <cx:pt idx="16169">2.8723000000000001</cx:pt>
          <cx:pt idx="16170">7.4055</cx:pt>
          <cx:pt idx="16171">0</cx:pt>
          <cx:pt idx="16172">0</cx:pt>
          <cx:pt idx="16173">7.0533000000000001</cx:pt>
          <cx:pt idx="16174">10.7776</cx:pt>
          <cx:pt idx="16175">7.3490000000000002</cx:pt>
          <cx:pt idx="16176">3.1027999999999998</cx:pt>
          <cx:pt idx="16177">0</cx:pt>
          <cx:pt idx="16178">10.5692</cx:pt>
          <cx:pt idx="16179">8.5856999999999992</cx:pt>
          <cx:pt idx="16180">4.6268000000000002</cx:pt>
          <cx:pt idx="16181">7.1908000000000003</cx:pt>
          <cx:pt idx="16182">8.9558999999999997</cx:pt>
          <cx:pt idx="16183">10.976699999999999</cx:pt>
          <cx:pt idx="16184">11.3079</cx:pt>
          <cx:pt idx="16185">6.0808</cx:pt>
          <cx:pt idx="16186">6.1826999999999996</cx:pt>
          <cx:pt idx="16187">9.7834000000000003</cx:pt>
          <cx:pt idx="16188">3.7553000000000001</cx:pt>
          <cx:pt idx="16189">8.2075999999999993</cx:pt>
          <cx:pt idx="16190">4.4828999999999999</cx:pt>
          <cx:pt idx="16191">7.5307000000000004</cx:pt>
          <cx:pt idx="16192">3.5459999999999998</cx:pt>
          <cx:pt idx="16193">2.7507999999999999</cx:pt>
          <cx:pt idx="16194">12.308999999999999</cx:pt>
          <cx:pt idx="16195">6.3940000000000001</cx:pt>
          <cx:pt idx="16196">12.437200000000001</cx:pt>
          <cx:pt idx="16197">13.245100000000001</cx:pt>
          <cx:pt idx="16198">0</cx:pt>
          <cx:pt idx="16199">8.8912999999999993</cx:pt>
          <cx:pt idx="16200">10.250400000000001</cx:pt>
          <cx:pt idx="16201">8.7614000000000001</cx:pt>
          <cx:pt idx="16202">9.5329999999999995</cx:pt>
          <cx:pt idx="16203">8.8568999999999996</cx:pt>
          <cx:pt idx="16204">8.8504000000000005</cx:pt>
          <cx:pt idx="16205">10.5253</cx:pt>
          <cx:pt idx="16206">7.2339000000000002</cx:pt>
          <cx:pt idx="16207">12.4255</cx:pt>
          <cx:pt idx="16208">0.33400000000000002</cx:pt>
          <cx:pt idx="16209">0</cx:pt>
          <cx:pt idx="16210">8.0815000000000001</cx:pt>
          <cx:pt idx="16211">10.754300000000001</cx:pt>
          <cx:pt idx="16212">8.3901000000000003</cx:pt>
          <cx:pt idx="16213">0</cx:pt>
          <cx:pt idx="16214">0.60499999999999998</cx:pt>
          <cx:pt idx="16215">5.2074999999999996</cx:pt>
          <cx:pt idx="16216">4.1219999999999999</cx:pt>
          <cx:pt idx="16217">9.7767999999999997</cx:pt>
          <cx:pt idx="16218">2.3696000000000002</cx:pt>
          <cx:pt idx="16219">2.9584999999999999</cx:pt>
          <cx:pt idx="16220">1.5650999999999999</cx:pt>
          <cx:pt idx="16221">4.7576000000000001</cx:pt>
          <cx:pt idx="16222">6.7866999999999997</cx:pt>
          <cx:pt idx="16223">10.860200000000001</cx:pt>
          <cx:pt idx="16224">1.6248</cx:pt>
          <cx:pt idx="16225">9.1557999999999993</cx:pt>
          <cx:pt idx="16226">0.33400000000000002</cx:pt>
          <cx:pt idx="16227">8.4199999999999999</cx:pt>
          <cx:pt idx="16228">6.9748000000000001</cx:pt>
          <cx:pt idx="16229">1.7418</cx:pt>
          <cx:pt idx="16230">10.8825</cx:pt>
          <cx:pt idx="16231">8.8414000000000001</cx:pt>
          <cx:pt idx="16232">7.9264000000000001</cx:pt>
          <cx:pt idx="16233">5.0301</cx:pt>
          <cx:pt idx="16234">2.7507999999999999</cx:pt>
          <cx:pt idx="16235">10.1905</cx:pt>
          <cx:pt idx="16236">8.9179999999999993</cx:pt>
          <cx:pt idx="16237">6.9446000000000003</cx:pt>
          <cx:pt idx="16238">10.321400000000001</cx:pt>
          <cx:pt idx="16239">0</cx:pt>
          <cx:pt idx="16240">7.5019999999999998</cx:pt>
          <cx:pt idx="16241">0</cx:pt>
          <cx:pt idx="16242">6.3300999999999998</cx:pt>
          <cx:pt idx="16243">1.1950000000000001</cx:pt>
          <cx:pt idx="16244">7.9207000000000001</cx:pt>
          <cx:pt idx="16245">12.362</cx:pt>
          <cx:pt idx="16246">1.7418</cx:pt>
          <cx:pt idx="16247">6.7626999999999997</cx:pt>
          <cx:pt idx="16248">1.03</cx:pt>
          <cx:pt idx="16249">1.7418</cx:pt>
          <cx:pt idx="16250">1.8500000000000001</cx:pt>
          <cx:pt idx="16251">0</cx:pt>
          <cx:pt idx="16252">0</cx:pt>
          <cx:pt idx="16253">9.7700999999999993</cx:pt>
          <cx:pt idx="16254">0</cx:pt>
          <cx:pt idx="16255">11.0504</cx:pt>
          <cx:pt idx="16256">11.212</cx:pt>
          <cx:pt idx="16257">7.5488999999999997</cx:pt>
          <cx:pt idx="16258">8.9586000000000006</cx:pt>
          <cx:pt idx="16259">5.9772999999999996</cx:pt>
          <cx:pt idx="16260">10.0236</cx:pt>
          <cx:pt idx="16261">5</cx:pt>
          <cx:pt idx="16262">5.2770000000000001</cx:pt>
          <cx:pt idx="16263">7.5224000000000002</cx:pt>
          <cx:pt idx="16264">0</cx:pt>
          <cx:pt idx="16265">5.4020999999999999</cx:pt>
          <cx:pt idx="16266">8.0717999999999996</cx:pt>
          <cx:pt idx="16267">5.9653</cx:pt>
          <cx:pt idx="16268">7.8090000000000002</cx:pt>
          <cx:pt idx="16269">9.4079999999999995</cx:pt>
          <cx:pt idx="16270">9.2995000000000001</cx:pt>
          <cx:pt idx="16271">6.9984999999999999</cx:pt>
          <cx:pt idx="16272">5.7521000000000004</cx:pt>
          <cx:pt idx="16273">11.9998</cx:pt>
          <cx:pt idx="16274">0</cx:pt>
          <cx:pt idx="16275">5.4066999999999998</cx:pt>
          <cx:pt idx="16276">11.041600000000001</cx:pt>
          <cx:pt idx="16277">12.996700000000001</cx:pt>
          <cx:pt idx="16278">12.9658</cx:pt>
          <cx:pt idx="16279">12.6553</cx:pt>
          <cx:pt idx="16280">2.2949999999999999</cx:pt>
          <cx:pt idx="16281">8.9690999999999992</cx:pt>
          <cx:pt idx="16282">13.3726</cx:pt>
          <cx:pt idx="16283">11.950100000000001</cx:pt>
          <cx:pt idx="16284">9.7492999999999999</cx:pt>
          <cx:pt idx="16285">11.612399999999999</cx:pt>
          <cx:pt idx="16286">4.1433999999999997</cx:pt>
          <cx:pt idx="16287">3.6395</cx:pt>
          <cx:pt idx="16288">9.4176000000000002</cx:pt>
          <cx:pt idx="16289">11.9856</cx:pt>
          <cx:pt idx="16290">9.7303999999999995</cx:pt>
          <cx:pt idx="16291">7.2239000000000004</cx:pt>
          <cx:pt idx="16292">1.3577999999999999</cx:pt>
          <cx:pt idx="16293">2.2949999999999999</cx:pt>
          <cx:pt idx="16294">3.8098999999999998</cx:pt>
          <cx:pt idx="16295">4.0556999999999999</cx:pt>
          <cx:pt idx="16296">8.7517999999999994</cx:pt>
          <cx:pt idx="16297">7.7595000000000001</cx:pt>
          <cx:pt idx="16298">9.9343000000000004</cx:pt>
          <cx:pt idx="16299">8.6767000000000003</cx:pt>
          <cx:pt idx="16300">3.5779000000000001</cx:pt>
          <cx:pt idx="16301">5.9287000000000001</cx:pt>
          <cx:pt idx="16302">1.4975000000000001</cx:pt>
          <cx:pt idx="16303">7.9690000000000003</cx:pt>
          <cx:pt idx="16304">1.03</cx:pt>
          <cx:pt idx="16305">9.4036000000000008</cx:pt>
          <cx:pt idx="16306">0.33400000000000002</cx:pt>
          <cx:pt idx="16307">0</cx:pt>
          <cx:pt idx="16308">0</cx:pt>
          <cx:pt idx="16309">7.6993</cx:pt>
          <cx:pt idx="16310">9.5273000000000003</cx:pt>
          <cx:pt idx="16311">0</cx:pt>
          <cx:pt idx="16312">8.6664999999999992</cx:pt>
          <cx:pt idx="16313">8.4979999999999993</cx:pt>
          <cx:pt idx="16314">0</cx:pt>
          <cx:pt idx="16315">0</cx:pt>
          <cx:pt idx="16316">14.5816</cx:pt>
          <cx:pt idx="16317">0.60499999999999998</cx:pt>
          <cx:pt idx="16318">0.33400000000000002</cx:pt>
          <cx:pt idx="16319">0</cx:pt>
          <cx:pt idx="16320">4.4489000000000001</cx:pt>
          <cx:pt idx="16321">1.7418</cx:pt>
          <cx:pt idx="16322">1.03</cx:pt>
          <cx:pt idx="16323">9.7649000000000008</cx:pt>
          <cx:pt idx="16324">0</cx:pt>
          <cx:pt idx="16325">0</cx:pt>
          <cx:pt idx="16326">10.2666</cx:pt>
          <cx:pt idx="16327">4.7523</cx:pt>
          <cx:pt idx="16328">12.923999999999999</cx:pt>
          <cx:pt idx="16329">11.3718</cx:pt>
          <cx:pt idx="16330">0</cx:pt>
          <cx:pt idx="16331">0</cx:pt>
          <cx:pt idx="16332">4.9028</cx:pt>
          <cx:pt idx="16333">0</cx:pt>
          <cx:pt idx="16334">7.0617000000000001</cx:pt>
          <cx:pt idx="16335">8.0249000000000006</cx:pt>
          <cx:pt idx="16336">0</cx:pt>
          <cx:pt idx="16337">0.60499999999999998</cx:pt>
          <cx:pt idx="16338">7.6993</cx:pt>
          <cx:pt idx="16339">8.0577000000000005</cx:pt>
          <cx:pt idx="16340">1.6248</cx:pt>
          <cx:pt idx="16341">0</cx:pt>
          <cx:pt idx="16342">10.1944</cx:pt>
          <cx:pt idx="16343">1.4975000000000001</cx:pt>
          <cx:pt idx="16344">11.829700000000001</cx:pt>
          <cx:pt idx="16345">0</cx:pt>
          <cx:pt idx="16346">3.4460999999999999</cx:pt>
          <cx:pt idx="16347">8.5042000000000009</cx:pt>
          <cx:pt idx="16348">10.8271</cx:pt>
          <cx:pt idx="16349">8.5145</cx:pt>
          <cx:pt idx="16350">5.9348999999999998</cx:pt>
          <cx:pt idx="16351">10.526899999999999</cx:pt>
          <cx:pt idx="16352">0.33400000000000002</cx:pt>
          <cx:pt idx="16353">0</cx:pt>
          <cx:pt idx="16354">9.6808999999999994</cx:pt>
          <cx:pt idx="16355">1.6248</cx:pt>
          <cx:pt idx="16356">10.8711</cx:pt>
          <cx:pt idx="16357">7.9139999999999997</cx:pt>
          <cx:pt idx="16358">0.60499999999999998</cx:pt>
          <cx:pt idx="16359">11.8377</cx:pt>
          <cx:pt idx="16360">9.4855</cx:pt>
          <cx:pt idx="16361">4.5963000000000003</cx:pt>
          <cx:pt idx="16362">8.5449999999999999</cx:pt>
          <cx:pt idx="16363">12.797499999999999</cx:pt>
          <cx:pt idx="16364">9.2904</cx:pt>
          <cx:pt idx="16365">8.9250000000000007</cx:pt>
          <cx:pt idx="16366">10.202999999999999</cx:pt>
          <cx:pt idx="16367">7.0389999999999997</cx:pt>
          <cx:pt idx="16368">8.3339999999999996</cx:pt>
          <cx:pt idx="16369">12.163600000000001</cx:pt>
          <cx:pt idx="16370">0</cx:pt>
          <cx:pt idx="16371">2.8584000000000001</cx:pt>
          <cx:pt idx="16372">10.8207</cx:pt>
          <cx:pt idx="16373">0</cx:pt>
          <cx:pt idx="16374">5.2575000000000003</cx:pt>
          <cx:pt idx="16375">7.8006000000000002</cx:pt>
          <cx:pt idx="16376">9.9458000000000002</cx:pt>
          <cx:pt idx="16377">6.4553000000000003</cx:pt>
          <cx:pt idx="16378">9.8516999999999992</cx:pt>
          <cx:pt idx="16379">5.1557000000000004</cx:pt>
          <cx:pt idx="16380">0.33400000000000002</cx:pt>
          <cx:pt idx="16381">3.5459999999999998</cx:pt>
          <cx:pt idx="16382">5.1128999999999998</cx:pt>
          <cx:pt idx="16383">8.9243000000000006</cx:pt>
          <cx:pt idx="16384">8.7795000000000005</cx:pt>
          <cx:pt idx="16385">2.8475000000000001</cx:pt>
          <cx:pt idx="16386">0</cx:pt>
          <cx:pt idx="16387">6.1775000000000002</cx:pt>
          <cx:pt idx="16388">4.3963000000000001</cx:pt>
          <cx:pt idx="16389">7.6627000000000001</cx:pt>
          <cx:pt idx="16390">4.9882</cx:pt>
          <cx:pt idx="16391">7.9340999999999999</cx:pt>
          <cx:pt idx="16392">0</cx:pt>
          <cx:pt idx="16393">0</cx:pt>
          <cx:pt idx="16394">2.5082</cx:pt>
          <cx:pt idx="16395">9.4833999999999996</cx:pt>
          <cx:pt idx="16396">13.066800000000001</cx:pt>
          <cx:pt idx="16397">0</cx:pt>
          <cx:pt idx="16398">4.3784000000000001</cx:pt>
          <cx:pt idx="16399">1.7418</cx:pt>
          <cx:pt idx="16400">7.3876999999999997</cx:pt>
          <cx:pt idx="16401">6.0414000000000003</cx:pt>
          <cx:pt idx="16402">13.880599999999999</cx:pt>
          <cx:pt idx="16403">10.8332</cx:pt>
          <cx:pt idx="16404">10.102</cx:pt>
          <cx:pt idx="16405">7.0102000000000002</cx:pt>
          <cx:pt idx="16406">8.9533000000000005</cx:pt>
          <cx:pt idx="16407">7.4555999999999996</cx:pt>
          <cx:pt idx="16408">8.6582000000000008</cx:pt>
          <cx:pt idx="16409">7.149</cx:pt>
          <cx:pt idx="16410">0</cx:pt>
          <cx:pt idx="16411">11.1831</cx:pt>
          <cx:pt idx="16412">9.8954000000000004</cx:pt>
          <cx:pt idx="16413">11.0596</cx:pt>
          <cx:pt idx="16414">0.33400000000000002</cx:pt>
          <cx:pt idx="16415">5.3978000000000002</cx:pt>
          <cx:pt idx="16416">0</cx:pt>
          <cx:pt idx="16417">12.3408</cx:pt>
          <cx:pt idx="16418">2.6345999999999998</cx:pt>
          <cx:pt idx="16419">9.4168000000000003</cx:pt>
          <cx:pt idx="16420">0</cx:pt>
          <cx:pt idx="16421">8.5737000000000005</cx:pt>
          <cx:pt idx="16422">2.4405999999999999</cx:pt>
          <cx:pt idx="16423">13.760199999999999</cx:pt>
          <cx:pt idx="16424">9.6908999999999992</cx:pt>
          <cx:pt idx="16425">8.2637</cx:pt>
          <cx:pt idx="16426">8.1035000000000004</cx:pt>
          <cx:pt idx="16427">5.8657000000000004</cx:pt>
          <cx:pt idx="16428">10.4229</cx:pt>
          <cx:pt idx="16429">7.3093000000000004</cx:pt>
          <cx:pt idx="16430">1.8033999999999999</cx:pt>
          <cx:pt idx="16431">10.951700000000001</cx:pt>
          <cx:pt idx="16432">0</cx:pt>
          <cx:pt idx="16433">11.786300000000001</cx:pt>
          <cx:pt idx="16434">11.1107</cx:pt>
          <cx:pt idx="16435">9.3805999999999994</cx:pt>
          <cx:pt idx="16436">4.2058</cx:pt>
          <cx:pt idx="16437">5.6127000000000002</cx:pt>
          <cx:pt idx="16438">7.7869999999999999</cx:pt>
          <cx:pt idx="16439">11.468299999999999</cx:pt>
          <cx:pt idx="16440">9.2378999999999998</cx:pt>
          <cx:pt idx="16441">7.6193999999999997</cx:pt>
          <cx:pt idx="16442">9.6656999999999993</cx:pt>
          <cx:pt idx="16443">2.8001999999999998</cx:pt>
          <cx:pt idx="16444">7.9170999999999996</cx:pt>
          <cx:pt idx="16445">9.8246000000000002</cx:pt>
          <cx:pt idx="16446">6.8853999999999997</cx:pt>
          <cx:pt idx="16447">7.5368000000000004</cx:pt>
          <cx:pt idx="16448">12.437799999999999</cx:pt>
          <cx:pt idx="16449">9.7576999999999998</cx:pt>
          <cx:pt idx="16450">9.3277999999999999</cx:pt>
          <cx:pt idx="16451">9.0294000000000008</cx:pt>
          <cx:pt idx="16452">9.0642999999999994</cx:pt>
          <cx:pt idx="16453">0</cx:pt>
          <cx:pt idx="16454">12.488200000000001</cx:pt>
          <cx:pt idx="16455">8.5277999999999992</cx:pt>
          <cx:pt idx="16456">2.1331000000000002</cx:pt>
          <cx:pt idx="16457">6.5823</cx:pt>
          <cx:pt idx="16458">3.0520999999999998</cx:pt>
          <cx:pt idx="16459">9.1494</cx:pt>
          <cx:pt idx="16460">11.697699999999999</cx:pt>
          <cx:pt idx="16461">9.7063000000000006</cx:pt>
          <cx:pt idx="16462">9.5343999999999998</cx:pt>
          <cx:pt idx="16463">9.2266999999999992</cx:pt>
          <cx:pt idx="16464">4.9142000000000001</cx:pt>
          <cx:pt idx="16465">10.6966</cx:pt>
          <cx:pt idx="16466">3.0059999999999998</cx:pt>
          <cx:pt idx="16467">6.9137000000000004</cx:pt>
          <cx:pt idx="16468">0</cx:pt>
          <cx:pt idx="16469">0</cx:pt>
          <cx:pt idx="16470">7.9340999999999999</cx:pt>
          <cx:pt idx="16471">7.7046999999999999</cx:pt>
          <cx:pt idx="16472">0</cx:pt>
          <cx:pt idx="16473">0</cx:pt>
          <cx:pt idx="16474">9.9330999999999996</cx:pt>
          <cx:pt idx="16475">8.8257999999999992</cx:pt>
          <cx:pt idx="16476">11.198399999999999</cx:pt>
          <cx:pt idx="16477">6.2484000000000002</cx:pt>
          <cx:pt idx="16478">5.7862</cx:pt>
          <cx:pt idx="16479">8.3549000000000007</cx:pt>
          <cx:pt idx="16480">0.33400000000000002</cx:pt>
          <cx:pt idx="16481">9.2372999999999994</cx:pt>
          <cx:pt idx="16482">14.0661</cx:pt>
          <cx:pt idx="16483">9.7943999999999996</cx:pt>
          <cx:pt idx="16484">10.7524</cx:pt>
          <cx:pt idx="16485">9.5274000000000001</cx:pt>
          <cx:pt idx="16486">7.0951000000000004</cx:pt>
          <cx:pt idx="16487">4.0781000000000001</cx:pt>
          <cx:pt idx="16488">10.7639</cx:pt>
          <cx:pt idx="16489">2.9093</cx:pt>
          <cx:pt idx="16490">11.6591</cx:pt>
          <cx:pt idx="16491">8.6461000000000006</cx:pt>
          <cx:pt idx="16492">10.0512</cx:pt>
          <cx:pt idx="16493">9.4718</cx:pt>
          <cx:pt idx="16494">3.2625000000000002</cx:pt>
          <cx:pt idx="16495">8.7129999999999992</cx:pt>
          <cx:pt idx="16496">0</cx:pt>
          <cx:pt idx="16497">0</cx:pt>
          <cx:pt idx="16498">8.8584999999999994</cx:pt>
          <cx:pt idx="16499">9.3383000000000003</cx:pt>
          <cx:pt idx="16500">9.3619000000000003</cx:pt>
          <cx:pt idx="16501">12.664099999999999</cx:pt>
          <cx:pt idx="16502">8.4090000000000007</cx:pt>
          <cx:pt idx="16503">3.3755000000000002</cx:pt>
          <cx:pt idx="16504">5.9531000000000001</cx:pt>
          <cx:pt idx="16505">6.6623999999999999</cx:pt>
          <cx:pt idx="16506">0</cx:pt>
          <cx:pt idx="16507">8.1279000000000003</cx:pt>
          <cx:pt idx="16508">9.2718000000000007</cx:pt>
          <cx:pt idx="16509">0</cx:pt>
          <cx:pt idx="16510">6.0697000000000001</cx:pt>
          <cx:pt idx="16511">0.33400000000000002</cx:pt>
          <cx:pt idx="16512">6.0640999999999998</cx:pt>
          <cx:pt idx="16513">4.1002000000000001</cx:pt>
          <cx:pt idx="16514">0.33400000000000002</cx:pt>
          <cx:pt idx="16515">6.3940000000000001</cx:pt>
          <cx:pt idx="16516">9.6043000000000003</cx:pt>
          <cx:pt idx="16517">8.4222999999999999</cx:pt>
          <cx:pt idx="16518">2.3696000000000002</cx:pt>
          <cx:pt idx="16519">13.363200000000001</cx:pt>
          <cx:pt idx="16520">10.7155</cx:pt>
          <cx:pt idx="16521">10.0855</cx:pt>
          <cx:pt idx="16522">10.1655</cx:pt>
          <cx:pt idx="16523">7.7103999999999999</cx:pt>
          <cx:pt idx="16524">6.5861999999999998</cx:pt>
          <cx:pt idx="16525">2.3696000000000002</cx:pt>
          <cx:pt idx="16526">2.5082</cx:pt>
          <cx:pt idx="16527">8.8770000000000007</cx:pt>
          <cx:pt idx="16528">5.9409999999999998</cx:pt>
          <cx:pt idx="16529">0</cx:pt>
          <cx:pt idx="16530">9.2589000000000006</cx:pt>
          <cx:pt idx="16531">9.4532000000000007</cx:pt>
          <cx:pt idx="16532">7.6718999999999999</cx:pt>
          <cx:pt idx="16533">4.1361999999999997</cx:pt>
          <cx:pt idx="16534">3.609</cx:pt>
          <cx:pt idx="16535">8.6686999999999994</cx:pt>
          <cx:pt idx="16536">0.33400000000000002</cx:pt>
          <cx:pt idx="16537">9.6799999999999997</cx:pt>
          <cx:pt idx="16538">12.196099999999999</cx:pt>
          <cx:pt idx="16539">0</cx:pt>
          <cx:pt idx="16540">13.269600000000001</cx:pt>
          <cx:pt idx="16541">9.6281999999999996</cx:pt>
          <cx:pt idx="16542">10.784700000000001</cx:pt>
          <cx:pt idx="16543">12.978</cx:pt>
          <cx:pt idx="16544">7.3582000000000001</cx:pt>
          <cx:pt idx="16545">1.2032</cx:pt>
          <cx:pt idx="16546">0.33400000000000002</cx:pt>
          <cx:pt idx="16547">8.5486000000000004</cx:pt>
          <cx:pt idx="16548">3.8098999999999998</cx:pt>
          <cx:pt idx="16549">9.9567999999999994</cx:pt>
          <cx:pt idx="16550">0.33400000000000002</cx:pt>
          <cx:pt idx="16551">9.1280000000000001</cx:pt>
          <cx:pt idx="16552">7.2781000000000002</cx:pt>
          <cx:pt idx="16553">6.8630000000000004</cx:pt>
          <cx:pt idx="16554">9.4808000000000003</cx:pt>
          <cx:pt idx="16555">5.3433000000000002</cx:pt>
          <cx:pt idx="16556">7.1032999999999999</cx:pt>
          <cx:pt idx="16557">8.3422999999999998</cx:pt>
          <cx:pt idx="16558">0.83309999999999995</cx:pt>
          <cx:pt idx="16559">2.2162999999999999</cx:pt>
          <cx:pt idx="16560">10.377599999999999</cx:pt>
          <cx:pt idx="16561">9.8500999999999994</cx:pt>
          <cx:pt idx="16562">0</cx:pt>
          <cx:pt idx="16563">6.7276999999999996</cx:pt>
          <cx:pt idx="16564">4.9522000000000004</cx:pt>
          <cx:pt idx="16565">8.7439999999999998</cx:pt>
          <cx:pt idx="16566">0.83309999999999995</cx:pt>
          <cx:pt idx="16567">6.1878000000000002</cx:pt>
          <cx:pt idx="16568">6.6512000000000002</cx:pt>
          <cx:pt idx="16569">11.1343</cx:pt>
          <cx:pt idx="16570">5.6654999999999998</cx:pt>
          <cx:pt idx="16571">5.5256999999999996</cx:pt>
          <cx:pt idx="16572">3.1400000000000001</cx:pt>
          <cx:pt idx="16573">0</cx:pt>
          <cx:pt idx="16574">0</cx:pt>
          <cx:pt idx="16575">0</cx:pt>
          <cx:pt idx="16576">0</cx:pt>
          <cx:pt idx="16577">8.6701999999999995</cx:pt>
          <cx:pt idx="16578">9.3284000000000002</cx:pt>
          <cx:pt idx="16579">3.6985999999999999</cx:pt>
          <cx:pt idx="16580">0</cx:pt>
          <cx:pt idx="16581">10.439</cx:pt>
          <cx:pt idx="16582">8.4864999999999995</cx:pt>
          <cx:pt idx="16583">0.33400000000000002</cx:pt>
          <cx:pt idx="16584">10.113200000000001</cx:pt>
          <cx:pt idx="16585">0</cx:pt>
          <cx:pt idx="16586">11.5647</cx:pt>
          <cx:pt idx="16587">0</cx:pt>
          <cx:pt idx="16588">11.3142</cx:pt>
          <cx:pt idx="16589">0</cx:pt>
          <cx:pt idx="16590">8.6080000000000005</cx:pt>
          <cx:pt idx="16591">2.9584999999999999</cx:pt>
          <cx:pt idx="16592">1.7418</cx:pt>
          <cx:pt idx="16593">0</cx:pt>
          <cx:pt idx="16594">2.1331000000000002</cx:pt>
          <cx:pt idx="16595">0.60499999999999998</cx:pt>
          <cx:pt idx="16596">1.03</cx:pt>
          <cx:pt idx="16597">0.60499999999999998</cx:pt>
          <cx:pt idx="16598">4.4316000000000004</cx:pt>
          <cx:pt idx="16599">1.3811</cx:pt>
          <cx:pt idx="16600">2.6939000000000002</cx:pt>
          <cx:pt idx="16601">0</cx:pt>
          <cx:pt idx="16602">5.9890999999999996</cx:pt>
          <cx:pt idx="16603">8.5619999999999994</cx:pt>
          <cx:pt idx="16604">0.60499999999999998</cx:pt>
          <cx:pt idx="16605">8.9773999999999994</cx:pt>
          <cx:pt idx="16606">5.3057999999999996</cx:pt>
          <cx:pt idx="16607">11.881500000000001</cx:pt>
          <cx:pt idx="16608">4.0781000000000001</cx:pt>
          <cx:pt idx="16609">0</cx:pt>
          <cx:pt idx="16610">8.9609000000000005</cx:pt>
          <cx:pt idx="16611">9.7215000000000007</cx:pt>
          <cx:pt idx="16612">0</cx:pt>
          <cx:pt idx="16613">4.2260999999999997</cx:pt>
          <cx:pt idx="16614">0</cx:pt>
          <cx:pt idx="16615">0</cx:pt>
          <cx:pt idx="16616">0</cx:pt>
          <cx:pt idx="16617">0</cx:pt>
          <cx:pt idx="16618">0</cx:pt>
          <cx:pt idx="16619">10.834099999999999</cx:pt>
          <cx:pt idx="16620">12.778</cx:pt>
          <cx:pt idx="16621">0.83309999999999995</cx:pt>
          <cx:pt idx="16622">11.905099999999999</cx:pt>
          <cx:pt idx="16623">0</cx:pt>
          <cx:pt idx="16624">3.8368000000000002</cx:pt>
          <cx:pt idx="16625">8.6839999999999993</cx:pt>
          <cx:pt idx="16626">0</cx:pt>
          <cx:pt idx="16627">10.9657</cx:pt>
          <cx:pt idx="16628">10.7021</cx:pt>
          <cx:pt idx="16629">5.0117000000000003</cx:pt>
          <cx:pt idx="16630">11.3216</cx:pt>
          <cx:pt idx="16631">9.8513000000000002</cx:pt>
          <cx:pt idx="16632">10.095800000000001</cx:pt>
          <cx:pt idx="16633">8.1859000000000002</cx:pt>
          <cx:pt idx="16634">10.4984</cx:pt>
          <cx:pt idx="16635">7.8239999999999998</cx:pt>
          <cx:pt idx="16636">1.7418</cx:pt>
          <cx:pt idx="16637">8.5759000000000007</cx:pt>
          <cx:pt idx="16638">1.03</cx:pt>
          <cx:pt idx="16639">10.345000000000001</cx:pt>
          <cx:pt idx="16640">10.8188</cx:pt>
          <cx:pt idx="16641">1.3577999999999999</cx:pt>
          <cx:pt idx="16642">0</cx:pt>
          <cx:pt idx="16643">0</cx:pt>
          <cx:pt idx="16644">0</cx:pt>
          <cx:pt idx="16645">0</cx:pt>
          <cx:pt idx="16646">2.9584999999999999</cx:pt>
          <cx:pt idx="16647">8.9951000000000008</cx:pt>
          <cx:pt idx="16648">1.7418</cx:pt>
          <cx:pt idx="16649">10.0047</cx:pt>
          <cx:pt idx="16650">4.6863999999999999</cx:pt>
          <cx:pt idx="16651">0</cx:pt>
          <cx:pt idx="16652">0</cx:pt>
          <cx:pt idx="16653">1.2032</cx:pt>
          <cx:pt idx="16654">0</cx:pt>
          <cx:pt idx="16655">10.170400000000001</cx:pt>
          <cx:pt idx="16656">10.5175</cx:pt>
          <cx:pt idx="16657">0.33400000000000002</cx:pt>
          <cx:pt idx="16658">0</cx:pt>
          <cx:pt idx="16659">8.3330000000000002</cx:pt>
          <cx:pt idx="16660">10.6592</cx:pt>
          <cx:pt idx="16661">0</cx:pt>
          <cx:pt idx="16662">5.1765999999999996</cx:pt>
          <cx:pt idx="16663">9.8507999999999996</cx:pt>
          <cx:pt idx="16664">1.3577999999999999</cx:pt>
          <cx:pt idx="16665">0.33400000000000002</cx:pt>
          <cx:pt idx="16666">10.469200000000001</cx:pt>
          <cx:pt idx="16667">6.1253000000000002</cx:pt>
          <cx:pt idx="16668">4.7850999999999999</cx:pt>
          <cx:pt idx="16669">7.8404999999999996</cx:pt>
          <cx:pt idx="16670">13.4244</cx:pt>
          <cx:pt idx="16671">9.0191999999999997</cx:pt>
          <cx:pt idx="16672">3.1819999999999999</cx:pt>
          <cx:pt idx="16673">10.793799999999999</cx:pt>
          <cx:pt idx="16674">10.7377</cx:pt>
          <cx:pt idx="16675">9.3823000000000008</cx:pt>
          <cx:pt idx="16676">7.7314999999999996</cx:pt>
          <cx:pt idx="16677">7.4874000000000001</cx:pt>
          <cx:pt idx="16678">9.0061999999999998</cx:pt>
          <cx:pt idx="16679">9.4277999999999995</cx:pt>
          <cx:pt idx="16680">9.5665999999999993</cx:pt>
          <cx:pt idx="16681">8.6672999999999991</cx:pt>
          <cx:pt idx="16682">7.6345999999999998</cx:pt>
          <cx:pt idx="16683">8.9937000000000005</cx:pt>
          <cx:pt idx="16684">9.5063999999999993</cx:pt>
          <cx:pt idx="16685">9.9870999999999999</cx:pt>
          <cx:pt idx="16686">8.6759000000000004</cx:pt>
          <cx:pt idx="16687">9.7829999999999995</cx:pt>
          <cx:pt idx="16688">0</cx:pt>
          <cx:pt idx="16689">7.0812999999999997</cx:pt>
          <cx:pt idx="16690">5.2013999999999996</cx:pt>
          <cx:pt idx="16691">10.434900000000001</cx:pt>
          <cx:pt idx="16692">8.1149000000000004</cx:pt>
          <cx:pt idx="16693">9.2114999999999991</cx:pt>
          <cx:pt idx="16694">8.0829000000000004</cx:pt>
          <cx:pt idx="16695">10.4476</cx:pt>
          <cx:pt idx="16696">7.125</cx:pt>
          <cx:pt idx="16697">7.3281000000000001</cx:pt>
          <cx:pt idx="16698">2.3696000000000002</cx:pt>
          <cx:pt idx="16699">6.4553000000000003</cx:pt>
          <cx:pt idx="16700">10.9483</cx:pt>
          <cx:pt idx="16701">13.964</cx:pt>
          <cx:pt idx="16702">8.4155999999999995</cx:pt>
          <cx:pt idx="16703">11.345800000000001</cx:pt>
          <cx:pt idx="16704">10.619199999999999</cx:pt>
          <cx:pt idx="16705">9.6670999999999996</cx:pt>
          <cx:pt idx="16706">3.3388</cx:pt>
          <cx:pt idx="16707">3.5779000000000001</cx:pt>
          <cx:pt idx="16708">5.6947999999999999</cx:pt>
          <cx:pt idx="16709">9.1433999999999997</cx:pt>
          <cx:pt idx="16710">8.9227000000000007</cx:pt>
          <cx:pt idx="16711">4.0328999999999997</cx:pt>
          <cx:pt idx="16712">9.1814</cx:pt>
          <cx:pt idx="16713">8.2782999999999998</cx:pt>
          <cx:pt idx="16714">6.1353</cx:pt>
          <cx:pt idx="16715">8.0703999999999994</cx:pt>
          <cx:pt idx="16716">9.7111999999999998</cx:pt>
          <cx:pt idx="16717">1.4975000000000001</cx:pt>
          <cx:pt idx="16718">10.5251</cx:pt>
          <cx:pt idx="16719">8.4145000000000003</cx:pt>
          <cx:pt idx="16720">3.3388</cx:pt>
          <cx:pt idx="16721">3.2227999999999999</cx:pt>
          <cx:pt idx="16722">0.33400000000000002</cx:pt>
          <cx:pt idx="16723">0</cx:pt>
          <cx:pt idx="16724">5.8912000000000004</cx:pt>
          <cx:pt idx="16725">9.9407999999999994</cx:pt>
          <cx:pt idx="16726">7.2926000000000002</cx:pt>
          <cx:pt idx="16727">10.282999999999999</cx:pt>
          <cx:pt idx="16728">14.121</cx:pt>
          <cx:pt idx="16729">9.7165999999999997</cx:pt>
          <cx:pt idx="16730">4.8902000000000001</cx:pt>
          <cx:pt idx="16731">6.1669999999999998</cx:pt>
          <cx:pt idx="16732">10.318199999999999</cx:pt>
          <cx:pt idx="16733">8.5073000000000008</cx:pt>
          <cx:pt idx="16734">0</cx:pt>
          <cx:pt idx="16735">12.4214</cx:pt>
          <cx:pt idx="16736">0</cx:pt>
          <cx:pt idx="16737">4.7713999999999999</cx:pt>
          <cx:pt idx="16738">4.3601999999999999</cx:pt>
          <cx:pt idx="16739">5.3798000000000004</cx:pt>
          <cx:pt idx="16740">9.6941000000000006</cx:pt>
          <cx:pt idx="16741">8.2391000000000005</cx:pt>
          <cx:pt idx="16742">5.0799000000000003</cx:pt>
          <cx:pt idx="16743">2.4405999999999999</cx:pt>
          <cx:pt idx="16744">5.3887999999999998</cx:pt>
          <cx:pt idx="16745">10.8566</cx:pt>
          <cx:pt idx="16746">3.5135000000000001</cx:pt>
          <cx:pt idx="16747">0</cx:pt>
          <cx:pt idx="16748">12.3033</cx:pt>
          <cx:pt idx="16749">2.9584999999999999</cx:pt>
          <cx:pt idx="16750">0.33400000000000002</cx:pt>
          <cx:pt idx="16751">9.2223000000000006</cx:pt>
          <cx:pt idx="16752">9.3318999999999992</cx:pt>
          <cx:pt idx="16753">8.6157000000000004</cx:pt>
          <cx:pt idx="16754">10.545400000000001</cx:pt>
          <cx:pt idx="16755">8.0492000000000008</cx:pt>
          <cx:pt idx="16756">5.3433000000000002</cx:pt>
          <cx:pt idx="16757">17.163799999999998</cx:pt>
          <cx:pt idx="16758">8.1832999999999991</cx:pt>
          <cx:pt idx="16759">0</cx:pt>
          <cx:pt idx="16760">8.9047000000000001</cx:pt>
          <cx:pt idx="16761">8.2990999999999993</cx:pt>
          <cx:pt idx="16762">9.5510999999999999</cx:pt>
          <cx:pt idx="16763">10.6998</cx:pt>
          <cx:pt idx="16764">11.7858</cx:pt>
          <cx:pt idx="16765">9.1008999999999993</cx:pt>
          <cx:pt idx="16766">9.6968999999999994</cx:pt>
          <cx:pt idx="16767">9.8340999999999994</cx:pt>
          <cx:pt idx="16768">1.4975000000000001</cx:pt>
          <cx:pt idx="16769">9.8238000000000003</cx:pt>
          <cx:pt idx="16770">9.0823</cx:pt>
          <cx:pt idx="16771">10.5878</cx:pt>
          <cx:pt idx="16772">10.076499999999999</cx:pt>
          <cx:pt idx="16773">8.9219000000000008</cx:pt>
          <cx:pt idx="16774">0</cx:pt>
          <cx:pt idx="16775">3.9863</cx:pt>
          <cx:pt idx="16776">6.8303000000000003</cx:pt>
          <cx:pt idx="16777">12.4245</cx:pt>
          <cx:pt idx="16778">2.9093</cx:pt>
          <cx:pt idx="16779">1.4975000000000001</cx:pt>
          <cx:pt idx="16780">1.4975000000000001</cx:pt>
          <cx:pt idx="16781">1.3577999999999999</cx:pt>
          <cx:pt idx="16782">2.2949999999999999</cx:pt>
          <cx:pt idx="16783">3.0059999999999998</cx:pt>
          <cx:pt idx="16784">3.0966999999999998</cx:pt>
          <cx:pt idx="16785">7.5801999999999996</cx:pt>
          <cx:pt idx="16786">1.9507000000000001</cx:pt>
          <cx:pt idx="16787">2.8056000000000001</cx:pt>
          <cx:pt idx="16788">9.4659999999999993</cx:pt>
          <cx:pt idx="16789">4.4660000000000002</cx:pt>
          <cx:pt idx="16790">6.9353999999999996</cx:pt>
          <cx:pt idx="16791">7.4470000000000001</cx:pt>
          <cx:pt idx="16792">0.33400000000000002</cx:pt>
          <cx:pt idx="16793">6.5304000000000002</cx:pt>
          <cx:pt idx="16794">10.186</cx:pt>
          <cx:pt idx="16795">5.0347999999999997</cx:pt>
          <cx:pt idx="16796">4.9522000000000004</cx:pt>
          <cx:pt idx="16797">7.1032999999999999</cx:pt>
          <cx:pt idx="16798">9.8187999999999995</cx:pt>
          <cx:pt idx="16799">8.6365999999999996</cx:pt>
          <cx:pt idx="16800">9.5007000000000001</cx:pt>
          <cx:pt idx="16801">7.6001000000000003</cx:pt>
          <cx:pt idx="16802">1.03</cx:pt>
          <cx:pt idx="16803">10.145099999999999</cx:pt>
          <cx:pt idx="16804">0</cx:pt>
          <cx:pt idx="16805">7.0951000000000004</cx:pt>
          <cx:pt idx="16806">10.737299999999999</cx:pt>
          <cx:pt idx="16807">10.9161</cx:pt>
          <cx:pt idx="16808">1.077</cx:pt>
          <cx:pt idx="16809">7.0673000000000004</cx:pt>
          <cx:pt idx="16810">8.1828000000000003</cx:pt>
          <cx:pt idx="16811">0</cx:pt>
          <cx:pt idx="16812">11.317</cx:pt>
          <cx:pt idx="16813">8.2527000000000008</cx:pt>
          <cx:pt idx="16814">0</cx:pt>
          <cx:pt idx="16815">0.33989999999999998</cx:pt>
          <cx:pt idx="16816">0</cx:pt>
          <cx:pt idx="16817">7.6402999999999999</cx:pt>
          <cx:pt idx="16818">9.0508000000000006</cx:pt>
          <cx:pt idx="16819">0</cx:pt>
          <cx:pt idx="16820">9.9164999999999992</cx:pt>
          <cx:pt idx="16821">0</cx:pt>
          <cx:pt idx="16822">0.33400000000000002</cx:pt>
          <cx:pt idx="16823">9.1737000000000002</cx:pt>
          <cx:pt idx="16824">7.7119</cx:pt>
          <cx:pt idx="16825">2.1331000000000002</cx:pt>
          <cx:pt idx="16826">6.9298000000000002</cx:pt>
          <cx:pt idx="16827">11.1144</cx:pt>
          <cx:pt idx="16828">7.5286999999999997</cx:pt>
          <cx:pt idx="16829">4.9276999999999997</cx:pt>
          <cx:pt idx="16830">0</cx:pt>
          <cx:pt idx="16831">11.812900000000001</cx:pt>
          <cx:pt idx="16832">10.732900000000001</cx:pt>
          <cx:pt idx="16833">0</cx:pt>
          <cx:pt idx="16834">12.0381</cx:pt>
          <cx:pt idx="16835">1.3577999999999999</cx:pt>
          <cx:pt idx="16836">13.2765</cx:pt>
          <cx:pt idx="16837">11.386100000000001</cx:pt>
          <cx:pt idx="16838">11.683</cx:pt>
          <cx:pt idx="16839">6.3940000000000001</cx:pt>
          <cx:pt idx="16840">9.5218000000000007</cx:pt>
          <cx:pt idx="16841">0</cx:pt>
          <cx:pt idx="16842">6.2183999999999999</cx:pt>
          <cx:pt idx="16843">6.0864000000000003</cx:pt>
          <cx:pt idx="16844">0</cx:pt>
          <cx:pt idx="16845">9.5505999999999993</cx:pt>
          <cx:pt idx="16846">6.5015999999999998</cx:pt>
          <cx:pt idx="16847">9.5669000000000004</cx:pt>
          <cx:pt idx="16848">3.0520999999999998</cx:pt>
          <cx:pt idx="16849">10.5464</cx:pt>
          <cx:pt idx="16850">0.83309999999999995</cx:pt>
          <cx:pt idx="16851">0.33400000000000002</cx:pt>
          <cx:pt idx="16852">8.4674999999999994</cx:pt>
          <cx:pt idx="16853">4.6268000000000002</cx:pt>
          <cx:pt idx="16854">11.2263</cx:pt>
          <cx:pt idx="16855">9.0031999999999996</cx:pt>
          <cx:pt idx="16856">0</cx:pt>
          <cx:pt idx="16857">10.7326</cx:pt>
          <cx:pt idx="16858">0</cx:pt>
          <cx:pt idx="16859">8.5759000000000007</cx:pt>
          <cx:pt idx="16860">0</cx:pt>
          <cx:pt idx="16861">10.4634</cx:pt>
          <cx:pt idx="16862">8.1702999999999992</cx:pt>
          <cx:pt idx="16863">1.2032</cx:pt>
          <cx:pt idx="16864">8.9016000000000002</cx:pt>
          <cx:pt idx="16865">9.3423999999999996</cx:pt>
          <cx:pt idx="16866">9.0858000000000008</cx:pt>
          <cx:pt idx="16867">6.9291999999999998</cx:pt>
          <cx:pt idx="16868">9.3567999999999998</cx:pt>
          <cx:pt idx="16869">9.5960000000000001</cx:pt>
          <cx:pt idx="16870">0.83309999999999995</cx:pt>
          <cx:pt idx="16871">0.33400000000000002</cx:pt>
          <cx:pt idx="16872">9.6597000000000008</cx:pt>
          <cx:pt idx="16873">0</cx:pt>
          <cx:pt idx="16874">6.1353</cx:pt>
          <cx:pt idx="16875">0</cx:pt>
          <cx:pt idx="16876">8.0843000000000007</cx:pt>
          <cx:pt idx="16877">10.297700000000001</cx:pt>
          <cx:pt idx="16878">7.1596000000000002</cx:pt>
          <cx:pt idx="16879">8.1677</cx:pt>
          <cx:pt idx="16880">0</cx:pt>
          <cx:pt idx="16881">11.8307</cx:pt>
          <cx:pt idx="16882">0</cx:pt>
          <cx:pt idx="16883">4.9763000000000002</cx:pt>
          <cx:pt idx="16884">0.33400000000000002</cx:pt>
          <cx:pt idx="16885">3.0520999999999998</cx:pt>
          <cx:pt idx="16886">5.7164000000000001</cx:pt>
          <cx:pt idx="16887">7.0014000000000003</cx:pt>
          <cx:pt idx="16888">6.9385000000000003</cx:pt>
          <cx:pt idx="16889">3.8325</cx:pt>
          <cx:pt idx="16890">6.5861999999999998</cx:pt>
          <cx:pt idx="16891">8.2065999999999999</cx:pt>
          <cx:pt idx="16892">5.5659000000000001</cx:pt>
          <cx:pt idx="16893">0</cx:pt>
          <cx:pt idx="16894">0</cx:pt>
          <cx:pt idx="16895">8.7754999999999992</cx:pt>
          <cx:pt idx="16896">9.4435000000000002</cx:pt>
          <cx:pt idx="16897">0.33400000000000002</cx:pt>
          <cx:pt idx="16898">0</cx:pt>
          <cx:pt idx="16899">0.83309999999999995</cx:pt>
          <cx:pt idx="16900">11.3786</cx:pt>
          <cx:pt idx="16901">0</cx:pt>
          <cx:pt idx="16902">9.5876999999999999</cx:pt>
          <cx:pt idx="16903">9.2147000000000006</cx:pt>
          <cx:pt idx="16904">0</cx:pt>
          <cx:pt idx="16905">0</cx:pt>
          <cx:pt idx="16906">0</cx:pt>
          <cx:pt idx="16907">12.275</cx:pt>
          <cx:pt idx="16908">0</cx:pt>
          <cx:pt idx="16909">9.4047000000000001</cx:pt>
          <cx:pt idx="16910">12.796099999999999</cx:pt>
          <cx:pt idx="16911">8.1870999999999992</cx:pt>
          <cx:pt idx="16912">10.2464</cx:pt>
          <cx:pt idx="16913">9.1565999999999992</cx:pt>
          <cx:pt idx="16914">0</cx:pt>
          <cx:pt idx="16915">10.2559</cx:pt>
          <cx:pt idx="16916">2.0447000000000002</cx:pt>
          <cx:pt idx="16917">9.0877999999999997</cx:pt>
          <cx:pt idx="16918">8.7708999999999993</cx:pt>
          <cx:pt idx="16919">7.8056000000000001</cx:pt>
          <cx:pt idx="16920">0</cx:pt>
          <cx:pt idx="16921">0</cx:pt>
          <cx:pt idx="16922">8.7201000000000004</cx:pt>
          <cx:pt idx="16923">10.250400000000001</cx:pt>
          <cx:pt idx="16924">5.7587000000000002</cx:pt>
          <cx:pt idx="16925">10.5524</cx:pt>
          <cx:pt idx="16926">12.4194</cx:pt>
          <cx:pt idx="16927">10.529199999999999</cx:pt>
          <cx:pt idx="16928">5.9470999999999998</cx:pt>
          <cx:pt idx="16929">11.801299999999999</cx:pt>
          <cx:pt idx="16930">3.2227999999999999</cx:pt>
          <cx:pt idx="16931">9.2736000000000001</cx:pt>
          <cx:pt idx="16932">9.5202000000000009</cx:pt>
          <cx:pt idx="16933">0</cx:pt>
          <cx:pt idx="16934">0.33400000000000002</cx:pt>
          <cx:pt idx="16935">6.8204000000000002</cx:pt>
          <cx:pt idx="16936">12.299200000000001</cx:pt>
          <cx:pt idx="16937">4.6478000000000002</cx:pt>
          <cx:pt idx="16938">8.1346000000000007</cx:pt>
          <cx:pt idx="16939">9.9870999999999999</cx:pt>
          <cx:pt idx="16940">9.3760999999999992</cx:pt>
          <cx:pt idx="16941">1.9507000000000001</cx:pt>
          <cx:pt idx="16942">9.2559000000000005</cx:pt>
          <cx:pt idx="16943">7.7732999999999999</cx:pt>
          <cx:pt idx="16944">5.3433000000000002</cx:pt>
          <cx:pt idx="16945">7.96</cx:pt>
          <cx:pt idx="16946">11.522</cx:pt>
          <cx:pt idx="16947">0</cx:pt>
          <cx:pt idx="16948">9.9374000000000002</cx:pt>
          <cx:pt idx="16949">6.9806999999999997</cx:pt>
          <cx:pt idx="16950">10.0182</cx:pt>
          <cx:pt idx="16951">0.33400000000000002</cx:pt>
          <cx:pt idx="16952">1.03</cx:pt>
          <cx:pt idx="16953">0.33400000000000002</cx:pt>
          <cx:pt idx="16954">9.5325000000000006</cx:pt>
          <cx:pt idx="16955">8.8904999999999994</cx:pt>
          <cx:pt idx="16956">2.5082</cx:pt>
          <cx:pt idx="16957">10.653</cx:pt>
          <cx:pt idx="16958">10.2501</cx:pt>
          <cx:pt idx="16959">8.6414000000000009</cx:pt>
          <cx:pt idx="16960">11.2037</cx:pt>
          <cx:pt idx="16961">0</cx:pt>
          <cx:pt idx="16962">3.0520999999999998</cx:pt>
          <cx:pt idx="16963">5.5091999999999999</cx:pt>
          <cx:pt idx="16964">10.151400000000001</cx:pt>
          <cx:pt idx="16965">9.2583000000000002</cx:pt>
          <cx:pt idx="16966">9.9156999999999993</cx:pt>
          <cx:pt idx="16967">0</cx:pt>
          <cx:pt idx="16968">9.1821000000000002</cx:pt>
          <cx:pt idx="16969">5.1345000000000001</cx:pt>
          <cx:pt idx="16970">3.4460999999999999</cx:pt>
          <cx:pt idx="16971">10.897</cx:pt>
          <cx:pt idx="16972">7.3350999999999997</cx:pt>
          <cx:pt idx="16973">8.3411000000000008</cx:pt>
          <cx:pt idx="16974">1.03</cx:pt>
          <cx:pt idx="16975">11.417400000000001</cx:pt>
          <cx:pt idx="16976">7.9409000000000001</cx:pt>
          <cx:pt idx="16977">6.4126000000000003</cx:pt>
          <cx:pt idx="16978">9.3648000000000007</cx:pt>
          <cx:pt idx="16979">9.9075000000000006</cx:pt>
          <cx:pt idx="16980">0</cx:pt>
          <cx:pt idx="16981">3.0059999999999998</cx:pt>
          <cx:pt idx="16982">11.332800000000001</cx:pt>
          <cx:pt idx="16983">0</cx:pt>
          <cx:pt idx="16984">0</cx:pt>
          <cx:pt idx="16985">2.6345999999999998</cx:pt>
          <cx:pt idx="16986">7.6883999999999997</cx:pt>
          <cx:pt idx="16987">10.431100000000001</cx:pt>
          <cx:pt idx="16988">3.1819999999999999</cx:pt>
          <cx:pt idx="16989">7.4340999999999999</cx:pt>
          <cx:pt idx="16990">8.6498000000000008</cx:pt>
          <cx:pt idx="16991">5.3798000000000004</cx:pt>
          <cx:pt idx="16992">9.4696999999999996</cx:pt>
          <cx:pt idx="16993">3.0966999999999998</cx:pt>
          <cx:pt idx="16994">12.256500000000001</cx:pt>
          <cx:pt idx="16995">9.3689999999999998</cx:pt>
          <cx:pt idx="16996">9.8062000000000005</cx:pt>
          <cx:pt idx="16997">10.840299999999999</cx:pt>
          <cx:pt idx="16998">9.2766000000000002</cx:pt>
          <cx:pt idx="16999">0</cx:pt>
          <cx:pt idx="17000">10.4237</cx:pt>
          <cx:pt idx="17001">5.0910000000000002</cx:pt>
          <cx:pt idx="17002">5.1551</cx:pt>
          <cx:pt idx="17003">8.5739000000000001</cx:pt>
          <cx:pt idx="17004">8.9810999999999996</cx:pt>
          <cx:pt idx="17005">7.5266000000000002</cx:pt>
          <cx:pt idx="17006">5.5738000000000003</cx:pt>
          <cx:pt idx="17007">8.8157999999999994</cx:pt>
          <cx:pt idx="17008">2.9093</cx:pt>
          <cx:pt idx="17009">0</cx:pt>
          <cx:pt idx="17010">10.5318</cx:pt>
          <cx:pt idx="17011">10.7348</cx:pt>
          <cx:pt idx="17012">9.6556999999999995</cx:pt>
          <cx:pt idx="17013">6.6094999999999997</cx:pt>
          <cx:pt idx="17014">0</cx:pt>
          <cx:pt idx="17015">0</cx:pt>
          <cx:pt idx="17016">2.7507999999999999</cx:pt>
          <cx:pt idx="17017">10.024699999999999</cx:pt>
          <cx:pt idx="17018">9.6908999999999992</cx:pt>
          <cx:pt idx="17019">13.6754</cx:pt>
          <cx:pt idx="17020">8.6804000000000006</cx:pt>
          <cx:pt idx="17021">7.9154999999999998</cx:pt>
          <cx:pt idx="17022">10.7554</cx:pt>
          <cx:pt idx="17023">8.0364000000000004</cx:pt>
          <cx:pt idx="17024">9.2197999999999993</cx:pt>
          <cx:pt idx="17025">10.992800000000001</cx:pt>
          <cx:pt idx="17026">2.4405999999999999</cx:pt>
          <cx:pt idx="17027">8.2278000000000002</cx:pt>
          <cx:pt idx="17028">2.1331000000000002</cx:pt>
          <cx:pt idx="17029">1.4975000000000001</cx:pt>
          <cx:pt idx="17030">10.0938</cx:pt>
          <cx:pt idx="17031">2.4405999999999999</cx:pt>
          <cx:pt idx="17032">4.1852999999999998</cx:pt>
          <cx:pt idx="17033">10.008800000000001</cx:pt>
          <cx:pt idx="17034">0</cx:pt>
          <cx:pt idx="17035">8.4703999999999997</cx:pt>
          <cx:pt idx="17036">1.7418</cx:pt>
          <cx:pt idx="17037">2.7507999999999999</cx:pt>
          <cx:pt idx="17038">8.3224</cx:pt>
          <cx:pt idx="17039">4.4828999999999999</cx:pt>
          <cx:pt idx="17040">9.2565000000000008</cx:pt>
          <cx:pt idx="17041">10.6266</cx:pt>
          <cx:pt idx="17042">10.3866</cx:pt>
          <cx:pt idx="17043">10.624000000000001</cx:pt>
          <cx:pt idx="17044">12.634399999999999</cx:pt>
          <cx:pt idx="17045">10.8574</cx:pt>
          <cx:pt idx="17046">8.3697999999999997</cx:pt>
          <cx:pt idx="17047">7.1985000000000001</cx:pt>
          <cx:pt idx="17048">11.984299999999999</cx:pt>
          <cx:pt idx="17049">7.8696999999999999</cx:pt>
          <cx:pt idx="17050">6.7900999999999998</cx:pt>
          <cx:pt idx="17051">0</cx:pt>
          <cx:pt idx="17052">11.3781</cx:pt>
          <cx:pt idx="17053">9.2868999999999993</cx:pt>
          <cx:pt idx="17054">3.8365</cx:pt>
          <cx:pt idx="17055">0</cx:pt>
          <cx:pt idx="17056">6.0697000000000001</cx:pt>
          <cx:pt idx="17057">3.0966999999999998</cx:pt>
          <cx:pt idx="17058">9.6600999999999999</cx:pt>
          <cx:pt idx="17059">0.33400000000000002</cx:pt>
          <cx:pt idx="17060">0</cx:pt>
          <cx:pt idx="17061">0</cx:pt>
          <cx:pt idx="17062">5.1128999999999998</cx:pt>
          <cx:pt idx="17063">8.1768000000000001</cx:pt>
          <cx:pt idx="17064">12.551600000000001</cx:pt>
          <cx:pt idx="17065">9.3102</cx:pt>
          <cx:pt idx="17066">3.7553000000000001</cx:pt>
          <cx:pt idx="17067">1.2032</cx:pt>
          <cx:pt idx="17068">9.0711999999999993</cx:pt>
          <cx:pt idx="17069">7.4297000000000004</cx:pt>
          <cx:pt idx="17070">10.8345</cx:pt>
          <cx:pt idx="17071">11.542299999999999</cx:pt>
          <cx:pt idx="17072">11.991099999999999</cx:pt>
          <cx:pt idx="17073">9.9506999999999994</cx:pt>
          <cx:pt idx="17074">9.5471000000000004</cx:pt>
          <cx:pt idx="17075">9.6310000000000002</cx:pt>
          <cx:pt idx="17076">7.0975999999999999</cx:pt>
          <cx:pt idx="17077">0</cx:pt>
          <cx:pt idx="17078">4.1337999999999999</cx:pt>
          <cx:pt idx="17079">0</cx:pt>
          <cx:pt idx="17080">5.9592999999999998</cx:pt>
          <cx:pt idx="17081">11.8759</cx:pt>
          <cx:pt idx="17082">9.9114000000000004</cx:pt>
          <cx:pt idx="17083">10.550700000000001</cx:pt>
          <cx:pt idx="17084">9.2775999999999996</cx:pt>
          <cx:pt idx="17085">2.8584000000000001</cx:pt>
          <cx:pt idx="17086">8.4461999999999993</cx:pt>
          <cx:pt idx="17087">2.2949999999999999</cx:pt>
          <cx:pt idx="17088">1.2032</cx:pt>
          <cx:pt idx="17089">7.4957000000000003</cx:pt>
          <cx:pt idx="17090">8.2538999999999998</cx:pt>
          <cx:pt idx="17091">0</cx:pt>
          <cx:pt idx="17092">10.996</cx:pt>
          <cx:pt idx="17093">0.83309999999999995</cx:pt>
          <cx:pt idx="17094">12.0593</cx:pt>
          <cx:pt idx="17095">0</cx:pt>
          <cx:pt idx="17096">5.6280000000000001</cx:pt>
          <cx:pt idx="17097">0</cx:pt>
          <cx:pt idx="17098">11.040699999999999</cx:pt>
          <cx:pt idx="17099">9.7263999999999999</cx:pt>
          <cx:pt idx="17100">8.5867000000000004</cx:pt>
          <cx:pt idx="17101">8.8834</cx:pt>
          <cx:pt idx="17102">0.83309999999999995</cx:pt>
          <cx:pt idx="17103">9.5950000000000006</cx:pt>
          <cx:pt idx="17104">9.4913000000000007</cx:pt>
          <cx:pt idx="17105">8.2103000000000002</cx:pt>
          <cx:pt idx="17106">0.60499999999999998</cx:pt>
          <cx:pt idx="17107">7.7244000000000002</cx:pt>
          <cx:pt idx="17108">1.9507000000000001</cx:pt>
          <cx:pt idx="17109">3.4802</cx:pt>
          <cx:pt idx="17110">12.2364</cx:pt>
          <cx:pt idx="17111">0</cx:pt>
          <cx:pt idx="17112">2.5082</cx:pt>
          <cx:pt idx="17113">9.8369999999999997</cx:pt>
          <cx:pt idx="17114">11.7257</cx:pt>
          <cx:pt idx="17115">0</cx:pt>
          <cx:pt idx="17116">9.0450999999999997</cx:pt>
          <cx:pt idx="17117">8.7004000000000001</cx:pt>
          <cx:pt idx="17118">0</cx:pt>
          <cx:pt idx="17119">8.3889999999999993</cx:pt>
          <cx:pt idx="17120">10.699299999999999</cx:pt>
          <cx:pt idx="17121">6.5343999999999998</cx:pt>
          <cx:pt idx="17122">8.4823000000000004</cx:pt>
          <cx:pt idx="17123">9.9148999999999994</cx:pt>
          <cx:pt idx="17124">8.0746000000000002</cx:pt>
          <cx:pt idx="17125">8.3058999999999994</cx:pt>
          <cx:pt idx="17126">5.7725</cx:pt>
          <cx:pt idx="17127">0</cx:pt>
          <cx:pt idx="17128">5.9657</cx:pt>
          <cx:pt idx="17129">6.5140000000000002</cx:pt>
          <cx:pt idx="17130">7.8354999999999997</cx:pt>
          <cx:pt idx="17131">9.5793999999999997</cx:pt>
          <cx:pt idx="17132">4.9028</cx:pt>
          <cx:pt idx="17133">0</cx:pt>
          <cx:pt idx="17134">6.9926000000000004</cx:pt>
          <cx:pt idx="17135">5.4672000000000001</cx:pt>
          <cx:pt idx="17136">10.883699999999999</cx:pt>
          <cx:pt idx="17137">0.33400000000000002</cx:pt>
          <cx:pt idx="17138">0</cx:pt>
          <cx:pt idx="17139">3.3755000000000002</cx:pt>
          <cx:pt idx="17140">8.9227000000000007</cx:pt>
          <cx:pt idx="17141">5.3433000000000002</cx:pt>
          <cx:pt idx="17142">0.83309999999999995</cx:pt>
          <cx:pt idx="17143">6.5937000000000001</cx:pt>
          <cx:pt idx="17144">0.33700000000000002</cx:pt>
          <cx:pt idx="17145">1.4975000000000001</cx:pt>
          <cx:pt idx="17146">4.7294999999999998</cx:pt>
          <cx:pt idx="17147">8.6328999999999994</cx:pt>
          <cx:pt idx="17148">2.1331000000000002</cx:pt>
          <cx:pt idx="17149">0.33400000000000002</cx:pt>
          <cx:pt idx="17150">9.4639000000000006</cx:pt>
          <cx:pt idx="17151">5.5579000000000001</cx:pt>
          <cx:pt idx="17152">8.2340999999999998</cx:pt>
          <cx:pt idx="17153">7.9046000000000003</cx:pt>
          <cx:pt idx="17154">8.8216000000000001</cx:pt>
          <cx:pt idx="17155">0</cx:pt>
          <cx:pt idx="17156">8.9661000000000008</cx:pt>
          <cx:pt idx="17157">7.9734999999999996</cx:pt>
          <cx:pt idx="17158">1.4975000000000001</cx:pt>
          <cx:pt idx="17159">6.7026000000000003</cx:pt>
          <cx:pt idx="17160">8.9788999999999994</cx:pt>
          <cx:pt idx="17161">7.5082000000000004</cx:pt>
          <cx:pt idx="17162">4.6418999999999997</cx:pt>
          <cx:pt idx="17163">8.4244000000000003</cx:pt>
          <cx:pt idx="17164">2.9093</cx:pt>
          <cx:pt idx="17165">6.9776999999999996</cx:pt>
          <cx:pt idx="17166">5.8657000000000004</cx:pt>
          <cx:pt idx="17167">7.2413999999999996</cx:pt>
          <cx:pt idx="17168">7.7869999999999999</cx:pt>
          <cx:pt idx="17169">0.60499999999999998</cx:pt>
          <cx:pt idx="17170">8.0393000000000008</cx:pt>
          <cx:pt idx="17171">11.3024</cx:pt>
          <cx:pt idx="17172">10.1136</cx:pt>
          <cx:pt idx="17173">2.1331000000000002</cx:pt>
          <cx:pt idx="17174">9.7636000000000003</cx:pt>
          <cx:pt idx="17175">9.6319999999999997</cx:pt>
          <cx:pt idx="17176">0</cx:pt>
          <cx:pt idx="17177">0.33400000000000002</cx:pt>
          <cx:pt idx="17178">0</cx:pt>
          <cx:pt idx="17179">2.9093</cx:pt>
          <cx:pt idx="17180">4.5960000000000001</cx:pt>
          <cx:pt idx="17181">7.8808999999999996</cx:pt>
          <cx:pt idx="17182">11.211600000000001</cx:pt>
          <cx:pt idx="17183">10.6899</cx:pt>
          <cx:pt idx="17184">7.6608000000000001</cx:pt>
          <cx:pt idx="17185">4.1219999999999999</cx:pt>
          <cx:pt idx="17186">0</cx:pt>
          <cx:pt idx="17187">9.1038999999999994</cx:pt>
          <cx:pt idx="17188">0</cx:pt>
          <cx:pt idx="17189">1.03</cx:pt>
          <cx:pt idx="17190">0</cx:pt>
          <cx:pt idx="17191">5.4588999999999999</cx:pt>
          <cx:pt idx="17192">6.1138000000000003</cx:pt>
          <cx:pt idx="17193">0</cx:pt>
          <cx:pt idx="17194">1.03</cx:pt>
          <cx:pt idx="17195">12.164</cx:pt>
          <cx:pt idx="17196">3.0059999999999998</cx:pt>
          <cx:pt idx="17197">6.5361000000000002</cx:pt>
          <cx:pt idx="17198">3.7553000000000001</cx:pt>
          <cx:pt idx="17199">9.1827000000000005</cx:pt>
          <cx:pt idx="17200">10.2311</cx:pt>
          <cx:pt idx="17201">0</cx:pt>
          <cx:pt idx="17202">1.4975000000000001</cx:pt>
          <cx:pt idx="17203">9.3721999999999994</cx:pt>
          <cx:pt idx="17204">8.1806999999999999</cx:pt>
          <cx:pt idx="17205">8.6252999999999993</cx:pt>
          <cx:pt idx="17206">8.7094000000000005</cx:pt>
          <cx:pt idx="17207">12.341900000000001</cx:pt>
          <cx:pt idx="17208">9.6225000000000005</cx:pt>
          <cx:pt idx="17209">0</cx:pt>
          <cx:pt idx="17210">0</cx:pt>
          <cx:pt idx="17211">6.3486000000000002</cx:pt>
          <cx:pt idx="17212">7.8728999999999996</cx:pt>
          <cx:pt idx="17213">10.7713</cx:pt>
          <cx:pt idx="17214">0.33400000000000002</cx:pt>
          <cx:pt idx="17215">8.5867000000000004</cx:pt>
          <cx:pt idx="17216">0</cx:pt>
          <cx:pt idx="17217">6.1981000000000002</cx:pt>
          <cx:pt idx="17218">11.6159</cx:pt>
          <cx:pt idx="17219">9.4586000000000006</cx:pt>
          <cx:pt idx="17220">0</cx:pt>
          <cx:pt idx="17221">11.7354</cx:pt>
          <cx:pt idx="17222">9.7972000000000001</cx:pt>
          <cx:pt idx="17223">9.8463999999999992</cx:pt>
          <cx:pt idx="17224">9.8483999999999998</cx:pt>
          <cx:pt idx="17225">0.33400000000000002</cx:pt>
          <cx:pt idx="17226">8.3572000000000006</cx:pt>
          <cx:pt idx="17227">1.7418</cx:pt>
          <cx:pt idx="17228">11.4594</cx:pt>
          <cx:pt idx="17229">10.2333</cx:pt>
          <cx:pt idx="17230">10.7561</cx:pt>
          <cx:pt idx="17231">0</cx:pt>
          <cx:pt idx="17232">0</cx:pt>
          <cx:pt idx="17233">12.687200000000001</cx:pt>
          <cx:pt idx="17234">12.4861</cx:pt>
          <cx:pt idx="17235">0.62219999999999998</cx:pt>
          <cx:pt idx="17236">7.5286999999999997</cx:pt>
          <cx:pt idx="17237">9.6263000000000005</cx:pt>
          <cx:pt idx="17238">1.9823999999999999</cx:pt>
          <cx:pt idx="17239">9.1113</cx:pt>
          <cx:pt idx="17240">1.4975000000000001</cx:pt>
          <cx:pt idx="17241">8.0263000000000009</cx:pt>
          <cx:pt idx="17242">1.3577999999999999</cx:pt>
          <cx:pt idx="17243">10.1088</cx:pt>
          <cx:pt idx="17244">0.33400000000000002</cx:pt>
          <cx:pt idx="17245">7.5185000000000004</cx:pt>
          <cx:pt idx="17246">5</cx:pt>
          <cx:pt idx="17247">7.1142000000000003</cx:pt>
          <cx:pt idx="17248">6.0300000000000002</cx:pt>
          <cx:pt idx="17249">8.2856000000000005</cx:pt>
          <cx:pt idx="17250">9.3957999999999995</cx:pt>
          <cx:pt idx="17251">9.5355000000000008</cx:pt>
          <cx:pt idx="17252">10.0677</cx:pt>
          <cx:pt idx="17253">9.0528999999999993</cx:pt>
          <cx:pt idx="17254">8.609</cx:pt>
          <cx:pt idx="17255">6.9168000000000003</cx:pt>
          <cx:pt idx="17256">9.7467000000000006</cx:pt>
          <cx:pt idx="17257">10.127000000000001</cx:pt>
          <cx:pt idx="17258">8.7192000000000007</cx:pt>
          <cx:pt idx="17259">9.8711000000000002</cx:pt>
          <cx:pt idx="17260">7.7767999999999997</cx:pt>
          <cx:pt idx="17261">10.567</cx:pt>
          <cx:pt idx="17262">6.4074</cx:pt>
          <cx:pt idx="17263">12.227399999999999</cx:pt>
          <cx:pt idx="17264">10.6937</cx:pt>
          <cx:pt idx="17265">10.6249</cx:pt>
          <cx:pt idx="17266">9.5591000000000008</cx:pt>
          <cx:pt idx="17267">1.3577999999999999</cx:pt>
          <cx:pt idx="17268">12.6846</cx:pt>
          <cx:pt idx="17269">0</cx:pt>
          <cx:pt idx="17270">11.1843</cx:pt>
          <cx:pt idx="17271">8.8953000000000007</cx:pt>
          <cx:pt idx="17272">7.1805000000000003</cx:pt>
          <cx:pt idx="17273">8.9817999999999998</cx:pt>
          <cx:pt idx="17274">11.361800000000001</cx:pt>
          <cx:pt idx="17275">7.8616000000000001</cx:pt>
          <cx:pt idx="17276">10.293699999999999</cx:pt>
          <cx:pt idx="17277">12.111700000000001</cx:pt>
          <cx:pt idx="17278">7.0617000000000001</cx:pt>
          <cx:pt idx="17279">0</cx:pt>
          <cx:pt idx="17280">10.909700000000001</cx:pt>
          <cx:pt idx="17281">8.9350000000000005</cx:pt>
          <cx:pt idx="17282">1.4975000000000001</cx:pt>
          <cx:pt idx="17283">11.8217</cx:pt>
          <cx:pt idx="17284">3.0520999999999998</cx:pt>
          <cx:pt idx="17285">11.1793</cx:pt>
          <cx:pt idx="17286">9.5302000000000007</cx:pt>
          <cx:pt idx="17287">10.9269</cx:pt>
          <cx:pt idx="17288">0</cx:pt>
          <cx:pt idx="17289">5.3246000000000002</cx:pt>
          <cx:pt idx="17290">4.6115000000000004</cx:pt>
          <cx:pt idx="17291">7.0446999999999997</cx:pt>
          <cx:pt idx="17292">0</cx:pt>
          <cx:pt idx="17293">9.0670000000000002</cx:pt>
          <cx:pt idx="17294">0</cx:pt>
          <cx:pt idx="17295">9.7531999999999996</cx:pt>
          <cx:pt idx="17296">9.8158999999999992</cx:pt>
          <cx:pt idx="17297">8.1883999999999997</cx:pt>
          <cx:pt idx="17298">3.7271999999999998</cx:pt>
          <cx:pt idx="17299">0</cx:pt>
          <cx:pt idx="17300">0.83309999999999995</cx:pt>
          <cx:pt idx="17301">8.6195000000000004</cx:pt>
          <cx:pt idx="17302">0</cx:pt>
          <cx:pt idx="17303">0</cx:pt>
          <cx:pt idx="17304">5.6802000000000001</cx:pt>
          <cx:pt idx="17305">13.295299999999999</cx:pt>
          <cx:pt idx="17306">0</cx:pt>
          <cx:pt idx="17307">5.5338000000000003</cx:pt>
          <cx:pt idx="17308">7.1169000000000002</cx:pt>
          <cx:pt idx="17309">0</cx:pt>
          <cx:pt idx="17310">0</cx:pt>
          <cx:pt idx="17311">5.3887999999999998</cx:pt>
          <cx:pt idx="17312">7.1276999999999999</cx:pt>
          <cx:pt idx="17313">9.6781000000000006</cx:pt>
          <cx:pt idx="17314">16.4877</cx:pt>
          <cx:pt idx="17315">6.6361999999999997</cx:pt>
          <cx:pt idx="17316">0</cx:pt>
          <cx:pt idx="17317">1.9507000000000001</cx:pt>
          <cx:pt idx="17318">9.9351000000000003</cx:pt>
          <cx:pt idx="17319">9.3783999999999992</cx:pt>
          <cx:pt idx="17320">5.1973000000000003</cx:pt>
          <cx:pt idx="17321">0</cx:pt>
          <cx:pt idx="17322">1.3796999999999999</cx:pt>
          <cx:pt idx="17323">1.7418</cx:pt>
          <cx:pt idx="17324">8.8853000000000009</cx:pt>
          <cx:pt idx="17325">0</cx:pt>
          <cx:pt idx="17326">8.8398000000000003</cx:pt>
          <cx:pt idx="17327">9.2766000000000002</cx:pt>
          <cx:pt idx="17328">8.6031999999999993</cx:pt>
          <cx:pt idx="17329">0</cx:pt>
          <cx:pt idx="17330">12.4034</cx:pt>
          <cx:pt idx="17331">10.159000000000001</cx:pt>
          <cx:pt idx="17332">8.3968000000000007</cx:pt>
          <cx:pt idx="17333">5.7656000000000001</cx:pt>
          <cx:pt idx="17334">0</cx:pt>
          <cx:pt idx="17335">0</cx:pt>
          <cx:pt idx="17336">9.7044999999999995</cx:pt>
          <cx:pt idx="17337">10.1882</cx:pt>
          <cx:pt idx="17338">9.4414999999999996</cx:pt>
          <cx:pt idx="17339">10.8582</cx:pt>
          <cx:pt idx="17340">9.4174000000000007</cx:pt>
          <cx:pt idx="17341">9.9498999999999995</cx:pt>
          <cx:pt idx="17342">9.8200000000000003</cx:pt>
          <cx:pt idx="17343">8.4959000000000007</cx:pt>
          <cx:pt idx="17344">0</cx:pt>
          <cx:pt idx="17345">0</cx:pt>
          <cx:pt idx="17346">10.673999999999999</cx:pt>
          <cx:pt idx="17347">10.5077</cx:pt>
          <cx:pt idx="17348">9.9654000000000007</cx:pt>
          <cx:pt idx="17349">11.1729</cx:pt>
          <cx:pt idx="17350">3.5135000000000001</cx:pt>
          <cx:pt idx="17351">1.9507000000000001</cx:pt>
          <cx:pt idx="17352">8.9358000000000004</cx:pt>
          <cx:pt idx="17353">8.3595000000000006</cx:pt>
          <cx:pt idx="17354">3.7271999999999998</cx:pt>
          <cx:pt idx="17355">6.8757999999999999</cx:pt>
          <cx:pt idx="17356">7.2901999999999996</cx:pt>
          <cx:pt idx="17357">9.9549000000000003</cx:pt>
          <cx:pt idx="17358">6.5343999999999998</cx:pt>
          <cx:pt idx="17359">8.5828000000000007</cx:pt>
          <cx:pt idx="17360">11.4567</cx:pt>
          <cx:pt idx="17361">11.049099999999999</cx:pt>
          <cx:pt idx="17362">0</cx:pt>
          <cx:pt idx="17363">6.7382999999999997</cx:pt>
          <cx:pt idx="17364">0</cx:pt>
          <cx:pt idx="17365">9.4146000000000001</cx:pt>
          <cx:pt idx="17366">5.7164000000000001</cx:pt>
          <cx:pt idx="17367">0</cx:pt>
          <cx:pt idx="17368">0</cx:pt>
          <cx:pt idx="17369">10.301299999999999</cx:pt>
          <cx:pt idx="17370">9.9177</cx:pt>
          <cx:pt idx="17371">9.0387000000000004</cx:pt>
          <cx:pt idx="17372">10.736800000000001</cx:pt>
          <cx:pt idx="17373">0</cx:pt>
          <cx:pt idx="17374">7.9539</cx:pt>
          <cx:pt idx="17375">11.9436</cx:pt>
          <cx:pt idx="17376">8.2050999999999998</cx:pt>
          <cx:pt idx="17377">7.4340999999999999</cx:pt>
          <cx:pt idx="17378">10.197900000000001</cx:pt>
          <cx:pt idx="17379">9.4229000000000003</cx:pt>
          <cx:pt idx="17380">0</cx:pt>
          <cx:pt idx="17381">7.4142999999999999</cx:pt>
          <cx:pt idx="17382">0</cx:pt>
          <cx:pt idx="17383">2.6345999999999998</cx:pt>
          <cx:pt idx="17384">0</cx:pt>
          <cx:pt idx="17385">0</cx:pt>
          <cx:pt idx="17386">0</cx:pt>
          <cx:pt idx="17387">0</cx:pt>
          <cx:pt idx="17388">0</cx:pt>
          <cx:pt idx="17389">12.3606</cx:pt>
          <cx:pt idx="17390">5.3708</cx:pt>
          <cx:pt idx="17391">8.0981000000000005</cx:pt>
          <cx:pt idx="17392">0</cx:pt>
          <cx:pt idx="17393">10.550000000000001</cx:pt>
          <cx:pt idx="17394">8.7263000000000002</cx:pt>
          <cx:pt idx="17395">9.2637999999999998</cx:pt>
          <cx:pt idx="17396">7.3068</cx:pt>
          <cx:pt idx="17397">5.3708</cx:pt>
          <cx:pt idx="17398">10.024699999999999</cx:pt>
          <cx:pt idx="17399">10.345000000000001</cx:pt>
          <cx:pt idx="17400">8.9646000000000008</cx:pt>
          <cx:pt idx="17401">5.3246000000000002</cx:pt>
          <cx:pt idx="17402">0</cx:pt>
          <cx:pt idx="17403">2.0447000000000002</cx:pt>
          <cx:pt idx="17404">0</cx:pt>
          <cx:pt idx="17405">0.33400000000000002</cx:pt>
          <cx:pt idx="17406">0</cx:pt>
          <cx:pt idx="17407">6.9507000000000003</cx:pt>
          <cx:pt idx="17408">11.026899999999999</cx:pt>
          <cx:pt idx="17409">11.6136</cx:pt>
          <cx:pt idx="17410">0</cx:pt>
          <cx:pt idx="17411">0</cx:pt>
          <cx:pt idx="17412">0</cx:pt>
          <cx:pt idx="17413">0</cx:pt>
          <cx:pt idx="17414">0</cx:pt>
          <cx:pt idx="17415">2.8056000000000001</cx:pt>
          <cx:pt idx="17416">10.5669</cx:pt>
          <cx:pt idx="17417">8.3340999999999994</cx:pt>
          <cx:pt idx="17418">0</cx:pt>
          <cx:pt idx="17419">0</cx:pt>
          <cx:pt idx="17420">0</cx:pt>
          <cx:pt idx="17421">0</cx:pt>
          <cx:pt idx="17422">0</cx:pt>
          <cx:pt idx="17423">0</cx:pt>
          <cx:pt idx="17424">11.0031</cx:pt>
          <cx:pt idx="17425">10.9458</cx:pt>
          <cx:pt idx="17426">9.5635999999999992</cx:pt>
          <cx:pt idx="17427">8.4834999999999994</cx:pt>
          <cx:pt idx="17428">0</cx:pt>
          <cx:pt idx="17429">10.680199999999999</cx:pt>
          <cx:pt idx="17430">0.60499999999999998</cx:pt>
          <cx:pt idx="17431">7.7697000000000003</cx:pt>
          <cx:pt idx="17432">8.5609999999999999</cx:pt>
          <cx:pt idx="17433">8.0619999999999994</cx:pt>
          <cx:pt idx="17434">12.006399999999999</cx:pt>
          <cx:pt idx="17435">9.0995000000000008</cx:pt>
          <cx:pt idx="17436">0</cx:pt>
          <cx:pt idx="17437">9.9597999999999995</cx:pt>
          <cx:pt idx="17438">12.017899999999999</cx:pt>
          <cx:pt idx="17439">10.714399999999999</cx:pt>
          <cx:pt idx="17440">0</cx:pt>
          <cx:pt idx="17441">7.5307000000000004</cx:pt>
          <cx:pt idx="17442">0</cx:pt>
          <cx:pt idx="17443">9.1519999999999992</cx:pt>
          <cx:pt idx="17444">0</cx:pt>
          <cx:pt idx="17445">2.6939000000000002</cx:pt>
          <cx:pt idx="17446">0</cx:pt>
          <cx:pt idx="17447">9.9070999999999998</cx:pt>
          <cx:pt idx="17448">0</cx:pt>
          <cx:pt idx="17449">0</cx:pt>
          <cx:pt idx="17450">10.9657</cx:pt>
          <cx:pt idx="17451">0</cx:pt>
          <cx:pt idx="17452">3.9133</cx:pt>
          <cx:pt idx="17453">0.60499999999999998</cx:pt>
          <cx:pt idx="17454">3.5762999999999998</cx:pt>
          <cx:pt idx="17455">0.33400000000000002</cx:pt>
          <cx:pt idx="17456">0.60499999999999998</cx:pt>
          <cx:pt idx="17457">4.3231000000000002</cx:pt>
          <cx:pt idx="17458">1.4975000000000001</cx:pt>
          <cx:pt idx="17459">5.5636000000000001</cx:pt>
          <cx:pt idx="17460">8.3765999999999998</cx:pt>
          <cx:pt idx="17461">7.7385999999999999</cx:pt>
          <cx:pt idx="17462">3.4112</cx:pt>
          <cx:pt idx="17463">3.3388</cx:pt>
          <cx:pt idx="17464">13.8681</cx:pt>
          <cx:pt idx="17465">1.6248</cx:pt>
          <cx:pt idx="17466">0</cx:pt>
          <cx:pt idx="17467">5.0396999999999998</cx:pt>
          <cx:pt idx="17468">6.6951000000000001</cx:pt>
          <cx:pt idx="17469">7.9139999999999997</cx:pt>
          <cx:pt idx="17470">4.4996</cx:pt>
          <cx:pt idx="17471">7.8322000000000003</cx:pt>
          <cx:pt idx="17472">10.124700000000001</cx:pt>
          <cx:pt idx="17473">13.261100000000001</cx:pt>
          <cx:pt idx="17474">2.2162999999999999</cx:pt>
          <cx:pt idx="17475">1.6248</cx:pt>
          <cx:pt idx="17476">4.1852999999999998</cx:pt>
          <cx:pt idx="17477">0.60499999999999998</cx:pt>
          <cx:pt idx="17478">0</cx:pt>
          <cx:pt idx="17479">0.60499999999999998</cx:pt>
          <cx:pt idx="17480">0.33400000000000002</cx:pt>
          <cx:pt idx="17481">0</cx:pt>
          <cx:pt idx="17482">6.3940000000000001</cx:pt>
          <cx:pt idx="17483">9.7405000000000008</cx:pt>
          <cx:pt idx="17484">9.1354000000000006</cx:pt>
          <cx:pt idx="17485">11.1669</cx:pt>
          <cx:pt idx="17486">9.7492999999999999</cx:pt>
          <cx:pt idx="17487">8.8617000000000008</cx:pt>
          <cx:pt idx="17488">6.6512000000000002</cx:pt>
          <cx:pt idx="17489">2.7507999999999999</cx:pt>
          <cx:pt idx="17490">0</cx:pt>
          <cx:pt idx="17491">0</cx:pt>
          <cx:pt idx="17492">0</cx:pt>
          <cx:pt idx="17493">0</cx:pt>
          <cx:pt idx="17494">1.9507000000000001</cx:pt>
          <cx:pt idx="17495">10.1517</cx:pt>
          <cx:pt idx="17496">7.8567999999999998</cx:pt>
          <cx:pt idx="17497">9.4457000000000004</cx:pt>
          <cx:pt idx="17498">8.2904</cx:pt>
          <cx:pt idx="17499">0</cx:pt>
          <cx:pt idx="17500">0</cx:pt>
          <cx:pt idx="17501">11.0595</cx:pt>
          <cx:pt idx="17502">0</cx:pt>
          <cx:pt idx="17503">2.4405999999999999</cx:pt>
          <cx:pt idx="17504">9.7260000000000009</cx:pt>
          <cx:pt idx="17505">6.0753000000000004</cx:pt>
          <cx:pt idx="17506">9.9055999999999997</cx:pt>
          <cx:pt idx="17507">0.60499999999999998</cx:pt>
          <cx:pt idx="17508">8.6701999999999995</cx:pt>
          <cx:pt idx="17509">7.1726999999999999</cx:pt>
          <cx:pt idx="17510">9.9488000000000003</cx:pt>
          <cx:pt idx="17511">8.8422000000000001</cx:pt>
          <cx:pt idx="17512">9.4611999999999998</cx:pt>
          <cx:pt idx="17513">0.33400000000000002</cx:pt>
          <cx:pt idx="17514">9.0328999999999997</cx:pt>
          <cx:pt idx="17515">7.9584999999999999</cx:pt>
          <cx:pt idx="17516">5.7996999999999996</cx:pt>
          <cx:pt idx="17517">6.4118000000000004</cx:pt>
          <cx:pt idx="17518">0</cx:pt>
          <cx:pt idx="17519">8.8953000000000007</cx:pt>
          <cx:pt idx="17520">5.1020000000000003</cx:pt>
          <cx:pt idx="17521">0</cx:pt>
          <cx:pt idx="17522">3.2227999999999999</cx:pt>
          <cx:pt idx="17523">5.1020000000000003</cx:pt>
          <cx:pt idx="17524">4.6717000000000004</cx:pt>
          <cx:pt idx="17525">0</cx:pt>
          <cx:pt idx="17526">6.9627999999999997</cx:pt>
          <cx:pt idx="17527">6.8948999999999998</cx:pt>
          <cx:pt idx="17528">6.1878000000000002</cx:pt>
          <cx:pt idx="17529">9.9967000000000006</cx:pt>
          <cx:pt idx="17530">9.9635999999999996</cx:pt>
          <cx:pt idx="17531">9.2766000000000002</cx:pt>
          <cx:pt idx="17532">9.3805999999999994</cx:pt>
          <cx:pt idx="17533">6.3440000000000003</cx:pt>
          <cx:pt idx="17534">9.5847999999999995</cx:pt>
          <cx:pt idx="17535">10.7552</cx:pt>
          <cx:pt idx="17536">9.1826000000000008</cx:pt>
          <cx:pt idx="17537">0</cx:pt>
          <cx:pt idx="17538">0.33400000000000002</cx:pt>
          <cx:pt idx="17539">10.3994</cx:pt>
          <cx:pt idx="17540">7.8354999999999997</cx:pt>
          <cx:pt idx="17541">2.0447000000000002</cx:pt>
          <cx:pt idx="17542">8.6080000000000005</cx:pt>
          <cx:pt idx="17543">11.9879</cx:pt>
          <cx:pt idx="17544">7.5826000000000002</cx:pt>
          <cx:pt idx="17545">0</cx:pt>
          <cx:pt idx="17546">10.2697</cx:pt>
          <cx:pt idx="17547">1.03</cx:pt>
          <cx:pt idx="17548">11.5184</cx:pt>
          <cx:pt idx="17549">1.2032</cx:pt>
          <cx:pt idx="17550">11.470599999999999</cx:pt>
          <cx:pt idx="17551">9.1788000000000007</cx:pt>
          <cx:pt idx="17552">7.7846000000000002</cx:pt>
          <cx:pt idx="17553">6.4850000000000003</cx:pt>
          <cx:pt idx="17554">8.2782999999999998</cx:pt>
          <cx:pt idx="17555">1.7418</cx:pt>
          <cx:pt idx="17556">7.2854000000000001</cx:pt>
          <cx:pt idx="17557">8.8175000000000008</cx:pt>
          <cx:pt idx="17558">8.109</cx:pt>
          <cx:pt idx="17559">9.5520999999999994</cx:pt>
          <cx:pt idx="17560">9.2434999999999992</cx:pt>
          <cx:pt idx="17561">10.472200000000001</cx:pt>
          <cx:pt idx="17562">9.1294000000000004</cx:pt>
          <cx:pt idx="17563">0</cx:pt>
          <cx:pt idx="17564">10.4777</cx:pt>
          <cx:pt idx="17565">6.4466999999999999</cx:pt>
          <cx:pt idx="17566">0.33400000000000002</cx:pt>
          <cx:pt idx="17567">7.3329000000000004</cx:pt>
          <cx:pt idx="17568">11.686299999999999</cx:pt>
          <cx:pt idx="17569">5.532</cx:pt>
          <cx:pt idx="17570">4.1531000000000002</cx:pt>
          <cx:pt idx="17571">6.101</cx:pt>
          <cx:pt idx="17572">8.4342000000000006</cx:pt>
          <cx:pt idx="17573">9.4467999999999996</cx:pt>
          <cx:pt idx="17574">10.7432</cx:pt>
          <cx:pt idx="17575">1.7418</cx:pt>
          <cx:pt idx="17576">9.4929000000000006</cx:pt>
          <cx:pt idx="17577">11.1029</cx:pt>
          <cx:pt idx="17578">8.6867999999999999</cx:pt>
          <cx:pt idx="17579">10.446300000000001</cx:pt>
          <cx:pt idx="17580">7.2537000000000003</cx:pt>
          <cx:pt idx="17581">9.0960999999999999</cx:pt>
          <cx:pt idx="17582">0.60499999999999998</cx:pt>
          <cx:pt idx="17583">9.8930000000000007</cx:pt>
          <cx:pt idx="17584">10.3323</cx:pt>
          <cx:pt idx="17585">0</cx:pt>
          <cx:pt idx="17586">9.2463999999999995</cx:pt>
          <cx:pt idx="17587">0</cx:pt>
          <cx:pt idx="17588">4.9028</cx:pt>
          <cx:pt idx="17589">9.0600000000000005</cx:pt>
          <cx:pt idx="17590">7.9794999999999998</cx:pt>
          <cx:pt idx="17591">11.435700000000001</cx:pt>
          <cx:pt idx="17592">6.5625</cx:pt>
          <cx:pt idx="17593">3.4112</cx:pt>
          <cx:pt idx="17594">11.222</cx:pt>
          <cx:pt idx="17595">3.9863</cx:pt>
          <cx:pt idx="17596">2.7507999999999999</cx:pt>
          <cx:pt idx="17597">1.6248</cx:pt>
          <cx:pt idx="17598">0</cx:pt>
          <cx:pt idx="17599">7.8437000000000001</cx:pt>
          <cx:pt idx="17600">7.5629</cx:pt>
          <cx:pt idx="17601">11.0101</cx:pt>
          <cx:pt idx="17602">0.33400000000000002</cx:pt>
          <cx:pt idx="17603">9.7825000000000006</cx:pt>
          <cx:pt idx="17604">0.83309999999999995</cx:pt>
          <cx:pt idx="17605">7.3696000000000002</cx:pt>
          <cx:pt idx="17606">9.5456000000000003</cx:pt>
          <cx:pt idx="17607">5.6505999999999998</cx:pt>
          <cx:pt idx="17608">8.6031999999999993</cx:pt>
          <cx:pt idx="17609">7.4077000000000002</cx:pt>
          <cx:pt idx="17610">10.810499999999999</cx:pt>
          <cx:pt idx="17611">1.8500000000000001</cx:pt>
          <cx:pt idx="17612">10.5931</cx:pt>
          <cx:pt idx="17613">8.4431999999999992</cx:pt>
          <cx:pt idx="17614">7.9854000000000003</cx:pt>
          <cx:pt idx="17615">11.0061</cx:pt>
          <cx:pt idx="17616">6.7061999999999999</cx:pt>
          <cx:pt idx="17617">0</cx:pt>
          <cx:pt idx="17618">0</cx:pt>
          <cx:pt idx="17619">0</cx:pt>
          <cx:pt idx="17620">2.2949999999999999</cx:pt>
          <cx:pt idx="17621">8.7156000000000002</cx:pt>
          <cx:pt idx="17622">1.9507000000000001</cx:pt>
          <cx:pt idx="17623">0.33400000000000002</cx:pt>
          <cx:pt idx="17624">10.673299999999999</cx:pt>
          <cx:pt idx="17625">7.7244000000000002</cx:pt>
          <cx:pt idx="17626">7.3258000000000001</cx:pt>
          <cx:pt idx="17627">8.2012999999999998</cx:pt>
          <cx:pt idx="17628">8.0083000000000002</cx:pt>
          <cx:pt idx="17629">8.7192000000000007</cx:pt>
          <cx:pt idx="17630">4.1002000000000001</cx:pt>
          <cx:pt idx="17631">10.1776</cx:pt>
          <cx:pt idx="17632">0</cx:pt>
          <cx:pt idx="17633">11.5268</cx:pt>
          <cx:pt idx="17634">8.8649000000000004</cx:pt>
          <cx:pt idx="17635">8.9699000000000009</cx:pt>
          <cx:pt idx="17636">10.7117</cx:pt>
          <cx:pt idx="17637">2.3696000000000002</cx:pt>
          <cx:pt idx="17638">9.4407999999999994</cx:pt>
          <cx:pt idx="17639">9.6656999999999993</cx:pt>
          <cx:pt idx="17640">8.0406999999999993</cx:pt>
          <cx:pt idx="17641">1.8500000000000001</cx:pt>
          <cx:pt idx="17642">8.5062999999999995</cx:pt>
          <cx:pt idx="17643">7.5667999999999997</cx:pt>
          <cx:pt idx="17644">10.6982</cx:pt>
          <cx:pt idx="17645">4.4660000000000002</cx:pt>
          <cx:pt idx="17646">2.0447000000000002</cx:pt>
          <cx:pt idx="17647">0.60499999999999998</cx:pt>
          <cx:pt idx="17648">7.6974999999999998</cx:pt>
          <cx:pt idx="17649">6.8532999999999999</cx:pt>
          <cx:pt idx="17650">2.9584999999999999</cx:pt>
          <cx:pt idx="17651">0</cx:pt>
          <cx:pt idx="17652">10.045500000000001</cx:pt>
          <cx:pt idx="17653">8.6793999999999993</cx:pt>
          <cx:pt idx="17654">8.3476999999999997</cx:pt>
          <cx:pt idx="17655">10.6981</cx:pt>
          <cx:pt idx="17656">11.800000000000001</cx:pt>
          <cx:pt idx="17657">0</cx:pt>
          <cx:pt idx="17658">9.6839999999999993</cx:pt>
          <cx:pt idx="17659">9.9013000000000009</cx:pt>
          <cx:pt idx="17660">9.9133999999999993</cx:pt>
          <cx:pt idx="17661">6.4219999999999997</cx:pt>
          <cx:pt idx="17662">9.4515999999999991</cx:pt>
          <cx:pt idx="17663">8.5459999999999994</cx:pt>
          <cx:pt idx="17664">0</cx:pt>
          <cx:pt idx="17665">7.1647999999999996</cx:pt>
          <cx:pt idx="17666">9.9019999999999992</cx:pt>
          <cx:pt idx="17667">2.4405999999999999</cx:pt>
          <cx:pt idx="17668">0</cx:pt>
          <cx:pt idx="17669">0</cx:pt>
          <cx:pt idx="17670">0</cx:pt>
          <cx:pt idx="17671">6.9043000000000001</cx:pt>
          <cx:pt idx="17672">10.509</cx:pt>
          <cx:pt idx="17673">4.9882</cx:pt>
          <cx:pt idx="17674">11.6424</cx:pt>
          <cx:pt idx="17675">0</cx:pt>
          <cx:pt idx="17676">0.33400000000000002</cx:pt>
          <cx:pt idx="17677">8.4199999999999999</cx:pt>
          <cx:pt idx="17678">0</cx:pt>
          <cx:pt idx="17679">0</cx:pt>
          <cx:pt idx="17680">0</cx:pt>
          <cx:pt idx="17681">0</cx:pt>
          <cx:pt idx="17682">0</cx:pt>
          <cx:pt idx="17683">0</cx:pt>
          <cx:pt idx="17684">0</cx:pt>
          <cx:pt idx="17685">3.4112</cx:pt>
          <cx:pt idx="17686">8.2402999999999995</cx:pt>
          <cx:pt idx="17687">5.0461999999999998</cx:pt>
          <cx:pt idx="17688">3.3755000000000002</cx:pt>
          <cx:pt idx="17689">8.5709999999999997</cx:pt>
          <cx:pt idx="17690">4.2656999999999998</cx:pt>
          <cx:pt idx="17691">7.8173000000000004</cx:pt>
          <cx:pt idx="17692">6.2285000000000004</cx:pt>
          <cx:pt idx="17693">11.188800000000001</cx:pt>
          <cx:pt idx="17694">6.3532000000000002</cx:pt>
          <cx:pt idx="17695">8.8673000000000002</cx:pt>
          <cx:pt idx="17696">0.83309999999999995</cx:pt>
          <cx:pt idx="17697">6.1513</cx:pt>
          <cx:pt idx="17698">8.0938999999999997</cx:pt>
          <cx:pt idx="17699">10.953799999999999</cx:pt>
          <cx:pt idx="17700">5.0688000000000004</cx:pt>
          <cx:pt idx="17701">6.3806000000000003</cx:pt>
          <cx:pt idx="17702">0</cx:pt>
          <cx:pt idx="17703">0</cx:pt>
          <cx:pt idx="17704">7.3228999999999997</cx:pt>
          <cx:pt idx="17705">7.4977999999999998</cx:pt>
          <cx:pt idx="17706">7.3140000000000001</cx:pt>
          <cx:pt idx="17707">6.0528000000000004</cx:pt>
          <cx:pt idx="17708">0</cx:pt>
          <cx:pt idx="17709">8.6784999999999997</cx:pt>
          <cx:pt idx="17710">9.8897999999999993</cx:pt>
          <cx:pt idx="17711">10.101000000000001</cx:pt>
          <cx:pt idx="17712">0</cx:pt>
          <cx:pt idx="17713">1.2032</cx:pt>
          <cx:pt idx="17714">10.078900000000001</cx:pt>
          <cx:pt idx="17715">5.4745999999999997</cx:pt>
          <cx:pt idx="17716">10.829599999999999</cx:pt>
          <cx:pt idx="17717">3.0059999999999998</cx:pt>
          <cx:pt idx="17718">8.2674000000000003</cx:pt>
          <cx:pt idx="17719">4.1852999999999998</cx:pt>
          <cx:pt idx="17720">5.8265000000000002</cx:pt>
          <cx:pt idx="17721">8.8528000000000002</cx:pt>
          <cx:pt idx="17722">4.1002000000000001</cx:pt>
          <cx:pt idx="17723">5.5175000000000001</cx:pt>
          <cx:pt idx="17724">1.2032</cx:pt>
          <cx:pt idx="17725">0</cx:pt>
          <cx:pt idx="17726">6.9657999999999998</cx:pt>
          <cx:pt idx="17727">6.633</cx:pt>
          <cx:pt idx="17728">7.7011000000000003</cx:pt>
          <cx:pt idx="17729">9.6301000000000005</cx:pt>
          <cx:pt idx="17730">7.4663000000000004</cx:pt>
          <cx:pt idx="17731">12.2326</cx:pt>
          <cx:pt idx="17732">7.2138</cx:pt>
          <cx:pt idx="17733">7.2389000000000001</cx:pt>
          <cx:pt idx="17734">0.60499999999999998</cx:pt>
          <cx:pt idx="17735">9.5550999999999995</cx:pt>
          <cx:pt idx="17736">10.185700000000001</cx:pt>
          <cx:pt idx="17737">11.234400000000001</cx:pt>
          <cx:pt idx="17738">6.2233000000000001</cx:pt>
          <cx:pt idx="17739">11.3545</cx:pt>
          <cx:pt idx="17740">0</cx:pt>
          <cx:pt idx="17741">6.6989999999999998</cx:pt>
          <cx:pt idx="17742">8.6300000000000008</cx:pt>
          <cx:pt idx="17743">9.5601000000000003</cx:pt>
          <cx:pt idx="17744">12.2559</cx:pt>
          <cx:pt idx="17745">8.2078000000000007</cx:pt>
          <cx:pt idx="17746">5.9653</cx:pt>
          <cx:pt idx="17747">0</cx:pt>
          <cx:pt idx="17748">0.60499999999999998</cx:pt>
          <cx:pt idx="17749">9.3963000000000001</cx:pt>
          <cx:pt idx="17750">8.8041</cx:pt>
          <cx:pt idx="17751">0</cx:pt>
          <cx:pt idx="17752">8.4406999999999996</cx:pt>
          <cx:pt idx="17753">8.0595999999999997</cx:pt>
          <cx:pt idx="17754">3.0059999999999998</cx:pt>
          <cx:pt idx="17755">5.2595000000000001</cx:pt>
          <cx:pt idx="17756">9.2378999999999998</cx:pt>
          <cx:pt idx="17757">4.4996</cx:pt>
          <cx:pt idx="17758">6.2969999999999997</cx:pt>
          <cx:pt idx="17759">2.4405999999999999</cx:pt>
          <cx:pt idx="17760">0.60499999999999998</cx:pt>
          <cx:pt idx="17761">0.33400000000000002</cx:pt>
          <cx:pt idx="17762">6.3715000000000002</cx:pt>
          <cx:pt idx="17763">0</cx:pt>
          <cx:pt idx="17764">0.60499999999999998</cx:pt>
          <cx:pt idx="17765">0</cx:pt>
          <cx:pt idx="17766">0</cx:pt>
          <cx:pt idx="17767">6.9071999999999996</cx:pt>
          <cx:pt idx="17768">7.4512999999999998</cx:pt>
          <cx:pt idx="17769">4.9522000000000004</cx:pt>
          <cx:pt idx="17770">10.317299999999999</cx:pt>
          <cx:pt idx="17771">10.703900000000001</cx:pt>
          <cx:pt idx="17772">11.956099999999999</cx:pt>
          <cx:pt idx="17773">0</cx:pt>
          <cx:pt idx="17774">4.1852999999999998</cx:pt>
          <cx:pt idx="17775">10.813000000000001</cx:pt>
          <cx:pt idx="17776">10.148099999999999</cx:pt>
          <cx:pt idx="17777">8.6721000000000004</cx:pt>
          <cx:pt idx="17778">13.5947</cx:pt>
          <cx:pt idx="17779">4.7008999999999999</cx:pt>
          <cx:pt idx="17780">8.7708999999999993</cx:pt>
          <cx:pt idx="17781">9.2705000000000002</cx:pt>
          <cx:pt idx="17782">4.7294999999999998</cx:pt>
          <cx:pt idx="17783">12.3424</cx:pt>
          <cx:pt idx="17784">14.310499999999999</cx:pt>
          <cx:pt idx="17785">5.0799000000000003</cx:pt>
          <cx:pt idx="17786">10.182499999999999</cx:pt>
          <cx:pt idx="17787">10.2033</cx:pt>
          <cx:pt idx="17788">1.8500000000000001</cx:pt>
          <cx:pt idx="17789">7.3186999999999998</cx:pt>
          <cx:pt idx="17790">9.8645999999999994</cx:pt>
          <cx:pt idx="17791">11.536</cx:pt>
          <cx:pt idx="17792">9.5950000000000006</cx:pt>
          <cx:pt idx="17793">12.476000000000001</cx:pt>
          <cx:pt idx="17794">6.5304000000000002</cx:pt>
          <cx:pt idx="17795">4.0098000000000003</cx:pt>
          <cx:pt idx="17796">7.8289</cx:pt>
          <cx:pt idx="17797">10.4352</cx:pt>
          <cx:pt idx="17798">3.177</cx:pt>
          <cx:pt idx="17799">11.109500000000001</cx:pt>
          <cx:pt idx="17800">0.33400000000000002</cx:pt>
          <cx:pt idx="17801">9.7104999999999997</cx:pt>
          <cx:pt idx="17802">7.5488999999999997</cx:pt>
          <cx:pt idx="17803">0</cx:pt>
          <cx:pt idx="17804">9.2103000000000002</cx:pt>
          <cx:pt idx="17805">0</cx:pt>
          <cx:pt idx="17806">8.9187999999999992</cx:pt>
          <cx:pt idx="17807">9.6310000000000002</cx:pt>
          <cx:pt idx="17808">5.8331</cx:pt>
          <cx:pt idx="17809">9.7864000000000004</cx:pt>
          <cx:pt idx="17810">12.9542</cx:pt>
          <cx:pt idx="17811">0.83309999999999995</cx:pt>
          <cx:pt idx="17812">10.2182</cx:pt>
          <cx:pt idx="17813">8.0938999999999997</cx:pt>
          <cx:pt idx="17814">5.5010000000000003</cx:pt>
          <cx:pt idx="17815">9.4532000000000007</cx:pt>
          <cx:pt idx="17816">9.8663000000000007</cx:pt>
          <cx:pt idx="17817">5.8912000000000004</cx:pt>
          <cx:pt idx="17818">2.0447000000000002</cx:pt>
          <cx:pt idx="17819">7.5982000000000003</cx:pt>
          <cx:pt idx="17820">0</cx:pt>
          <cx:pt idx="17821">4.3418000000000001</cx:pt>
          <cx:pt idx="17822">8.0520999999999994</cx:pt>
          <cx:pt idx="17823">0.60499999999999998</cx:pt>
          <cx:pt idx="17824">11.7529</cx:pt>
          <cx:pt idx="17825">8.1623999999999999</cx:pt>
          <cx:pt idx="17826">8.1598000000000006</cx:pt>
          <cx:pt idx="17827">9.3934999999999995</cx:pt>
          <cx:pt idx="17828">13.015499999999999</cx:pt>
          <cx:pt idx="17829">10.821300000000001</cx:pt>
          <cx:pt idx="17830">6.2134</cx:pt>
          <cx:pt idx="17831">10.115600000000001</cx:pt>
          <cx:pt idx="17832">9.4047000000000001</cx:pt>
          <cx:pt idx="17833">5.7793999999999999</cx:pt>
          <cx:pt idx="17834">7.7698999999999998</cx:pt>
          <cx:pt idx="17835">9.2614000000000001</cx:pt>
          <cx:pt idx="17836">9.3975000000000009</cx:pt>
          <cx:pt idx="17837">9.1132000000000009</cx:pt>
          <cx:pt idx="17838">9.6465999999999994</cx:pt>
          <cx:pt idx="17839">7.3467000000000002</cx:pt>
          <cx:pt idx="17840">4.9028</cx:pt>
          <cx:pt idx="17841">1.3577999999999999</cx:pt>
          <cx:pt idx="17842">9.2478999999999996</cx:pt>
          <cx:pt idx="17843">3.5459999999999998</cx:pt>
          <cx:pt idx="17844">8.1806999999999999</cx:pt>
          <cx:pt idx="17845">0</cx:pt>
          <cx:pt idx="17846">6.0068000000000001</cx:pt>
          <cx:pt idx="17847">7.6718999999999999</cx:pt>
          <cx:pt idx="17848">8.0350000000000001</cx:pt>
          <cx:pt idx="17849">4.3418000000000001</cx:pt>
          <cx:pt idx="17850">7.2998000000000003</cx:pt>
          <cx:pt idx="17851">6.6285999999999996</cx:pt>
          <cx:pt idx="17852">9.1995000000000005</cx:pt>
          <cx:pt idx="17853">8.8984000000000005</cx:pt>
          <cx:pt idx="17854">9.2279</cx:pt>
          <cx:pt idx="17855">13.348000000000001</cx:pt>
          <cx:pt idx="17856">4.2260999999999997</cx:pt>
          <cx:pt idx="17857">5.2770000000000001</cx:pt>
          <cx:pt idx="17858">10.200100000000001</cx:pt>
          <cx:pt idx="17859">3.7271999999999998</cx:pt>
          <cx:pt idx="17860">6.6844999999999999</cx:pt>
          <cx:pt idx="17861">10.3942</cx:pt>
          <cx:pt idx="17862">0</cx:pt>
          <cx:pt idx="17863">0</cx:pt>
          <cx:pt idx="17864">8.5609999999999999</cx:pt>
          <cx:pt idx="17865">5.5338000000000003</cx:pt>
          <cx:pt idx="17866">0</cx:pt>
          <cx:pt idx="17867">7.1882000000000001</cx:pt>
          <cx:pt idx="17868">8.8157999999999994</cx:pt>
          <cx:pt idx="17869">12.3089</cx:pt>
          <cx:pt idx="17870">9.1722999999999999</cx:pt>
          <cx:pt idx="17871">10.7218</cx:pt>
          <cx:pt idx="17872">0</cx:pt>
          <cx:pt idx="17873">4.7606000000000002</cx:pt>
          <cx:pt idx="17874">11.992900000000001</cx:pt>
          <cx:pt idx="17875">12.539199999999999</cx:pt>
          <cx:pt idx="17876">0.60499999999999998</cx:pt>
          <cx:pt idx="17877">8.0690000000000008</cx:pt>
          <cx:pt idx="17878">13.730499999999999</cx:pt>
          <cx:pt idx="17879">0</cx:pt>
          <cx:pt idx="17880">6.1192000000000002</cx:pt>
          <cx:pt idx="17881">10.186299999999999</cx:pt>
          <cx:pt idx="17882">7.5708000000000002</cx:pt>
          <cx:pt idx="17883">1.2032</cx:pt>
          <cx:pt idx="17884">0.60009999999999997</cx:pt>
          <cx:pt idx="17885">13.6648</cx:pt>
          <cx:pt idx="17886">0</cx:pt>
          <cx:pt idx="17887">10.894</cx:pt>
          <cx:pt idx="17888">10.821300000000001</cx:pt>
          <cx:pt idx="17889">0</cx:pt>
          <cx:pt idx="17890">0</cx:pt>
          <cx:pt idx="17891">7.8841000000000001</cx:pt>
          <cx:pt idx="17892">8.9631000000000007</cx:pt>
          <cx:pt idx="17893">9.0328999999999997</cx:pt>
          <cx:pt idx="17894">6.7317</cx:pt>
          <cx:pt idx="17895">6.5506000000000002</cx:pt>
          <cx:pt idx="17896">6.9414999999999996</cx:pt>
          <cx:pt idx="17897">9.1401000000000003</cx:pt>
          <cx:pt idx="17898">1.3577999999999999</cx:pt>
          <cx:pt idx="17899">0.33400000000000002</cx:pt>
          <cx:pt idx="17900">5.7446999999999999</cx:pt>
          <cx:pt idx="17901">7.3673000000000002</cx:pt>
          <cx:pt idx="17902">0.83309999999999995</cx:pt>
          <cx:pt idx="17903">7.8761000000000001</cx:pt>
          <cx:pt idx="17904">7.2213000000000003</cx:pt>
          <cx:pt idx="17905">0</cx:pt>
          <cx:pt idx="17906">9.2958999999999996</cx:pt>
          <cx:pt idx="17907">7.9015000000000004</cx:pt>
          <cx:pt idx="17908">9.2392000000000003</cx:pt>
          <cx:pt idx="17909">10.6745</cx:pt>
          <cx:pt idx="17910">0.33400000000000002</cx:pt>
          <cx:pt idx="17911">4.9276999999999997</cx:pt>
          <cx:pt idx="17912">3.8365</cx:pt>
          <cx:pt idx="17913">1.03</cx:pt>
          <cx:pt idx="17914">11.0002</cx:pt>
          <cx:pt idx="17915">9.4606999999999992</cx:pt>
          <cx:pt idx="17916">3.5779000000000001</cx:pt>
          <cx:pt idx="17917">9.4451000000000001</cx:pt>
          <cx:pt idx="17918">8.5227000000000004</cx:pt>
          <cx:pt idx="17919">10.1744</cx:pt>
          <cx:pt idx="17920">0</cx:pt>
          <cx:pt idx="17921">0</cx:pt>
          <cx:pt idx="17922">11.402200000000001</cx:pt>
          <cx:pt idx="17923">11.9946</cx:pt>
          <cx:pt idx="17924">9.1526999999999994</cx:pt>
          <cx:pt idx="17925">11.0402</cx:pt>
          <cx:pt idx="17926">8.5856999999999992</cx:pt>
          <cx:pt idx="17927">6.8981000000000003</cx:pt>
          <cx:pt idx="17928">7.5449000000000002</cx:pt>
          <cx:pt idx="17929">4.6569000000000003</cx:pt>
          <cx:pt idx="17930">6.3159999999999998</cx:pt>
          <cx:pt idx="17931">4.7850999999999999</cx:pt>
          <cx:pt idx="17932">1.4975000000000001</cx:pt>
          <cx:pt idx="17933">5.2176</cx:pt>
          <cx:pt idx="17934">8.4242000000000008</cx:pt>
          <cx:pt idx="17935">13.363099999999999</cx:pt>
          <cx:pt idx="17936">5.0799000000000003</cx:pt>
          <cx:pt idx="17937">4.0556999999999999</cx:pt>
          <cx:pt idx="17938">4.0098000000000003</cx:pt>
          <cx:pt idx="17939">10.5054</cx:pt>
          <cx:pt idx="17940">9.5661000000000005</cx:pt>
          <cx:pt idx="17941">0.83309999999999995</cx:pt>
          <cx:pt idx="17942">5.9950999999999999</cx:pt>
          <cx:pt idx="17943">10.296200000000001</cx:pt>
          <cx:pt idx="17944">7.5942999999999996</cx:pt>
          <cx:pt idx="17945">9.4419000000000004</cx:pt>
          <cx:pt idx="17946">0.83309999999999995</cx:pt>
          <cx:pt idx="17947">8.9219000000000008</cx:pt>
          <cx:pt idx="17948">3.7271999999999998</cx:pt>
          <cx:pt idx="17949">10.3659</cx:pt>
          <cx:pt idx="17950">1.03</cx:pt>
          <cx:pt idx="17951">9.2620000000000005</cx:pt>
          <cx:pt idx="17952">8.9773999999999994</cx:pt>
          <cx:pt idx="17953">6.6989999999999998</cx:pt>
          <cx:pt idx="17954">4.2656999999999998</cx:pt>
          <cx:pt idx="17955">0.60499999999999998</cx:pt>
          <cx:pt idx="17956">4.4141000000000004</cx:pt>
          <cx:pt idx="17957">0</cx:pt>
          <cx:pt idx="17958">9.625</cx:pt>
          <cx:pt idx="17959">7.8056000000000001</cx:pt>
          <cx:pt idx="17960">7.0995999999999997</cx:pt>
          <cx:pt idx="17961">10.999599999999999</cx:pt>
          <cx:pt idx="17962">11.0143</cx:pt>
          <cx:pt idx="17963">0</cx:pt>
          <cx:pt idx="17964">0</cx:pt>
          <cx:pt idx="17965">10.691000000000001</cx:pt>
          <cx:pt idx="17966">10.036899999999999</cx:pt>
          <cx:pt idx="17967">7.6718999999999999</cx:pt>
          <cx:pt idx="17968">0</cx:pt>
          <cx:pt idx="17969">6.9291999999999998</cx:pt>
          <cx:pt idx="17970">5.3246000000000002</cx:pt>
          <cx:pt idx="17971">7.1243999999999996</cx:pt>
          <cx:pt idx="17972">9.7193000000000005</cx:pt>
          <cx:pt idx="17973">0.33400000000000002</cx:pt>
          <cx:pt idx="17974">10.1013</cx:pt>
          <cx:pt idx="17975">7.5629</cx:pt>
          <cx:pt idx="17976">2.2949999999999999</cx:pt>
          <cx:pt idx="17977">6.2826000000000004</cx:pt>
          <cx:pt idx="17978">9.9343000000000004</cx:pt>
          <cx:pt idx="17979">0</cx:pt>
          <cx:pt idx="17980">9.7515000000000001</cx:pt>
          <cx:pt idx="17981">10.492599999999999</cx:pt>
          <cx:pt idx="17982">3.1400000000000001</cx:pt>
          <cx:pt idx="17983">9.3727</cx:pt>
          <cx:pt idx="17984">3.0966999999999998</cx:pt>
          <cx:pt idx="17985">0</cx:pt>
          <cx:pt idx="17986">9.7614999999999998</cx:pt>
          <cx:pt idx="17987">4.7294999999999998</cx:pt>
          <cx:pt idx="17988">7.9927999999999999</cx:pt>
          <cx:pt idx="17989">3.5171000000000001</cx:pt>
          <cx:pt idx="17990">1.6248</cx:pt>
          <cx:pt idx="17991">8.7362000000000002</cx:pt>
          <cx:pt idx="17992">3.7553000000000001</cx:pt>
          <cx:pt idx="17993">9.9122000000000003</cx:pt>
          <cx:pt idx="17994">2.8584000000000001</cx:pt>
          <cx:pt idx="17995">9.8361000000000001</cx:pt>
          <cx:pt idx="17996">11.236000000000001</cx:pt>
          <cx:pt idx="17997">6.0640999999999998</cx:pt>
          <cx:pt idx="17998">10.090199999999999</cx:pt>
          <cx:pt idx="17999">2.8056000000000001</cx:pt>
          <cx:pt idx="18000">0</cx:pt>
          <cx:pt idx="18001">13.158300000000001</cx:pt>
          <cx:pt idx="18002">7.6193999999999997</cx:pt>
          <cx:pt idx="18003">1.6248</cx:pt>
          <cx:pt idx="18004">5.8132000000000001</cx:pt>
          <cx:pt idx="18005">7.4977999999999998</cx:pt>
          <cx:pt idx="18006">0.33400000000000002</cx:pt>
          <cx:pt idx="18007">10.4589</cx:pt>
          <cx:pt idx="18008">7.0978000000000003</cx:pt>
          <cx:pt idx="18009">12.043900000000001</cx:pt>
          <cx:pt idx="18010">9.1132000000000009</cx:pt>
          <cx:pt idx="18011">2.5082</cx:pt>
          <cx:pt idx="18012">0</cx:pt>
          <cx:pt idx="18013">9.5709999999999997</cx:pt>
          <cx:pt idx="18014">3.4112</cx:pt>
          <cx:pt idx="18015">12.808999999999999</cx:pt>
          <cx:pt idx="18016">7.9170999999999996</cx:pt>
          <cx:pt idx="18017">8.8658000000000001</cx:pt>
          <cx:pt idx="18018">0</cx:pt>
          <cx:pt idx="18019">11.9945</cx:pt>
          <cx:pt idx="18020">10.683199999999999</cx:pt>
          <cx:pt idx="18021">0</cx:pt>
          <cx:pt idx="18022">9.3394999999999992</cx:pt>
          <cx:pt idx="18023">7.2087000000000003</cx:pt>
          <cx:pt idx="18024">8.0220000000000002</cx:pt>
          <cx:pt idx="18025">1.2032</cx:pt>
          <cx:pt idx="18026">11.179399999999999</cx:pt>
          <cx:pt idx="18027">5.7305999999999999</cx:pt>
          <cx:pt idx="18028">7.7938000000000001</cx:pt>
          <cx:pt idx="18029">10.933400000000001</cx:pt>
          <cx:pt idx="18030">6.8136999999999999</cx:pt>
          <cx:pt idx="18031">9.7570999999999994</cx:pt>
          <cx:pt idx="18032">0</cx:pt>
          <cx:pt idx="18033">6.8948999999999998</cx:pt>
          <cx:pt idx="18034">10.152699999999999</cx:pt>
          <cx:pt idx="18035">0.33400000000000002</cx:pt>
          <cx:pt idx="18036">0</cx:pt>
          <cx:pt idx="18037">0</cx:pt>
          <cx:pt idx="18038">10.2005</cx:pt>
          <cx:pt idx="18039">0.33400000000000002</cx:pt>
          <cx:pt idx="18040">9.2620000000000005</cx:pt>
          <cx:pt idx="18041">7.6269999999999998</cx:pt>
          <cx:pt idx="18042">11.261699999999999</cx:pt>
          <cx:pt idx="18043">1.2032</cx:pt>
          <cx:pt idx="18044">2.9093</cx:pt>
          <cx:pt idx="18045">10.1934</cx:pt>
          <cx:pt idx="18046">10.5909</cx:pt>
          <cx:pt idx="18047">7.8289</cx:pt>
          <cx:pt idx="18048">0</cx:pt>
          <cx:pt idx="18049">12.200100000000001</cx:pt>
          <cx:pt idx="18050">8.7413000000000007</cx:pt>
          <cx:pt idx="18051">3.4112</cx:pt>
          <cx:pt idx="18052">9.2705000000000002</cx:pt>
          <cx:pt idx="18053">7.7732999999999999</cx:pt>
          <cx:pt idx="18054">9.3844999999999992</cx:pt>
          <cx:pt idx="18055">9.0556999999999999</cx:pt>
          <cx:pt idx="18056">0</cx:pt>
          <cx:pt idx="18057">11.583299999999999</cx:pt>
          <cx:pt idx="18058">9.9567999999999994</cx:pt>
          <cx:pt idx="18059">8.1184999999999992</cx:pt>
          <cx:pt idx="18060">1.03</cx:pt>
          <cx:pt idx="18061">10.132400000000001</cx:pt>
          <cx:pt idx="18062">9.3640000000000008</cx:pt>
          <cx:pt idx="18063">7.3444000000000003</cx:pt>
          <cx:pt idx="18064">2.6345999999999998</cx:pt>
          <cx:pt idx="18065">9.1891999999999996</cx:pt>
          <cx:pt idx="18066">8.4034999999999993</cx:pt>
          <cx:pt idx="18067">9.2272999999999996</cx:pt>
          <cx:pt idx="18068">12.009399999999999</cx:pt>
          <cx:pt idx="18069">9.2241999999999997</cx:pt>
          <cx:pt idx="18070">11.3293</cx:pt>
          <cx:pt idx="18071">0</cx:pt>
          <cx:pt idx="18072">9.4009999999999998</cx:pt>
          <cx:pt idx="18073">9.8036999999999992</cx:pt>
          <cx:pt idx="18074">8.3434000000000008</cx:pt>
          <cx:pt idx="18075">2.2949999999999999</cx:pt>
          <cx:pt idx="18076">0.60499999999999998</cx:pt>
          <cx:pt idx="18077">8.6272000000000002</cx:pt>
          <cx:pt idx="18078">8.2227999999999994</cx:pt>
          <cx:pt idx="18079">9.4435000000000002</cx:pt>
          <cx:pt idx="18080">0</cx:pt>
          <cx:pt idx="18081">8.6252999999999993</cx:pt>
          <cx:pt idx="18082">0</cx:pt>
          <cx:pt idx="18083">7.6749000000000001</cx:pt>
          <cx:pt idx="18084">6.2826000000000004</cx:pt>
          <cx:pt idx="18085">8.2515000000000001</cx:pt>
          <cx:pt idx="18086">6.6596000000000002</cx:pt>
          <cx:pt idx="18087">3.0966999999999998</cx:pt>
          <cx:pt idx="18088">6.7732999999999999</cx:pt>
          <cx:pt idx="18089">1.8500000000000001</cx:pt>
          <cx:pt idx="18090">2.2949999999999999</cx:pt>
          <cx:pt idx="18091">1.8500000000000001</cx:pt>
          <cx:pt idx="18092">3.5135000000000001</cx:pt>
          <cx:pt idx="18093">5.6280000000000001</cx:pt>
          <cx:pt idx="18094">2.5728</cx:pt>
          <cx:pt idx="18095">10.0106</cx:pt>
          <cx:pt idx="18096">7.6775000000000002</cx:pt>
          <cx:pt idx="18097">1.7418</cx:pt>
          <cx:pt idx="18098">10.449</cx:pt>
          <cx:pt idx="18099">0</cx:pt>
          <cx:pt idx="18100">5.0688000000000004</cx:pt>
          <cx:pt idx="18101">3.0055999999999998</cx:pt>
          <cx:pt idx="18102">7.8776999999999999</cx:pt>
          <cx:pt idx="18103">7.9987000000000004</cx:pt>
          <cx:pt idx="18104">7.2239000000000004</cx:pt>
          <cx:pt idx="18105">8.9257000000000009</cx:pt>
          <cx:pt idx="18106">9.6418999999999997</cx:pt>
          <cx:pt idx="18107">2.9093</cx:pt>
          <cx:pt idx="18108">12.3139</cx:pt>
          <cx:pt idx="18109">0</cx:pt>
          <cx:pt idx="18110">5.6280000000000001</cx:pt>
          <cx:pt idx="18111">7.6775000000000002</cx:pt>
          <cx:pt idx="18112">0.60499999999999998</cx:pt>
          <cx:pt idx="18113">8.6157000000000004</cx:pt>
          <cx:pt idx="18114">3.8098999999999998</cx:pt>
          <cx:pt idx="18115">0</cx:pt>
          <cx:pt idx="18116">6.5861999999999998</cx:pt>
          <cx:pt idx="18117">0</cx:pt>
          <cx:pt idx="18118">0</cx:pt>
          <cx:pt idx="18119">11.6836</cx:pt>
          <cx:pt idx="18120">11.629099999999999</cx:pt>
          <cx:pt idx="18121">0.60499999999999998</cx:pt>
          <cx:pt idx="18122">3.2625000000000002</cx:pt>
          <cx:pt idx="18123">9.5707000000000004</cx:pt>
          <cx:pt idx="18124">8.5571000000000002</cx:pt>
          <cx:pt idx="18125">10.4122</cx:pt>
          <cx:pt idx="18126">8.4916999999999998</cx:pt>
          <cx:pt idx="18127">7.6883999999999997</cx:pt>
          <cx:pt idx="18128">12.7812</cx:pt>
          <cx:pt idx="18129">8.7863000000000007</cx:pt>
          <cx:pt idx="18130">3.9380999999999999</cx:pt>
          <cx:pt idx="18131">8.0829000000000004</cx:pt>
          <cx:pt idx="18132">10.2736</cx:pt>
          <cx:pt idx="18133">10.416600000000001</cx:pt>
          <cx:pt idx="18134">8.4222000000000001</cx:pt>
          <cx:pt idx="18135">11.1027</cx:pt>
          <cx:pt idx="18136">9.8315999999999999</cx:pt>
          <cx:pt idx="18137">2.1331000000000002</cx:pt>
          <cx:pt idx="18138">0.33400000000000002</cx:pt>
          <cx:pt idx="18139">0.60499999999999998</cx:pt>
          <cx:pt idx="18140">10.0215</cx:pt>
          <cx:pt idx="18141">11.690200000000001</cx:pt>
          <cx:pt idx="18142">8.8544999999999998</cx:pt>
          <cx:pt idx="18143">10.543900000000001</cx:pt>
          <cx:pt idx="18144">2.2162999999999999</cx:pt>
          <cx:pt idx="18145">8.5381999999999998</cx:pt>
          <cx:pt idx="18146">3.9863</cx:pt>
          <cx:pt idx="18147">8.0090000000000003</cx:pt>
          <cx:pt idx="18148">9.5968</cx:pt>
          <cx:pt idx="18149">10.9224</cx:pt>
          <cx:pt idx="18150">11.162000000000001</cx:pt>
          <cx:pt idx="18151">3.4802</cx:pt>
          <cx:pt idx="18152">9.3795000000000002</cx:pt>
          <cx:pt idx="18153">0.33400000000000002</cx:pt>
          <cx:pt idx="18154">0.60499999999999998</cx:pt>
          <cx:pt idx="18155">4.9654999999999996</cx:pt>
          <cx:pt idx="18156">8.5915999999999997</cx:pt>
          <cx:pt idx="18157">10.5025</cx:pt>
          <cx:pt idx="18158">7.4874000000000001</cx:pt>
          <cx:pt idx="18159">8.9944000000000006</cx:pt>
          <cx:pt idx="18160">3.6395</cx:pt>
          <cx:pt idx="18161">5.3902000000000001</cx:pt>
          <cx:pt idx="18162">8.1999999999999993</cx:pt>
          <cx:pt idx="18163">0.33400000000000002</cx:pt>
          <cx:pt idx="18164">8.1910000000000007</cx:pt>
          <cx:pt idx="18165">7.1882000000000001</cx:pt>
          <cx:pt idx="18166">9.5145</cx:pt>
          <cx:pt idx="18167">3.0059999999999998</cx:pt>
          <cx:pt idx="18168">10.1881</cx:pt>
          <cx:pt idx="18169">8.3094999999999999</cx:pt>
          <cx:pt idx="18170">7.4077000000000002</cx:pt>
          <cx:pt idx="18171">3.8466999999999998</cx:pt>
          <cx:pt idx="18172">9.9800000000000004</cx:pt>
          <cx:pt idx="18173">3.9133</cx:pt>
          <cx:pt idx="18174">0</cx:pt>
          <cx:pt idx="18175">11.657999999999999</cx:pt>
          <cx:pt idx="18176">10.025499999999999</cx:pt>
          <cx:pt idx="18177">6.6323999999999996</cx:pt>
          <cx:pt idx="18178">9.9815000000000005</cx:pt>
          <cx:pt idx="18179">9.3318999999999992</cx:pt>
          <cx:pt idx="18180">0</cx:pt>
          <cx:pt idx="18181">10.1371</cx:pt>
          <cx:pt idx="18182">8.6376000000000008</cx:pt>
          <cx:pt idx="18183">0</cx:pt>
          <cx:pt idx="18184">2.8584000000000001</cx:pt>
          <cx:pt idx="18185">9.1905000000000001</cx:pt>
          <cx:pt idx="18186">2.5082</cx:pt>
          <cx:pt idx="18187">0</cx:pt>
          <cx:pt idx="18188">10.191599999999999</cx:pt>
          <cx:pt idx="18189">7.3966000000000003</cx:pt>
          <cx:pt idx="18190">9.0387000000000004</cx:pt>
          <cx:pt idx="18191">5.5816999999999997</cx:pt>
          <cx:pt idx="18192">8.5358999999999998</cx:pt>
          <cx:pt idx="18193">0.33400000000000002</cx:pt>
          <cx:pt idx="18194">1.3577999999999999</cx:pt>
          <cx:pt idx="18195">0</cx:pt>
          <cx:pt idx="18196">5.6654999999999998</cx:pt>
          <cx:pt idx="18197">5.6875</cx:pt>
          <cx:pt idx="18198">13.034700000000001</cx:pt>
          <cx:pt idx="18199">8.0344999999999995</cx:pt>
          <cx:pt idx="18200">9.4299999999999997</cx:pt>
          <cx:pt idx="18201">12.3605</cx:pt>
          <cx:pt idx="18202">9.1981999999999999</cx:pt>
          <cx:pt idx="18203">5.4503000000000004</cx:pt>
          <cx:pt idx="18204">0</cx:pt>
          <cx:pt idx="18205">8.2464999999999993</cx:pt>
          <cx:pt idx="18206">8.5935000000000006</cx:pt>
          <cx:pt idx="18207">8.4526000000000003</cx:pt>
          <cx:pt idx="18208">1.03</cx:pt>
          <cx:pt idx="18209">9.9933999999999994</cx:pt>
          <cx:pt idx="18210">5.3373999999999997</cx:pt>
          <cx:pt idx="18211">7.6901999999999999</cx:pt>
          <cx:pt idx="18212">9.8734999999999999</cx:pt>
          <cx:pt idx="18213">11.2417</cx:pt>
          <cx:pt idx="18214">9.1320999999999994</cx:pt>
          <cx:pt idx="18215">13.768800000000001</cx:pt>
          <cx:pt idx="18216">9.5441000000000003</cx:pt>
          <cx:pt idx="18217">2.2162999999999999</cx:pt>
          <cx:pt idx="18218">5.3798000000000004</cx:pt>
          <cx:pt idx="18219">8.5277999999999992</cx:pt>
          <cx:pt idx="18220">8.9062999999999999</cx:pt>
          <cx:pt idx="18221">8.9892000000000003</cx:pt>
          <cx:pt idx="18222">0.60499999999999998</cx:pt>
          <cx:pt idx="18223">6.6772</cx:pt>
          <cx:pt idx="18224">0</cx:pt>
          <cx:pt idx="18225">0</cx:pt>
          <cx:pt idx="18226">1.2032</cx:pt>
          <cx:pt idx="18227">9.5734999999999992</cx:pt>
          <cx:pt idx="18228">11.524100000000001</cx:pt>
          <cx:pt idx="18229">11.9983</cx:pt>
          <cx:pt idx="18230">2.2949999999999999</cx:pt>
          <cx:pt idx="18231">5.4673999999999996</cx:pt>
          <cx:pt idx="18232">2.6345999999999998</cx:pt>
          <cx:pt idx="18233">2.0447000000000002</cx:pt>
          <cx:pt idx="18234">9.0076000000000001</cx:pt>
          <cx:pt idx="18235">5.3151999999999999</cx:pt>
          <cx:pt idx="18236">3.0966999999999998</cx:pt>
          <cx:pt idx="18237">9.9796999999999993</cx:pt>
          <cx:pt idx="18238">9.4200999999999997</cx:pt>
          <cx:pt idx="18239">11.6173</cx:pt>
          <cx:pt idx="18240">0</cx:pt>
          <cx:pt idx="18241">1.8500000000000001</cx:pt>
          <cx:pt idx="18242">0</cx:pt>
          <cx:pt idx="18243">0</cx:pt>
          <cx:pt idx="18244">9.6908999999999992</cx:pt>
          <cx:pt idx="18245">10.964700000000001</cx:pt>
          <cx:pt idx="18246">10.982200000000001</cx:pt>
          <cx:pt idx="18247">12.3492</cx:pt>
          <cx:pt idx="18248">6.5861999999999998</cx:pt>
          <cx:pt idx="18249">10.176</cx:pt>
          <cx:pt idx="18250">8.9047000000000001</cx:pt>
          <cx:pt idx="18251">0</cx:pt>
          <cx:pt idx="18252">2.3696000000000002</cx:pt>
          <cx:pt idx="18253">11.0777</cx:pt>
          <cx:pt idx="18254">8.2075999999999993</cx:pt>
          <cx:pt idx="18255">14.0174</cx:pt>
          <cx:pt idx="18256">10.4436</cx:pt>
          <cx:pt idx="18257">0</cx:pt>
          <cx:pt idx="18258">9.2286000000000001</cx:pt>
          <cx:pt idx="18259">3.0966999999999998</cx:pt>
          <cx:pt idx="18260">11.682499999999999</cx:pt>
          <cx:pt idx="18261">10.984299999999999</cx:pt>
          <cx:pt idx="18262">8.8634000000000004</cx:pt>
          <cx:pt idx="18263">9.0120000000000005</cx:pt>
          <cx:pt idx="18264">9.5264000000000006</cx:pt>
          <cx:pt idx="18265">8.8257999999999992</cx:pt>
          <cx:pt idx="18266">9.1380999999999997</cx:pt>
          <cx:pt idx="18267">6.4850000000000003</cx:pt>
          <cx:pt idx="18268">7.3898999999999999</cx:pt>
          <cx:pt idx="18269">11.775700000000001</cx:pt>
          <cx:pt idx="18270">10.417400000000001</cx:pt>
          <cx:pt idx="18271">0</cx:pt>
          <cx:pt idx="18272">0</cx:pt>
          <cx:pt idx="18273">3.5154999999999998</cx:pt>
          <cx:pt idx="18274">3.8098999999999998</cx:pt>
          <cx:pt idx="18275">8.0015999999999998</cx:pt>
          <cx:pt idx="18276">10.6297</cx:pt>
          <cx:pt idx="18277">6.5979000000000001</cx:pt>
          <cx:pt idx="18278">10.2712</cx:pt>
          <cx:pt idx="18279">11.618</cx:pt>
          <cx:pt idx="18280">9.6722000000000001</cx:pt>
          <cx:pt idx="18281">0</cx:pt>
          <cx:pt idx="18282">0</cx:pt>
          <cx:pt idx="18283">9.9492999999999991</cx:pt>
          <cx:pt idx="18284">0.33400000000000002</cx:pt>
          <cx:pt idx="18285">10.3522</cx:pt>
          <cx:pt idx="18286">0</cx:pt>
          <cx:pt idx="18287">0.60499999999999998</cx:pt>
          <cx:pt idx="18288">6.8630000000000004</cx:pt>
          <cx:pt idx="18289">9.9457000000000004</cx:pt>
          <cx:pt idx="18290">1.2032</cx:pt>
          <cx:pt idx="18291">0</cx:pt>
          <cx:pt idx="18292">1.03</cx:pt>
          <cx:pt idx="18293">4.0328999999999997</cx:pt>
          <cx:pt idx="18294">0</cx:pt>
          <cx:pt idx="18295">10.5982</cx:pt>
          <cx:pt idx="18296">11.021100000000001</cx:pt>
          <cx:pt idx="18297">9.5950000000000006</cx:pt>
          <cx:pt idx="18298">1.03</cx:pt>
          <cx:pt idx="18299">8.843</cx:pt>
          <cx:pt idx="18300">3.8881999999999999</cx:pt>
          <cx:pt idx="18301">7.9660000000000002</cx:pt>
          <cx:pt idx="18302">9.0002999999999993</cx:pt>
          <cx:pt idx="18303">7.2877999999999998</cx:pt>
          <cx:pt idx="18304">6.9322999999999997</cx:pt>
          <cx:pt idx="18305">9.1050000000000004</cx:pt>
          <cx:pt idx="18306">8.0161999999999995</cx:pt>
          <cx:pt idx="18307">4.3601999999999999</cx:pt>
          <cx:pt idx="18308">9.3399999999999999</cx:pt>
          <cx:pt idx="18309">10.1173</cx:pt>
          <cx:pt idx="18310">11.2324</cx:pt>
          <cx:pt idx="18311">6.5057999999999998</cx:pt>
          <cx:pt idx="18312">9.7462</cx:pt>
          <cx:pt idx="18313">10.7957</cx:pt>
          <cx:pt idx="18314">9.2347999999999999</cx:pt>
          <cx:pt idx="18315">10.0824</cx:pt>
          <cx:pt idx="18316">9.6372</cx:pt>
          <cx:pt idx="18317">0</cx:pt>
          <cx:pt idx="18318">1.6248</cx:pt>
          <cx:pt idx="18319">0.33400000000000002</cx:pt>
          <cx:pt idx="18320">0.83309999999999995</cx:pt>
          <cx:pt idx="18321">7.8887999999999998</cx:pt>
          <cx:pt idx="18322">14.3644</cx:pt>
          <cx:pt idx="18323">9.4327000000000005</cx:pt>
          <cx:pt idx="18324">6.6772</cx:pt>
          <cx:pt idx="18325">9.5350000000000001</cx:pt>
          <cx:pt idx="18326">0.83309999999999995</cx:pt>
          <cx:pt idx="18327">3.0520999999999998</cx:pt>
          <cx:pt idx="18328">6.5180999999999996</cx:pt>
          <cx:pt idx="18329">7.8724999999999996</cx:pt>
          <cx:pt idx="18330">8.8527000000000005</cx:pt>
          <cx:pt idx="18331">0.83309999999999995</cx:pt>
          <cx:pt idx="18332">8.7378</cx:pt>
          <cx:pt idx="18333">8.2759</cx:pt>
          <cx:pt idx="18334">7.7732999999999999</cx:pt>
          <cx:pt idx="18335">6.7626999999999997</cx:pt>
          <cx:pt idx="18336">8.4034999999999993</cx:pt>
          <cx:pt idx="18337">12.4024</cx:pt>
          <cx:pt idx="18338">10.4232</cx:pt>
          <cx:pt idx="18339">10.521599999999999</cx:pt>
          <cx:pt idx="18340">10.687799999999999</cx:pt>
          <cx:pt idx="18341">8.0648</cx:pt>
          <cx:pt idx="18342">8.5856999999999992</cx:pt>
          <cx:pt idx="18343">8.0577000000000005</cx:pt>
          <cx:pt idx="18344">4.5960000000000001</cx:pt>
          <cx:pt idx="18345">6.9687999999999999</cx:pt>
          <cx:pt idx="18346">6.1432000000000002</cx:pt>
          <cx:pt idx="18347">9.9923000000000002</cx:pt>
          <cx:pt idx="18348">0.83309999999999995</cx:pt>
          <cx:pt idx="18349">9.9915000000000003</cx:pt>
          <cx:pt idx="18350">7.7767999999999997</cx:pt>
          <cx:pt idx="18351">7.4210000000000003</cx:pt>
          <cx:pt idx="18352">8.6080000000000005</cx:pt>
          <cx:pt idx="18353">0.33400000000000002</cx:pt>
          <cx:pt idx="18354">8.2278000000000002</cx:pt>
          <cx:pt idx="18355">7.1497000000000002</cx:pt>
          <cx:pt idx="18356">6.8822000000000001</cx:pt>
          <cx:pt idx="18357">1.03</cx:pt>
          <cx:pt idx="18358">9.2863000000000007</cx:pt>
          <cx:pt idx="18359">7.4555999999999996</cx:pt>
          <cx:pt idx="18360">8.6021999999999998</cx:pt>
          <cx:pt idx="18361">1.3577999999999999</cx:pt>
          <cx:pt idx="18362">10.2645</cx:pt>
          <cx:pt idx="18363">3.7829000000000002</cx:pt>
          <cx:pt idx="18364">9.1516999999999999</cx:pt>
          <cx:pt idx="18365">8.1400000000000006</cx:pt>
          <cx:pt idx="18366">8.9487000000000005</cx:pt>
          <cx:pt idx="18367">9.5591000000000008</cx:pt>
          <cx:pt idx="18368">9.7960999999999991</cx:pt>
          <cx:pt idx="18369">10.5154</cx:pt>
          <cx:pt idx="18370">9.3475999999999999</cx:pt>
          <cx:pt idx="18371">8.0800999999999998</cx:pt>
          <cx:pt idx="18372">0.60499999999999998</cx:pt>
          <cx:pt idx="18373">11.265000000000001</cx:pt>
          <cx:pt idx="18374">9.7143999999999995</cx:pt>
          <cx:pt idx="18375">6.4118000000000004</cx:pt>
          <cx:pt idx="18376">5.4588999999999999</cx:pt>
          <cx:pt idx="18377">9.3373000000000008</cx:pt>
          <cx:pt idx="18378">10.4122</cx:pt>
          <cx:pt idx="18379">4.7294999999999998</cx:pt>
          <cx:pt idx="18380">0</cx:pt>
          <cx:pt idx="18381">11.7079</cx:pt>
          <cx:pt idx="18382">0</cx:pt>
          <cx:pt idx="18383">10.053000000000001</cx:pt>
          <cx:pt idx="18384">7.4405999999999999</cx:pt>
          <cx:pt idx="18385">11.359400000000001</cx:pt>
          <cx:pt idx="18386">10.095499999999999</cx:pt>
          <cx:pt idx="18387">9.2141000000000002</cx:pt>
          <cx:pt idx="18388">10.4207</cx:pt>
          <cx:pt idx="18389">9.4467999999999996</cx:pt>
          <cx:pt idx="18390">8.8849999999999998</cx:pt>
          <cx:pt idx="18391">8.6966999999999999</cx:pt>
          <cx:pt idx="18392">8.1987000000000005</cx:pt>
          <cx:pt idx="18393">10.347899999999999</cx:pt>
          <cx:pt idx="18394">8.4969000000000001</cx:pt>
          <cx:pt idx="18395">0</cx:pt>
          <cx:pt idx="18396">0</cx:pt>
          <cx:pt idx="18397">0</cx:pt>
          <cx:pt idx="18398">0</cx:pt>
          <cx:pt idx="18399">0</cx:pt>
          <cx:pt idx="18400">10.0204</cx:pt>
          <cx:pt idx="18401">0</cx:pt>
          <cx:pt idx="18402">6.7206000000000001</cx:pt>
          <cx:pt idx="18403">5.6729000000000003</cx:pt>
          <cx:pt idx="18404">6.1246</cx:pt>
          <cx:pt idx="18405">7.0559000000000003</cx:pt>
          <cx:pt idx="18406">13.732799999999999</cx:pt>
          <cx:pt idx="18407">0</cx:pt>
          <cx:pt idx="18408">10.8729</cx:pt>
          <cx:pt idx="18409">3.1819999999999999</cx:pt>
          <cx:pt idx="18410">10.414300000000001</cx:pt>
          <cx:pt idx="18411">0</cx:pt>
          <cx:pt idx="18412">0.60499999999999998</cx:pt>
          <cx:pt idx="18413">8.1559000000000008</cx:pt>
          <cx:pt idx="18414">6.8766999999999996</cx:pt>
          <cx:pt idx="18415">8.0884</cx:pt>
          <cx:pt idx="18416">8.9008000000000003</cx:pt>
          <cx:pt idx="18417">8.7768999999999995</cx:pt>
          <cx:pt idx="18418">7.1779000000000002</cx:pt>
          <cx:pt idx="18419">7.8808999999999996</cx:pt>
          <cx:pt idx="18420">14.481400000000001</cx:pt>
          <cx:pt idx="18421">0</cx:pt>
          <cx:pt idx="18422">8.0981000000000005</cx:pt>
          <cx:pt idx="18423">8.6071000000000009</cx:pt>
          <cx:pt idx="18424">4.1852999999999998</cx:pt>
          <cx:pt idx="18425">8.8762000000000008</cx:pt>
          <cx:pt idx="18426">0</cx:pt>
          <cx:pt idx="18427">0.45679999999999998</cx:pt>
          <cx:pt idx="18428">9.6377000000000006</cx:pt>
          <cx:pt idx="18429">0.33400000000000002</cx:pt>
          <cx:pt idx="18430">1.8500000000000001</cx:pt>
          <cx:pt idx="18431">9.3996999999999993</cx:pt>
          <cx:pt idx="18432">0</cx:pt>
          <cx:pt idx="18433">0.33400000000000002</cx:pt>
          <cx:pt idx="18434">6.4722999999999997</cx:pt>
          <cx:pt idx="18435">0</cx:pt>
          <cx:pt idx="18436">9.5465999999999998</cx:pt>
          <cx:pt idx="18437">7.2289000000000003</cx:pt>
          <cx:pt idx="18438">7.8404999999999996</cx:pt>
          <cx:pt idx="18439">0</cx:pt>
          <cx:pt idx="18440">1.03</cx:pt>
          <cx:pt idx="18441">12.273099999999999</cx:pt>
          <cx:pt idx="18442">11.6119</cx:pt>
          <cx:pt idx="18443">2.5082</cx:pt>
          <cx:pt idx="18444">7.5589000000000004</cx:pt>
          <cx:pt idx="18445">9.7535000000000007</cx:pt>
          <cx:pt idx="18446">11.7491</cx:pt>
          <cx:pt idx="18447">9.4045000000000005</cx:pt>
          <cx:pt idx="18448">0</cx:pt>
          <cx:pt idx="18449">8.4123000000000001</cx:pt>
          <cx:pt idx="18450">4.9400000000000004</cx:pt>
          <cx:pt idx="18451">1.4975000000000001</cx:pt>
          <cx:pt idx="18452">5.9340000000000002</cx:pt>
          <cx:pt idx="18453">7.7853000000000003</cx:pt>
          <cx:pt idx="18454">10.204700000000001</cx:pt>
          <cx:pt idx="18455">8.8446999999999996</cx:pt>
          <cx:pt idx="18456">7.8470000000000004</cx:pt>
          <cx:pt idx="18457">9.8714999999999993</cx:pt>
          <cx:pt idx="18458">0</cx:pt>
          <cx:pt idx="18459">9.6670999999999996</cx:pt>
          <cx:pt idx="18460">11.5085</cx:pt>
          <cx:pt idx="18461">8.2711000000000006</cx:pt>
          <cx:pt idx="18462">2.2162999999999999</cx:pt>
          <cx:pt idx="18463">7.2512999999999996</cx:pt>
          <cx:pt idx="18464">12.491300000000001</cx:pt>
          <cx:pt idx="18465">2.4405999999999999</cx:pt>
          <cx:pt idx="18466">11.0395</cx:pt>
          <cx:pt idx="18467">13.438000000000001</cx:pt>
          <cx:pt idx="18468">5.2575000000000003</cx:pt>
          <cx:pt idx="18469">0.33400000000000002</cx:pt>
          <cx:pt idx="18470">4.4316000000000004</cx:pt>
          <cx:pt idx="18471">11.202199999999999</cx:pt>
          <cx:pt idx="18472">0</cx:pt>
          <cx:pt idx="18473">0.33400000000000002</cx:pt>
          <cx:pt idx="18474">0</cx:pt>
          <cx:pt idx="18475">1.6248</cx:pt>
          <cx:pt idx="18476">12.737</cx:pt>
          <cx:pt idx="18477">10.7392</cx:pt>
          <cx:pt idx="18478">5.0688000000000004</cx:pt>
          <cx:pt idx="18479">8.1184999999999992</cx:pt>
          <cx:pt idx="18480">14.229200000000001</cx:pt>
          <cx:pt idx="18481">2.3252999999999999</cx:pt>
          <cx:pt idx="18482">7.0951000000000004</cx:pt>
          <cx:pt idx="18483">0.33400000000000002</cx:pt>
          <cx:pt idx="18484">4.3784000000000001</cx:pt>
          <cx:pt idx="18485">0</cx:pt>
          <cx:pt idx="18486">0</cx:pt>
          <cx:pt idx="18487">0</cx:pt>
          <cx:pt idx="18488">4.1516999999999999</cx:pt>
          <cx:pt idx="18489">0</cx:pt>
          <cx:pt idx="18490">8.4375</cx:pt>
          <cx:pt idx="18491">9.3171999999999997</cx:pt>
          <cx:pt idx="18492">1.4975000000000001</cx:pt>
          <cx:pt idx="18493">0.60499999999999998</cx:pt>
          <cx:pt idx="18494">2.5728</cx:pt>
          <cx:pt idx="18495">11.251099999999999</cx:pt>
          <cx:pt idx="18496">8.0045999999999999</cx:pt>
          <cx:pt idx="18497">8.3353000000000002</cx:pt>
          <cx:pt idx="18498">8.5370000000000008</cx:pt>
          <cx:pt idx="18499">0</cx:pt>
          <cx:pt idx="18500">0.60499999999999998</cx:pt>
          <cx:pt idx="18501">9.0899000000000001</cx:pt>
          <cx:pt idx="18502">2.8584000000000001</cx:pt>
          <cx:pt idx="18503">8.0132999999999992</cx:pt>
          <cx:pt idx="18504">6.5861999999999998</cx:pt>
          <cx:pt idx="18505">0</cx:pt>
          <cx:pt idx="18506">5.4759000000000002</cx:pt>
          <cx:pt idx="18507">10.5572</cx:pt>
          <cx:pt idx="18508">0.60499999999999998</cx:pt>
          <cx:pt idx="18509">2.7507999999999999</cx:pt>
          <cx:pt idx="18510">8.7913999999999994</cx:pt>
          <cx:pt idx="18511">6.9537000000000004</cx:pt>
          <cx:pt idx="18512">11.2385</cx:pt>
          <cx:pt idx="18513">7.1959</cx:pt>
          <cx:pt idx="18514">9.9602000000000004</cx:pt>
          <cx:pt idx="18515">0.60499999999999998</cx:pt>
          <cx:pt idx="18516">10.907400000000001</cx:pt>
          <cx:pt idx="18517">9.3412000000000006</cx:pt>
          <cx:pt idx="18518">8.7708999999999993</cx:pt>
          <cx:pt idx="18519">3.5135000000000001</cx:pt>
          <cx:pt idx="18520">9.7035999999999998</cx:pt>
          <cx:pt idx="18521">8.1440000000000001</cx:pt>
          <cx:pt idx="18522">11.322800000000001</cx:pt>
          <cx:pt idx="18523">0.33400000000000002</cx:pt>
          <cx:pt idx="18524">7.2413999999999996</cx:pt>
          <cx:pt idx="18525">11.507999999999999</cx:pt>
          <cx:pt idx="18526">0</cx:pt>
          <cx:pt idx="18527">11.291499999999999</cx:pt>
          <cx:pt idx="18528">11.1534</cx:pt>
          <cx:pt idx="18529">8.6813000000000002</cx:pt>
          <cx:pt idx="18530">8.5718999999999994</cx:pt>
          <cx:pt idx="18531">3.0059999999999998</cx:pt>
          <cx:pt idx="18532">7.149</cx:pt>
          <cx:pt idx="18533">8.6064000000000007</cx:pt>
          <cx:pt idx="18534">8.0925999999999991</cx:pt>
          <cx:pt idx="18535">9.9748000000000001</cx:pt>
          <cx:pt idx="18536">10.5464</cx:pt>
          <cx:pt idx="18537">9.7935999999999996</cx:pt>
          <cx:pt idx="18538">9.5764999999999993</cx:pt>
          <cx:pt idx="18539">10.7818</cx:pt>
          <cx:pt idx="18540">8.7447999999999997</cx:pt>
          <cx:pt idx="18541">10.7143</cx:pt>
          <cx:pt idx="18542">9.4969999999999999</cx:pt>
          <cx:pt idx="18543">5.0688000000000004</cx:pt>
          <cx:pt idx="18544">7.7028999999999996</cx:pt>
          <cx:pt idx="18545">9.3284000000000002</cx:pt>
          <cx:pt idx="18546">8.4686000000000003</cx:pt>
          <cx:pt idx="18547">5.7930000000000001</cx:pt>
          <cx:pt idx="18548">10.2065</cx:pt>
          <cx:pt idx="18549">6.7662000000000004</cx:pt>
          <cx:pt idx="18550">9.1394000000000002</cx:pt>
          <cx:pt idx="18551">10.2182</cx:pt>
          <cx:pt idx="18552">1.6248</cx:pt>
          <cx:pt idx="18553">8.3107000000000006</cx:pt>
          <cx:pt idx="18554">9.9779999999999998</cx:pt>
          <cx:pt idx="18555">6.8136999999999999</cx:pt>
          <cx:pt idx="18556">0</cx:pt>
          <cx:pt idx="18557">11.667</cx:pt>
          <cx:pt idx="18558">10.718</cx:pt>
          <cx:pt idx="18559">8.9296000000000006</cx:pt>
          <cx:pt idx="18560">10.0505</cx:pt>
          <cx:pt idx="18561">11.0542</cx:pt>
          <cx:pt idx="18562">10.9023</cx:pt>
          <cx:pt idx="18563">0.33400000000000002</cx:pt>
          <cx:pt idx="18564">0</cx:pt>
          <cx:pt idx="18565">1.03</cx:pt>
          <cx:pt idx="18566">0</cx:pt>
          <cx:pt idx="18567">10.8002</cx:pt>
          <cx:pt idx="18568">8.8920999999999992</cx:pt>
          <cx:pt idx="18569">3.5459999999999998</cx:pt>
          <cx:pt idx="18570">9.2403999999999993</cx:pt>
          <cx:pt idx="18571">0</cx:pt>
          <cx:pt idx="18572">8.9132999999999996</cx:pt>
          <cx:pt idx="18573">2.5082</cx:pt>
          <cx:pt idx="18574">11.3528</cx:pt>
          <cx:pt idx="18575">6.6132999999999997</cx:pt>
          <cx:pt idx="18576">1.8500000000000001</cx:pt>
          <cx:pt idx="18577">5.3616999999999999</cx:pt>
          <cx:pt idx="18578">3.6985999999999999</cx:pt>
          <cx:pt idx="18579">6.5180999999999996</cx:pt>
          <cx:pt idx="18580">8.8737999999999992</cx:pt>
          <cx:pt idx="18581">9.2181999999999995</cx:pt>
          <cx:pt idx="18582">0</cx:pt>
          <cx:pt idx="18583">5.2575000000000003</cx:pt>
          <cx:pt idx="18584">7.0102000000000002</cx:pt>
          <cx:pt idx="18585">8.4232999999999993</cx:pt>
          <cx:pt idx="18586">10.3499</cx:pt>
          <cx:pt idx="18587">8.1225000000000005</cx:pt>
          <cx:pt idx="18588">5.5137</cx:pt>
          <cx:pt idx="18589">6.4850000000000003</cx:pt>
          <cx:pt idx="18590">8.6367999999999991</cx:pt>
          <cx:pt idx="18591">0.33400000000000002</cx:pt>
          <cx:pt idx="18592">10.5587</cx:pt>
          <cx:pt idx="18593">8.2899999999999991</cx:pt>
          <cx:pt idx="18594">8.8446999999999996</cx:pt>
          <cx:pt idx="18595">12.1342</cx:pt>
          <cx:pt idx="18596">5.5738000000000003</cx:pt>
          <cx:pt idx="18597">4.0781000000000001</cx:pt>
          <cx:pt idx="18598">5.8720999999999997</cx:pt>
          <cx:pt idx="18599">0.60499999999999998</cx:pt>
          <cx:pt idx="18600">4.8898000000000001</cx:pt>
          <cx:pt idx="18601">9.1859999999999999</cx:pt>
          <cx:pt idx="18602">11.717000000000001</cx:pt>
          <cx:pt idx="18603">7.8437000000000001</cx:pt>
          <cx:pt idx="18604">7.7893999999999997</cx:pt>
          <cx:pt idx="18605">10.965299999999999</cx:pt>
          <cx:pt idx="18606">10.2685</cx:pt>
          <cx:pt idx="18607">0</cx:pt>
          <cx:pt idx="18608">8.2880000000000003</cx:pt>
          <cx:pt idx="18609">4.6115000000000004</cx:pt>
          <cx:pt idx="18610">2.5728</cx:pt>
          <cx:pt idx="18611">11.0289</cx:pt>
          <cx:pt idx="18612">12.393000000000001</cx:pt>
          <cx:pt idx="18613">6.0125999999999999</cx:pt>
          <cx:pt idx="18614">1.9507000000000001</cx:pt>
          <cx:pt idx="18615">1.4975000000000001</cx:pt>
          <cx:pt idx="18616">10.066000000000001</cx:pt>
          <cx:pt idx="18617">12.274699999999999</cx:pt>
          <cx:pt idx="18618">9.7649000000000008</cx:pt>
          <cx:pt idx="18619">10.932399999999999</cx:pt>
          <cx:pt idx="18620">0.33400000000000002</cx:pt>
          <cx:pt idx="18621">0</cx:pt>
          <cx:pt idx="18622">0.60499999999999998</cx:pt>
          <cx:pt idx="18623">8.0884</cx:pt>
          <cx:pt idx="18624">9.5344999999999995</cx:pt>
          <cx:pt idx="18625">8.3720999999999997</cx:pt>
          <cx:pt idx="18626">9.6555999999999997</cx:pt>
          <cx:pt idx="18627">8.3411000000000008</cx:pt>
          <cx:pt idx="18628">10.4937</cx:pt>
          <cx:pt idx="18629">0</cx:pt>
          <cx:pt idx="18630">8.2563999999999993</cx:pt>
          <cx:pt idx="18631">0</cx:pt>
          <cx:pt idx="18632">2.5082</cx:pt>
          <cx:pt idx="18633">1.2032</cx:pt>
          <cx:pt idx="18634">1.2032</cx:pt>
          <cx:pt idx="18635">10.894399999999999</cx:pt>
          <cx:pt idx="18636">11.138</cx:pt>
          <cx:pt idx="18637">0.33400000000000002</cx:pt>
          <cx:pt idx="18638">9.6022999999999996</cx:pt>
          <cx:pt idx="18639">6.3207000000000004</cx:pt>
          <cx:pt idx="18640">7.8902000000000001</cx:pt>
          <cx:pt idx="18641">2.7507999999999999</cx:pt>
          <cx:pt idx="18642">8.7447999999999997</cx:pt>
          <cx:pt idx="18643">9.3190000000000008</cx:pt>
          <cx:pt idx="18644">9.2559000000000005</cx:pt>
          <cx:pt idx="18645">7.4775</cx:pt>
          <cx:pt idx="18646">9.2416999999999998</cx:pt>
          <cx:pt idx="18647">7.3787000000000003</cx:pt>
          <cx:pt idx="18648">9.7227999999999994</cx:pt>
          <cx:pt idx="18649">0.83309999999999995</cx:pt>
          <cx:pt idx="18650">6.2335000000000003</cx:pt>
          <cx:pt idx="18651">6.6172000000000004</cx:pt>
          <cx:pt idx="18652">0</cx:pt>
          <cx:pt idx="18653">3.4112</cx:pt>
          <cx:pt idx="18654">0</cx:pt>
          <cx:pt idx="18655">4.9027000000000003</cx:pt>
          <cx:pt idx="18656">6.9043000000000001</cx:pt>
          <cx:pt idx="18657">6.8402000000000003</cx:pt>
          <cx:pt idx="18658">11.895</cx:pt>
          <cx:pt idx="18659">0.33400000000000002</cx:pt>
          <cx:pt idx="18660">9.6827000000000005</cx:pt>
          <cx:pt idx="18661">0.33400000000000002</cx:pt>
          <cx:pt idx="18662">0</cx:pt>
          <cx:pt idx="18663">8.7708999999999993</cx:pt>
          <cx:pt idx="18664">3.1819999999999999</cx:pt>
          <cx:pt idx="18665">0</cx:pt>
          <cx:pt idx="18666">10.579499999999999</cx:pt>
          <cx:pt idx="18667">8.5828000000000007</cx:pt>
          <cx:pt idx="18668">10.0266</cx:pt>
          <cx:pt idx="18669">9.0541999999999998</cx:pt>
          <cx:pt idx="18670">0.33400000000000002</cx:pt>
          <cx:pt idx="18671">3.3388</cx:pt>
          <cx:pt idx="18672">10.0189</cx:pt>
          <cx:pt idx="18673">3.6692999999999998</cx:pt>
          <cx:pt idx="18674">9.4696999999999996</cx:pt>
          <cx:pt idx="18675">8.0420999999999996</cx:pt>
          <cx:pt idx="18676">7.819</cx:pt>
          <cx:pt idx="18677">0</cx:pt>
          <cx:pt idx="18678">10.963200000000001</cx:pt>
          <cx:pt idx="18679">11.701599999999999</cx:pt>
          <cx:pt idx="18680">8.9304000000000006</cx:pt>
          <cx:pt idx="18681">8.7148000000000003</cx:pt>
          <cx:pt idx="18682">2.0447000000000002</cx:pt>
          <cx:pt idx="18683">4.9400000000000004</cx:pt>
          <cx:pt idx="18684">2.2949999999999999</cx:pt>
          <cx:pt idx="18685">8.6806999999999999</cx:pt>
          <cx:pt idx="18686">0</cx:pt>
          <cx:pt idx="18687">7.0589000000000004</cx:pt>
          <cx:pt idx="18688">7.0389999999999997</cx:pt>
          <cx:pt idx="18689">10.4832</cx:pt>
          <cx:pt idx="18690">8.6995000000000005</cx:pt>
          <cx:pt idx="18691">8.3376000000000001</cx:pt>
          <cx:pt idx="18692">3.0710000000000002</cx:pt>
          <cx:pt idx="18693">0.83309999999999995</cx:pt>
          <cx:pt idx="18694">2.8056000000000001</cx:pt>
          <cx:pt idx="18695">0</cx:pt>
          <cx:pt idx="18696">9.1645000000000003</cx:pt>
          <cx:pt idx="18697">2.0447000000000002</cx:pt>
          <cx:pt idx="18698">0</cx:pt>
          <cx:pt idx="18699">0.33400000000000002</cx:pt>
          <cx:pt idx="18700">11.4382</cx:pt>
          <cx:pt idx="18701">0.83309999999999995</cx:pt>
          <cx:pt idx="18702">0</cx:pt>
          <cx:pt idx="18703">0</cx:pt>
          <cx:pt idx="18704">1.03</cx:pt>
          <cx:pt idx="18705">0</cx:pt>
          <cx:pt idx="18706">8.2891999999999992</cx:pt>
          <cx:pt idx="18707">11.8026</cx:pt>
          <cx:pt idx="18708">8.8406000000000002</cx:pt>
          <cx:pt idx="18709">9.5921000000000003</cx:pt>
          <cx:pt idx="18710">11.6884</cx:pt>
          <cx:pt idx="18711">0.60499999999999998</cx:pt>
          <cx:pt idx="18712">9.0387000000000004</cx:pt>
          <cx:pt idx="18713">5.4066999999999998</cx:pt>
          <cx:pt idx="18714">6.1878000000000002</cx:pt>
          <cx:pt idx="18715">10.5609</cx:pt>
          <cx:pt idx="18716">9.5176999999999996</cx:pt>
          <cx:pt idx="18717">0</cx:pt>
          <cx:pt idx="18718">9.1923999999999992</cx:pt>
          <cx:pt idx="18719">0.33400000000000002</cx:pt>
          <cx:pt idx="18720">9.6287000000000003</cx:pt>
          <cx:pt idx="18721">0.60499999999999998</cx:pt>
          <cx:pt idx="18722">8.3866999999999994</cx:pt>
          <cx:pt idx="18723">8.4222000000000001</cx:pt>
          <cx:pt idx="18724">8.0161999999999995</cx:pt>
          <cx:pt idx="18725">5.3244999999999996</cx:pt>
          <cx:pt idx="18726">8.3154000000000003</cx:pt>
          <cx:pt idx="18727">9.0321999999999996</cx:pt>
          <cx:pt idx="18728">9.1401000000000003</cx:pt>
          <cx:pt idx="18729">13.826000000000001</cx:pt>
          <cx:pt idx="18730">3.4802</cx:pt>
          <cx:pt idx="18731">10.605700000000001</cx:pt>
          <cx:pt idx="18732">9.8028999999999993</cx:pt>
          <cx:pt idx="18733">8.6986000000000008</cx:pt>
          <cx:pt idx="18734">9.3313000000000006</cx:pt>
          <cx:pt idx="18735">6.9507000000000003</cx:pt>
          <cx:pt idx="18736">8.9713999999999992</cx:pt>
          <cx:pt idx="18737">7.9660000000000002</cx:pt>
          <cx:pt idx="18738">0</cx:pt>
          <cx:pt idx="18739">9.5612999999999992</cx:pt>
          <cx:pt idx="18740">11.6595</cx:pt>
          <cx:pt idx="18741">7.7613000000000003</cx:pt>
          <cx:pt idx="18742">0</cx:pt>
          <cx:pt idx="18743">4.1219999999999999</cx:pt>
          <cx:pt idx="18744">0.60499999999999998</cx:pt>
          <cx:pt idx="18745">10.314299999999999</cx:pt>
          <cx:pt idx="18746">11.148</cx:pt>
          <cx:pt idx="18747">9.4833999999999996</cx:pt>
          <cx:pt idx="18748">9.2423000000000002</cx:pt>
          <cx:pt idx="18749">1.2032</cx:pt>
          <cx:pt idx="18750">11.4259</cx:pt>
          <cx:pt idx="18751">0</cx:pt>
          <cx:pt idx="18752">5.9348999999999998</cx:pt>
          <cx:pt idx="18753">3.0731999999999999</cx:pt>
          <cx:pt idx="18754">9.4184999999999999</cx:pt>
          <cx:pt idx="18755">9.1334</cx:pt>
          <cx:pt idx="18756">9.6995000000000005</cx:pt>
          <cx:pt idx="18757">1.03</cx:pt>
          <cx:pt idx="18758">0</cx:pt>
          <cx:pt idx="18759">3.8881999999999999</cx:pt>
          <cx:pt idx="18760">0</cx:pt>
          <cx:pt idx="18761">0.33400000000000002</cx:pt>
          <cx:pt idx="18762">9.8095999999999997</cx:pt>
          <cx:pt idx="18763">8.9735999999999994</cx:pt>
          <cx:pt idx="18764">9.6875</cx:pt>
          <cx:pt idx="18765">0</cx:pt>
          <cx:pt idx="18766">8.4244000000000003</cx:pt>
          <cx:pt idx="18767">9.9473000000000003</cx:pt>
          <cx:pt idx="18768">9.8163</cx:pt>
          <cx:pt idx="18769">3.3010999999999999</cx:pt>
          <cx:pt idx="18770">11.928800000000001</cx:pt>
          <cx:pt idx="18771">12.328900000000001</cx:pt>
          <cx:pt idx="18772">12.355700000000001</cx:pt>
          <cx:pt idx="18773">8.3537999999999997</cx:pt>
          <cx:pt idx="18774">0</cx:pt>
          <cx:pt idx="18775">7.3163999999999998</cx:pt>
          <cx:pt idx="18776">9.2565000000000008</cx:pt>
          <cx:pt idx="18777">5.5010000000000003</cx:pt>
          <cx:pt idx="18778">5.4926000000000004</cx:pt>
          <cx:pt idx="18779">12.3225</cx:pt>
          <cx:pt idx="18780">10.053699999999999</cx:pt>
          <cx:pt idx="18781">0</cx:pt>
          <cx:pt idx="18782">5</cx:pt>
          <cx:pt idx="18783">11.299899999999999</cx:pt>
          <cx:pt idx="18784">9.3510000000000009</cx:pt>
          <cx:pt idx="18785">10.6448</cx:pt>
          <cx:pt idx="18786">0</cx:pt>
          <cx:pt idx="18787">10.4465</cx:pt>
          <cx:pt idx="18788">9.8092000000000006</cx:pt>
          <cx:pt idx="18789">7.0617000000000001</cx:pt>
          <cx:pt idx="18790">0.33400000000000002</cx:pt>
          <cx:pt idx="18791">10.3246</cx:pt>
          <cx:pt idx="18792">9.5625999999999998</cx:pt>
          <cx:pt idx="18793">9.6456999999999997</cx:pt>
          <cx:pt idx="18794">0</cx:pt>
          <cx:pt idx="18795">0</cx:pt>
          <cx:pt idx="18796">7.6273</cx:pt>
          <cx:pt idx="18797">11.0303</cx:pt>
          <cx:pt idx="18798">7.3281999999999998</cx:pt>
          <cx:pt idx="18799">9.7066999999999997</cx:pt>
          <cx:pt idx="18800">2.9093</cx:pt>
          <cx:pt idx="18801">4.7435999999999998</cx:pt>
          <cx:pt idx="18802">9.4833999999999996</cx:pt>
          <cx:pt idx="18803">8.9495000000000005</cx:pt>
          <cx:pt idx="18804">10.8566</cx:pt>
          <cx:pt idx="18805">5.4588999999999999</cx:pt>
          <cx:pt idx="18806">10.228</cx:pt>
          <cx:pt idx="18807">1.2032</cx:pt>
          <cx:pt idx="18808">0</cx:pt>
          <cx:pt idx="18809">0</cx:pt>
          <cx:pt idx="18810">0</cx:pt>
          <cx:pt idx="18811">7.1516999999999999</cx:pt>
          <cx:pt idx="18812">0</cx:pt>
          <cx:pt idx="18813">8.4494000000000007</cx:pt>
          <cx:pt idx="18814">0</cx:pt>
          <cx:pt idx="18815">8.5470000000000006</cx:pt>
          <cx:pt idx="18816">0.83309999999999995</cx:pt>
          <cx:pt idx="18817">10.233599999999999</cx:pt>
          <cx:pt idx="18818">10.756500000000001</cx:pt>
          <cx:pt idx="18819">7.2263999999999999</cx:pt>
          <cx:pt idx="18820">8.3834</cx:pt>
          <cx:pt idx="18821">9.1414000000000009</cx:pt>
          <cx:pt idx="18822">0</cx:pt>
          <cx:pt idx="18823">8.7699999999999996</cx:pt>
          <cx:pt idx="18824">8.5729000000000006</cx:pt>
          <cx:pt idx="18825">10.9536</cx:pt>
          <cx:pt idx="18826">0.33400000000000002</cx:pt>
          <cx:pt idx="18827">0.33400000000000002</cx:pt>
          <cx:pt idx="18828">8.5155999999999992</cx:pt>
          <cx:pt idx="18829">0</cx:pt>
          <cx:pt idx="18830">0</cx:pt>
          <cx:pt idx="18831">0</cx:pt>
          <cx:pt idx="18832">8.1922999999999995</cx:pt>
          <cx:pt idx="18833">3.1819999999999999</cx:pt>
          <cx:pt idx="18834">1.7418</cx:pt>
          <cx:pt idx="18835">2.0447000000000002</cx:pt>
          <cx:pt idx="18836">0.60499999999999998</cx:pt>
          <cx:pt idx="18837">8.1062999999999992</cx:pt>
          <cx:pt idx="18838">10.4207</cx:pt>
          <cx:pt idx="18839">8.5258000000000003</cx:pt>
          <cx:pt idx="18840">8.1651000000000007</cx:pt>
          <cx:pt idx="18841">8.9016000000000002</cx:pt>
          <cx:pt idx="18842">8.6403999999999996</cx:pt>
          <cx:pt idx="18843">5.1237000000000004</cx:pt>
          <cx:pt idx="18844">0</cx:pt>
          <cx:pt idx="18845">7.9371999999999998</cx:pt>
          <cx:pt idx="18846">14.9575</cx:pt>
          <cx:pt idx="18847">10.569800000000001</cx:pt>
          <cx:pt idx="18848">5.1870000000000003</cx:pt>
          <cx:pt idx="18849">5.1451000000000002</cx:pt>
          <cx:pt idx="18850">11.476699999999999</cx:pt>
          <cx:pt idx="18851">7.1700999999999997</cx:pt>
          <cx:pt idx="18852">9.5886999999999993</cx:pt>
          <cx:pt idx="18853">8.5124999999999993</cx:pt>
          <cx:pt idx="18854">0</cx:pt>
          <cx:pt idx="18855">10.125400000000001</cx:pt>
          <cx:pt idx="18856">3.8098999999999998</cx:pt>
          <cx:pt idx="18857">4.5486000000000004</cx:pt>
          <cx:pt idx="18858">4.9028</cx:pt>
          <cx:pt idx="18859">10.5829</cx:pt>
          <cx:pt idx="18860">0</cx:pt>
          <cx:pt idx="18861">7.2111999999999998</cx:pt>
          <cx:pt idx="18862">0</cx:pt>
          <cx:pt idx="18863">0.60499999999999998</cx:pt>
          <cx:pt idx="18864">2.7507999999999999</cx:pt>
          <cx:pt idx="18865">10.7561</cx:pt>
          <cx:pt idx="18866">8.2102000000000004</cx:pt>
          <cx:pt idx="18867">9.1361000000000008</cx:pt>
          <cx:pt idx="18868">8.5449999999999999</cx:pt>
          <cx:pt idx="18869">9.2335999999999991</cx:pt>
          <cx:pt idx="18870">2.2162999999999999</cx:pt>
          <cx:pt idx="18871">0</cx:pt>
          <cx:pt idx="18872">0</cx:pt>
          <cx:pt idx="18873">0</cx:pt>
          <cx:pt idx="18874">11.1022</cx:pt>
          <cx:pt idx="18875">10.0326</cx:pt>
          <cx:pt idx="18876">10.5433</cx:pt>
          <cx:pt idx="18877">0</cx:pt>
          <cx:pt idx="18878">1.03</cx:pt>
          <cx:pt idx="18879">1.8500000000000001</cx:pt>
          <cx:pt idx="18880">8.4406999999999996</cx:pt>
          <cx:pt idx="18881">10.999599999999999</cx:pt>
          <cx:pt idx="18882">0</cx:pt>
          <cx:pt idx="18883">1.8500000000000001</cx:pt>
          <cx:pt idx="18884">0</cx:pt>
          <cx:pt idx="18885">0</cx:pt>
          <cx:pt idx="18886">10.386200000000001</cx:pt>
          <cx:pt idx="18887">10.700699999999999</cx:pt>
          <cx:pt idx="18888">9.8925999999999998</cx:pt>
          <cx:pt idx="18889">5.3246000000000002</cx:pt>
          <cx:pt idx="18890">5.6430999999999996</cx:pt>
          <cx:pt idx="18891">9.9300999999999995</cx:pt>
          <cx:pt idx="18892">10.4589</cx:pt>
          <cx:pt idx="18893">9.7196999999999996</cx:pt>
          <cx:pt idx="18894">9.1709999999999994</cx:pt>
          <cx:pt idx="18895">0.33400000000000002</cx:pt>
          <cx:pt idx="18896">12.193099999999999</cx:pt>
          <cx:pt idx="18897">9.8795000000000002</cx:pt>
          <cx:pt idx="18898">8.3480000000000008</cx:pt>
          <cx:pt idx="18899">8.4855</cx:pt>
          <cx:pt idx="18900">9.5980000000000008</cx:pt>
          <cx:pt idx="18901">9.4271999999999991</cx:pt>
          <cx:pt idx="18902">0</cx:pt>
          <cx:pt idx="18903">8.5808</cx:pt>
          <cx:pt idx="18904">11.285299999999999</cx:pt>
          <cx:pt idx="18905">9.7396999999999991</cx:pt>
          <cx:pt idx="18906">10.069800000000001</cx:pt>
          <cx:pt idx="18907">8.7324000000000002</cx:pt>
          <cx:pt idx="18908">9.5151000000000003</cx:pt>
          <cx:pt idx="18909">3.3388</cx:pt>
          <cx:pt idx="18910">8.4654000000000007</cx:pt>
          <cx:pt idx="18911">7.0673000000000004</cx:pt>
          <cx:pt idx="18912">2.6345999999999998</cx:pt>
          <cx:pt idx="18913">1.8500000000000001</cx:pt>
          <cx:pt idx="18914">9.5325000000000006</cx:pt>
          <cx:pt idx="18915">1.4975000000000001</cx:pt>
          <cx:pt idx="18916">9.4722000000000008</cx:pt>
          <cx:pt idx="18917">0</cx:pt>
          <cx:pt idx="18918">8.5000999999999998</cx:pt>
          <cx:pt idx="18919">10.3588</cx:pt>
          <cx:pt idx="18920">1.3577999999999999</cx:pt>
          <cx:pt idx="18921">7.0247000000000002</cx:pt>
          <cx:pt idx="18922">3.609</cx:pt>
          <cx:pt idx="18923">7.7512999999999996</cx:pt>
          <cx:pt idx="18924">10.514099999999999</cx:pt>
          <cx:pt idx="18925">10.260199999999999</cx:pt>
          <cx:pt idx="18926">0.60499999999999998</cx:pt>
          <cx:pt idx="18927">8.7579999999999991</cx:pt>
          <cx:pt idx="18928">0.83309999999999995</cx:pt>
          <cx:pt idx="18929">3.5779000000000001</cx:pt>
          <cx:pt idx="18930">8.5370000000000008</cx:pt>
          <cx:pt idx="18931">6.7934999999999999</cx:pt>
          <cx:pt idx="18932">1.7418</cx:pt>
          <cx:pt idx="18933">7.5449000000000002</cx:pt>
          <cx:pt idx="18934">9.1981999999999999</cx:pt>
          <cx:pt idx="18935">5.2074999999999996</cx:pt>
          <cx:pt idx="18936">0</cx:pt>
          <cx:pt idx="18937">8.3800000000000008</cx:pt>
          <cx:pt idx="18938">0</cx:pt>
          <cx:pt idx="18939">0</cx:pt>
          <cx:pt idx="18940">0</cx:pt>
          <cx:pt idx="18941">0</cx:pt>
          <cx:pt idx="18942">11.2729</cx:pt>
          <cx:pt idx="18943">9.3215000000000003</cx:pt>
          <cx:pt idx="18944">1.9507000000000001</cx:pt>
          <cx:pt idx="18945">6.4337</cx:pt>
          <cx:pt idx="18946">7.4427000000000003</cx:pt>
          <cx:pt idx="18947">0.83309999999999995</cx:pt>
          <cx:pt idx="18948">8.4968000000000004</cx:pt>
          <cx:pt idx="18949">7.4599000000000002</cx:pt>
          <cx:pt idx="18950">7.9690000000000003</cx:pt>
          <cx:pt idx="18951">8.4916999999999998</cx:pt>
          <cx:pt idx="18952">0</cx:pt>
          <cx:pt idx="18953">0</cx:pt>
          <cx:pt idx="18954">4.1002000000000001</cx:pt>
          <cx:pt idx="18955">3.9380999999999999</cx:pt>
          <cx:pt idx="18956">3.5459999999999998</cx:pt>
          <cx:pt idx="18957">0.60499999999999998</cx:pt>
          <cx:pt idx="18958">0.83309999999999995</cx:pt>
          <cx:pt idx="18959">8.0030999999999999</cx:pt>
          <cx:pt idx="18960">0</cx:pt>
          <cx:pt idx="18961">0</cx:pt>
          <cx:pt idx="18962">9.4527000000000001</cx:pt>
          <cx:pt idx="18963">8.2782999999999998</cx:pt>
          <cx:pt idx="18964">9.4570000000000007</cx:pt>
          <cx:pt idx="18965">8.1585000000000001</cx:pt>
          <cx:pt idx="18966">8.7517999999999994</cx:pt>
          <cx:pt idx="18967">0</cx:pt>
          <cx:pt idx="18968">10.2773</cx:pt>
          <cx:pt idx="18969">8.7812000000000001</cx:pt>
          <cx:pt idx="18970">9.4387000000000008</cx:pt>
          <cx:pt idx="18971">0</cx:pt>
          <cx:pt idx="18972">4.6268000000000002</cx:pt>
          <cx:pt idx="18973">7.2163000000000004</cx:pt>
          <cx:pt idx="18974">9.7739999999999991</cx:pt>
          <cx:pt idx="18975">6.0347</cx:pt>
          <cx:pt idx="18976">10.319900000000001</cx:pt>
          <cx:pt idx="18977">0.33400000000000002</cx:pt>
          <cx:pt idx="18978">10.0131</cx:pt>
          <cx:pt idx="18979">8.6128</cx:pt>
          <cx:pt idx="18980">7.8322000000000003</cx:pt>
          <cx:pt idx="18981">7.0042999999999997</cx:pt>
          <cx:pt idx="18982">10.2217</cx:pt>
          <cx:pt idx="18983">10.519500000000001</cx:pt>
          <cx:pt idx="18984">3.0520999999999998</cx:pt>
          <cx:pt idx="18985">11.791700000000001</cx:pt>
          <cx:pt idx="18986">4.4828999999999999</cx:pt>
          <cx:pt idx="18987">11.220499999999999</cx:pt>
          <cx:pt idx="18988">5.6947999999999999</cx:pt>
          <cx:pt idx="18989">0</cx:pt>
          <cx:pt idx="18990">10.591200000000001</cx:pt>
          <cx:pt idx="18991">10.4735</cx:pt>
          <cx:pt idx="18992">7.7110000000000003</cx:pt>
          <cx:pt idx="18993">3.609</cx:pt>
          <cx:pt idx="18994">7.4916</cx:pt>
          <cx:pt idx="18995">8.1949000000000005</cx:pt>
          <cx:pt idx="18996">9.6372</cx:pt>
          <cx:pt idx="18997">1.03</cx:pt>
          <cx:pt idx="18998">5.6802000000000001</cx:pt>
          <cx:pt idx="18999">7.2289000000000003</cx:pt>
          <cx:pt idx="19000">0.60499999999999998</cx:pt>
          <cx:pt idx="19001">11.0969</cx:pt>
          <cx:pt idx="19002">10.1998</cx:pt>
          <cx:pt idx="19003">6.0357000000000003</cx:pt>
          <cx:pt idx="19004">7.1700999999999997</cx:pt>
          <cx:pt idx="19005">4.7397999999999998</cx:pt>
          <cx:pt idx="19006">11.3828</cx:pt>
          <cx:pt idx="19007">12.067500000000001</cx:pt>
          <cx:pt idx="19008">5.7786</cx:pt>
          <cx:pt idx="19009">6.1406999999999998</cx:pt>
          <cx:pt idx="19010">1.7418</cx:pt>
          <cx:pt idx="19011">1.8500000000000001</cx:pt>
          <cx:pt idx="19012">3.1819999999999999</cx:pt>
          <cx:pt idx="19013">9.0634999999999994</cx:pt>
          <cx:pt idx="19014">11.464399999999999</cx:pt>
          <cx:pt idx="19015">3.9624000000000001</cx:pt>
          <cx:pt idx="19016">11.5154</cx:pt>
          <cx:pt idx="19017">1.3577999999999999</cx:pt>
          <cx:pt idx="19018">9.3167000000000009</cx:pt>
          <cx:pt idx="19019">14.101100000000001</cx:pt>
          <cx:pt idx="19020">11.2431</cx:pt>
          <cx:pt idx="19021">5.9162999999999997</cx:pt>
          <cx:pt idx="19022">6.1826999999999996</cx:pt>
          <cx:pt idx="19023">0.83309999999999995</cx:pt>
          <cx:pt idx="19024">2.6939000000000002</cx:pt>
          <cx:pt idx="19025">0</cx:pt>
          <cx:pt idx="19026">8.5389999999999997</cx:pt>
          <cx:pt idx="19027">8.7139000000000006</cx:pt>
          <cx:pt idx="19028">6.1669999999999998</cx:pt>
          <cx:pt idx="19029">0</cx:pt>
          <cx:pt idx="19030">11.6182</cx:pt>
          <cx:pt idx="19031">11.435499999999999</cx:pt>
          <cx:pt idx="19032">8.5670000000000002</cx:pt>
          <cx:pt idx="19033">9.7645</cx:pt>
          <cx:pt idx="19034">9.8552999999999997</cx:pt>
          <cx:pt idx="19035">8.1143999999999998</cx:pt>
          <cx:pt idx="19036">6.9446000000000003</cx:pt>
          <cx:pt idx="19037">10.3354</cx:pt>
          <cx:pt idx="19038">5.5338000000000003</cx:pt>
          <cx:pt idx="19039">9.2681000000000004</cx:pt>
          <cx:pt idx="19040">5</cx:pt>
          <cx:pt idx="19041">7.5061</cx:pt>
          <cx:pt idx="19042">3.3010999999999999</cx:pt>
          <cx:pt idx="19043">0.33400000000000002</cx:pt>
          <cx:pt idx="19044">9.6488999999999994</cx:pt>
          <cx:pt idx="19045">8.2189999999999994</cx:pt>
          <cx:pt idx="19046">0</cx:pt>
          <cx:pt idx="19047">9.2971000000000004</cx:pt>
          <cx:pt idx="19048">11.4894</cx:pt>
          <cx:pt idx="19049">1.2032</cx:pt>
          <cx:pt idx="19050">9.5789000000000009</cx:pt>
          <cx:pt idx="19051">7.7972000000000001</cx:pt>
          <cx:pt idx="19052">1.03</cx:pt>
          <cx:pt idx="19053">2.8056000000000001</cx:pt>
          <cx:pt idx="19054">7.5019999999999998</cx:pt>
          <cx:pt idx="19055">8.2674000000000003</cx:pt>
          <cx:pt idx="19056">4.0098000000000003</cx:pt>
          <cx:pt idx="19057">0</cx:pt>
          <cx:pt idx="19058">6.1071999999999997</cx:pt>
          <cx:pt idx="19059">7.149</cx:pt>
          <cx:pt idx="19060">0.60499999999999998</cx:pt>
          <cx:pt idx="19061">8.1663999999999994</cx:pt>
          <cx:pt idx="19062">10.8306</cx:pt>
          <cx:pt idx="19063">10.177899999999999</cx:pt>
          <cx:pt idx="19064">9.0732999999999997</cx:pt>
          <cx:pt idx="19065">7.4340999999999999</cx:pt>
          <cx:pt idx="19066">8.0912000000000006</cx:pt>
          <cx:pt idx="19067">10.1494</cx:pt>
          <cx:pt idx="19068">6.2630999999999997</cx:pt>
          <cx:pt idx="19069">0</cx:pt>
          <cx:pt idx="19070">1.4975000000000001</cx:pt>
          <cx:pt idx="19071">0</cx:pt>
          <cx:pt idx="19072">0.33400000000000002</cx:pt>
          <cx:pt idx="19073">8.1293000000000006</cx:pt>
          <cx:pt idx="19074">12.0838</cx:pt>
          <cx:pt idx="19075">2.0447000000000002</cx:pt>
          <cx:pt idx="19076">0.33400000000000002</cx:pt>
          <cx:pt idx="19077">9.1638999999999999</cx:pt>
          <cx:pt idx="19078">10.476900000000001</cx:pt>
          <cx:pt idx="19079">7.0533000000000001</cx:pt>
          <cx:pt idx="19080">7.7034000000000002</cx:pt>
          <cx:pt idx="19081">1.3577999999999999</cx:pt>
          <cx:pt idx="19082">1.8500000000000001</cx:pt>
          <cx:pt idx="19083">9.8902000000000001</cx:pt>
          <cx:pt idx="19084">5.0575000000000001</cx:pt>
          <cx:pt idx="19085">0.33400000000000002</cx:pt>
          <cx:pt idx="19086">9.5089000000000006</cx:pt>
          <cx:pt idx="19087">8.0759000000000007</cx:pt>
          <cx:pt idx="19088">9.3376999999999999</cx:pt>
          <cx:pt idx="19089">0</cx:pt>
          <cx:pt idx="19090">6.3760000000000003</cx:pt>
          <cx:pt idx="19091">1.6248</cx:pt>
          <cx:pt idx="19092">0</cx:pt>
          <cx:pt idx="19093">9.5089000000000006</cx:pt>
          <cx:pt idx="19094">4.3418000000000001</cx:pt>
          <cx:pt idx="19095">0</cx:pt>
          <cx:pt idx="19096">9.1287000000000003</cx:pt>
          <cx:pt idx="19097">0</cx:pt>
          <cx:pt idx="19098">0</cx:pt>
          <cx:pt idx="19099">0.33400000000000002</cx:pt>
          <cx:pt idx="19100">0</cx:pt>
          <cx:pt idx="19101">5.2575000000000003</cx:pt>
          <cx:pt idx="19102">5.5579000000000001</cx:pt>
          <cx:pt idx="19103">2.8584000000000001</cx:pt>
          <cx:pt idx="19104">7.8322000000000003</cx:pt>
          <cx:pt idx="19105">12.318099999999999</cx:pt>
          <cx:pt idx="19106">10.8604</cx:pt>
          <cx:pt idx="19107">5.6729000000000003</cx:pt>
          <cx:pt idx="19108">8.0320999999999998</cx:pt>
          <cx:pt idx="19109">8.3800000000000008</cx:pt>
          <cx:pt idx="19110">7.9554999999999998</cx:pt>
          <cx:pt idx="19111">10.7643</cx:pt>
          <cx:pt idx="19112">1.9507000000000001</cx:pt>
          <cx:pt idx="19113">0</cx:pt>
          <cx:pt idx="19114">10.525</cx:pt>
          <cx:pt idx="19115">3.4802</cx:pt>
          <cx:pt idx="19116">10.897600000000001</cx:pt>
          <cx:pt idx="19117">6.2484000000000002</cx:pt>
          <cx:pt idx="19118">8.1806999999999999</cx:pt>
          <cx:pt idx="19119">1.3577999999999999</cx:pt>
          <cx:pt idx="19120">8.8658000000000001</cx:pt>
          <cx:pt idx="19121">1.2032</cx:pt>
          <cx:pt idx="19122">7.5884999999999998</cx:pt>
          <cx:pt idx="19123">9.2626000000000008</cx:pt>
          <cx:pt idx="19124">10.964499999999999</cx:pt>
          <cx:pt idx="19125">9.9604999999999997</cx:pt>
          <cx:pt idx="19126">1.0355000000000001</cx:pt>
          <cx:pt idx="19127">7.8434999999999997</cx:pt>
          <cx:pt idx="19128">0.83309999999999995</cx:pt>
          <cx:pt idx="19129">0</cx:pt>
          <cx:pt idx="19130">1.6248</cx:pt>
          <cx:pt idx="19131">5.9162999999999997</cx:pt>
          <cx:pt idx="19132">3.3755000000000002</cx:pt>
          <cx:pt idx="19133">7.1356999999999999</cx:pt>
          <cx:pt idx="19134">2.3696000000000002</cx:pt>
          <cx:pt idx="19135">3.9133</cx:pt>
          <cx:pt idx="19136">10.2173</cx:pt>
          <cx:pt idx="19137">7.4874000000000001</cx:pt>
          <cx:pt idx="19138">6.1353</cx:pt>
          <cx:pt idx="19139">7.5923999999999996</cx:pt>
          <cx:pt idx="19140">0.33400000000000002</cx:pt>
          <cx:pt idx="19141">10.8582</cx:pt>
          <cx:pt idx="19142">3.7271999999999998</cx:pt>
          <cx:pt idx="19143">2.9093</cx:pt>
          <cx:pt idx="19144">0</cx:pt>
          <cx:pt idx="19145">12.4612</cx:pt>
          <cx:pt idx="19146">8.8617000000000008</cx:pt>
          <cx:pt idx="19147">6.5301</cx:pt>
          <cx:pt idx="19148">9.0272000000000006</cx:pt>
          <cx:pt idx="19149">9.4552999999999994</cx:pt>
          <cx:pt idx="19150">0</cx:pt>
          <cx:pt idx="19151">0</cx:pt>
          <cx:pt idx="19152">9.0564</cx:pt>
          <cx:pt idx="19153">0</cx:pt>
          <cx:pt idx="19154">0</cx:pt>
          <cx:pt idx="19155">0</cx:pt>
          <cx:pt idx="19156">1.7418</cx:pt>
          <cx:pt idx="19157">1.2032</cx:pt>
          <cx:pt idx="19158">1.9507000000000001</cx:pt>
          <cx:pt idx="19159">8.4601000000000006</cx:pt>
          <cx:pt idx="19160">0</cx:pt>
          <cx:pt idx="19161">8.6930999999999994</cx:pt>
          <cx:pt idx="19162">6.9896000000000003</cx:pt>
          <cx:pt idx="19163">7.9553000000000003</cx:pt>
          <cx:pt idx="19164">1.9507000000000001</cx:pt>
          <cx:pt idx="19165">1.4975000000000001</cx:pt>
          <cx:pt idx="19166">0</cx:pt>
          <cx:pt idx="19167">10.968299999999999</cx:pt>
          <cx:pt idx="19168">7.2709000000000001</cx:pt>
          <cx:pt idx="19169">8.3324999999999996</cx:pt>
          <cx:pt idx="19170">0</cx:pt>
          <cx:pt idx="19171">0</cx:pt>
          <cx:pt idx="19172">0</cx:pt>
          <cx:pt idx="19173">8.2464999999999993</cx:pt>
          <cx:pt idx="19174">0</cx:pt>
          <cx:pt idx="19175">10.132400000000001</cx:pt>
          <cx:pt idx="19176">11.739599999999999</cx:pt>
          <cx:pt idx="19177">0</cx:pt>
          <cx:pt idx="19178">1.4975000000000001</cx:pt>
          <cx:pt idx="19179">10.5236</cx:pt>
          <cx:pt idx="19180">1.03</cx:pt>
          <cx:pt idx="19181">6.6550000000000002</cx:pt>
          <cx:pt idx="19182">7.8841000000000001</cx:pt>
          <cx:pt idx="19183">4.6268000000000002</cx:pt>
          <cx:pt idx="19184">12.880599999999999</cx:pt>
          <cx:pt idx="19185">7.0503999999999998</cx:pt>
          <cx:pt idx="19186">2.9093</cx:pt>
          <cx:pt idx="19187">8.5992999999999995</cx:pt>
          <cx:pt idx="19188">6.8532999999999999</cx:pt>
          <cx:pt idx="19189">8.2100000000000009</cx:pt>
          <cx:pt idx="19190">7.7819000000000003</cx:pt>
          <cx:pt idx="19191">7.7314999999999996</cx:pt>
          <cx:pt idx="19192">0</cx:pt>
          <cx:pt idx="19193">3.0966999999999998</cx:pt>
          <cx:pt idx="19194">5.3525</cx:pt>
          <cx:pt idx="19195">0.60499999999999998</cx:pt>
          <cx:pt idx="19196">0</cx:pt>
          <cx:pt idx="19197">8.6423000000000005</cx:pt>
          <cx:pt idx="19198">6.0537999999999998</cx:pt>
          <cx:pt idx="19199">9.7184000000000008</cx:pt>
          <cx:pt idx="19200">6.4806999999999997</cx:pt>
          <cx:pt idx="19201">0</cx:pt>
          <cx:pt idx="19202">8.9556000000000004</cx:pt>
          <cx:pt idx="19203">6.9687999999999999</cx:pt>
          <cx:pt idx="19204">8.7227999999999994</cx:pt>
          <cx:pt idx="19205">1.3577999999999999</cx:pt>
          <cx:pt idx="19206">10.0215</cx:pt>
          <cx:pt idx="19207">0</cx:pt>
          <cx:pt idx="19208">0</cx:pt>
          <cx:pt idx="19209">0</cx:pt>
          <cx:pt idx="19210">5.5738000000000003</cx:pt>
          <cx:pt idx="19211">6.0300000000000002</cx:pt>
          <cx:pt idx="19212">8.3094999999999999</cx:pt>
          <cx:pt idx="19213">9.5435999999999996</cx:pt>
          <cx:pt idx="19214">9.5259</cx:pt>
          <cx:pt idx="19215">7.9523999999999999</cx:pt>
          <cx:pt idx="19216">0.83309999999999995</cx:pt>
          <cx:pt idx="19217">3.9624000000000001</cx:pt>
          <cx:pt idx="19218">8.5021000000000004</cx:pt>
          <cx:pt idx="19219">9.1670999999999996</cx:pt>
          <cx:pt idx="19220">10.469099999999999</cx:pt>
          <cx:pt idx="19221">10.366199999999999</cx:pt>
          <cx:pt idx="19222">5.6875</cx:pt>
          <cx:pt idx="19223">10.319599999999999</cx:pt>
          <cx:pt idx="19224">0</cx:pt>
          <cx:pt idx="19225">0</cx:pt>
          <cx:pt idx="19226">9.7867999999999995</cx:pt>
          <cx:pt idx="19227">13.1508</cx:pt>
          <cx:pt idx="19228">7.1959</cx:pt>
          <cx:pt idx="19229">11.8725</cx:pt>
          <cx:pt idx="19230">8.3765999999999998</cx:pt>
          <cx:pt idx="19231">0</cx:pt>
          <cx:pt idx="19232">8.1518999999999995</cx:pt>
          <cx:pt idx="19233">10.2544</cx:pt>
          <cx:pt idx="19234">9.9148999999999994</cx:pt>
          <cx:pt idx="19235">7.8551000000000002</cx:pt>
          <cx:pt idx="19236">7.8616000000000001</cx:pt>
          <cx:pt idx="19237">9.4251000000000005</cx:pt>
          <cx:pt idx="19238">8.8339999999999996</cx:pt>
          <cx:pt idx="19239">4.0098000000000003</cx:pt>
          <cx:pt idx="19240">8.6204999999999998</cx:pt>
          <cx:pt idx="19241">10.3185</cx:pt>
          <cx:pt idx="19242">10.090999999999999</cx:pt>
          <cx:pt idx="19243">1.7418</cx:pt>
          <cx:pt idx="19244">1.03</cx:pt>
          <cx:pt idx="19245">8.5319000000000003</cx:pt>
          <cx:pt idx="19246">3.3010999999999999</cx:pt>
          <cx:pt idx="19247">4.3041999999999998</cx:pt>
          <cx:pt idx="19248">0</cx:pt>
          <cx:pt idx="19249">10.6372</cx:pt>
          <cx:pt idx="19250">8.7743000000000002</cx:pt>
          <cx:pt idx="19251">8.8977000000000004</cx:pt>
          <cx:pt idx="19252">11.645300000000001</cx:pt>
          <cx:pt idx="19253">8.2916000000000007</cx:pt>
          <cx:pt idx="19254">4.6569000000000003</cx:pt>
          <cx:pt idx="19255">0</cx:pt>
          <cx:pt idx="19256">1.2032</cx:pt>
          <cx:pt idx="19257">0</cx:pt>
          <cx:pt idx="19258">0</cx:pt>
          <cx:pt idx="19259">12.017099999999999</cx:pt>
          <cx:pt idx="19260">7.5266000000000002</cx:pt>
          <cx:pt idx="19261">0</cx:pt>
          <cx:pt idx="19262">0</cx:pt>
          <cx:pt idx="19263">0</cx:pt>
          <cx:pt idx="19264">9.4123999999999999</cx:pt>
          <cx:pt idx="19265">0</cx:pt>
          <cx:pt idx="19266">7.5164</cx:pt>
          <cx:pt idx="19267">8.5073000000000008</cx:pt>
          <cx:pt idx="19268">0.33400000000000002</cx:pt>
          <cx:pt idx="19269">11.8428</cx:pt>
          <cx:pt idx="19270">5.8657000000000004</cx:pt>
          <cx:pt idx="19271">1.7418</cx:pt>
          <cx:pt idx="19272">10.818</cx:pt>
          <cx:pt idx="19273">11.9964</cx:pt>
          <cx:pt idx="19274">9.2874999999999996</cx:pt>
          <cx:pt idx="19275">8.2375000000000007</cx:pt>
          <cx:pt idx="19276">10.219799999999999</cx:pt>
          <cx:pt idx="19277">0</cx:pt>
          <cx:pt idx="19278">6.3666</cx:pt>
          <cx:pt idx="19279">10.0505</cx:pt>
          <cx:pt idx="19280">7.5982000000000003</cx:pt>
          <cx:pt idx="19281">8.5896000000000008</cx:pt>
          <cx:pt idx="19282">2.9093</cx:pt>
          <cx:pt idx="19283">12.815799999999999</cx:pt>
          <cx:pt idx="19284">11.165699999999999</cx:pt>
          <cx:pt idx="19285">0.6149</cx:pt>
          <cx:pt idx="19286">7.6939000000000002</cx:pt>
          <cx:pt idx="19287">9.1233000000000004</cx:pt>
          <cx:pt idx="19288">10.957599999999999</cx:pt>
          <cx:pt idx="19289">7.9734999999999996</cx:pt>
          <cx:pt idx="19290">4.7294999999999998</cx:pt>
          <cx:pt idx="19291">0.60499999999999998</cx:pt>
          <cx:pt idx="19292">11.8939</cx:pt>
          <cx:pt idx="19293">11.3344</cx:pt>
          <cx:pt idx="19294">4.5486000000000004</cx:pt>
          <cx:pt idx="19295">1.6248</cx:pt>
          <cx:pt idx="19296">8.4642999999999997</cx:pt>
          <cx:pt idx="19297">7.0042999999999997</cx:pt>
          <cx:pt idx="19298">8.4536999999999995</cx:pt>
          <cx:pt idx="19299">10.6168</cx:pt>
          <cx:pt idx="19300">3.8144999999999998</cx:pt>
          <cx:pt idx="19301">10.427300000000001</cx:pt>
          <cx:pt idx="19302">11.7729</cx:pt>
          <cx:pt idx="19303">4.3784000000000001</cx:pt>
          <cx:pt idx="19304">9.1347000000000005</cx:pt>
          <cx:pt idx="19305">4.3784000000000001</cx:pt>
          <cx:pt idx="19306">9.3613</cx:pt>
          <cx:pt idx="19307">3.5779000000000001</cx:pt>
          <cx:pt idx="19308">8.0161999999999995</cx:pt>
          <cx:pt idx="19309">1.3577999999999999</cx:pt>
          <cx:pt idx="19310">4.5160999999999998</cx:pt>
          <cx:pt idx="19311">9.1138999999999992</cx:pt>
          <cx:pt idx="19312">0</cx:pt>
          <cx:pt idx="19313">0.60499999999999998</cx:pt>
          <cx:pt idx="19314">0</cx:pt>
          <cx:pt idx="19315">0</cx:pt>
          <cx:pt idx="19316">10.853300000000001</cx:pt>
          <cx:pt idx="19317">8.5748999999999995</cx:pt>
          <cx:pt idx="19318">1.7418</cx:pt>
          <cx:pt idx="19319">4.2058</cx:pt>
          <cx:pt idx="19320">8.8626000000000005</cx:pt>
          <cx:pt idx="19321">0</cx:pt>
          <cx:pt idx="19322">10.206200000000001</cx:pt>
          <cx:pt idx="19323">7.2901999999999996</cx:pt>
          <cx:pt idx="19324">8.7492000000000001</cx:pt>
          <cx:pt idx="19325">9.6989999999999998</cx:pt>
          <cx:pt idx="19326">5.6802000000000001</cx:pt>
          <cx:pt idx="19327">10.613899999999999</cx:pt>
          <cx:pt idx="19328">2.4405999999999999</cx:pt>
          <cx:pt idx="19329">10.4872</cx:pt>
          <cx:pt idx="19330">0</cx:pt>
          <cx:pt idx="19331">10.5624</cx:pt>
          <cx:pt idx="19332">9.6267999999999994</cx:pt>
          <cx:pt idx="19333">7.2830000000000004</cx:pt>
          <cx:pt idx="19334">8.9609000000000005</cx:pt>
          <cx:pt idx="19335">11.254099999999999</cx:pt>
          <cx:pt idx="19336">1.7418</cx:pt>
          <cx:pt idx="19337">6.8303000000000003</cx:pt>
          <cx:pt idx="19338">11.759</cx:pt>
          <cx:pt idx="19339">3.6985999999999999</cx:pt>
          <cx:pt idx="19340">9.7849000000000004</cx:pt>
          <cx:pt idx="19341">7.0130999999999997</cx:pt>
          <cx:pt idx="19342">1.2032</cx:pt>
          <cx:pt idx="19343">7.5102000000000002</cx:pt>
          <cx:pt idx="19344">11.4184</cx:pt>
          <cx:pt idx="19345">11.9451</cx:pt>
          <cx:pt idx="19346">9.7705000000000002</cx:pt>
          <cx:pt idx="19347">0</cx:pt>
          <cx:pt idx="19348">6.5664999999999996</cx:pt>
          <cx:pt idx="19349">5.1128999999999998</cx:pt>
          <cx:pt idx="19350">9.4048999999999996</cx:pt>
          <cx:pt idx="19351">8.4720999999999993</cx:pt>
          <cx:pt idx="19352">1.6248</cx:pt>
          <cx:pt idx="19353">9.7174999999999994</cx:pt>
          <cx:pt idx="19354">7.7750000000000004</cx:pt>
          <cx:pt idx="19355">10.632199999999999</cx:pt>
          <cx:pt idx="19356">11.476900000000001</cx:pt>
          <cx:pt idx="19357">1.8500000000000001</cx:pt>
          <cx:pt idx="19358">6.2285000000000004</cx:pt>
          <cx:pt idx="19359">10.8789</cx:pt>
          <cx:pt idx="19360">3.3388</cx:pt>
          <cx:pt idx="19361">10.604799999999999</cx:pt>
          <cx:pt idx="19362">3.3755000000000002</cx:pt>
          <cx:pt idx="19363">3.0059999999999998</cx:pt>
          <cx:pt idx="19364">7.4591000000000003</cx:pt>
          <cx:pt idx="19365">6.6210000000000004</cx:pt>
          <cx:pt idx="19366">0</cx:pt>
          <cx:pt idx="19367">10.5829</cx:pt>
          <cx:pt idx="19368">0</cx:pt>
          <cx:pt idx="19369">7.1303999999999998</cx:pt>
          <cx:pt idx="19370">9.6679999999999993</cx:pt>
          <cx:pt idx="19371">0</cx:pt>
          <cx:pt idx="19372">2.6345999999999998</cx:pt>
          <cx:pt idx="19373">0</cx:pt>
          <cx:pt idx="19374">9.3360000000000003</cx:pt>
          <cx:pt idx="19375">10.879899999999999</cx:pt>
          <cx:pt idx="19376">7.8372000000000002</cx:pt>
          <cx:pt idx="19377">9.4491999999999994</cx:pt>
          <cx:pt idx="19378">10.9343</cx:pt>
          <cx:pt idx="19379">8.2843999999999998</cx:pt>
          <cx:pt idx="19380">8.0619999999999994</cx:pt>
          <cx:pt idx="19381">2.3696000000000002</cx:pt>
          <cx:pt idx="19382">8.8165999999999993</cx:pt>
          <cx:pt idx="19383">10.073</cx:pt>
          <cx:pt idx="19384">8.6234000000000002</cx:pt>
          <cx:pt idx="19385">2.3306</cx:pt>
          <cx:pt idx="19386">9.6187000000000005</cx:pt>
          <cx:pt idx="19387">8.0938999999999997</cx:pt>
          <cx:pt idx="19388">0</cx:pt>
          <cx:pt idx="19389">7.2138</cx:pt>
          <cx:pt idx="19390">9.4162999999999997</cx:pt>
          <cx:pt idx="19391">9.0429999999999993</cx:pt>
          <cx:pt idx="19392">0.33400000000000002</cx:pt>
          <cx:pt idx="19393">9.9601000000000006</cx:pt>
          <cx:pt idx="19394">10.576499999999999</cx:pt>
          <cx:pt idx="19395">0</cx:pt>
          <cx:pt idx="19396">6.5140000000000002</cx:pt>
          <cx:pt idx="19397">7.1553000000000004</cx:pt>
          <cx:pt idx="19398">5.2276999999999996</cx:pt>
          <cx:pt idx="19399">5.7377000000000002</cx:pt>
          <cx:pt idx="19400">10.1098</cx:pt>
          <cx:pt idx="19401">10.286099999999999</cx:pt>
          <cx:pt idx="19402">10.9849</cx:pt>
          <cx:pt idx="19403">10.347899999999999</cx:pt>
          <cx:pt idx="19404">9.0725999999999996</cx:pt>
          <cx:pt idx="19405">0</cx:pt>
          <cx:pt idx="19406">8.1832999999999991</cx:pt>
          <cx:pt idx="19407">8.3165999999999993</cx:pt>
          <cx:pt idx="19408">9.5446000000000009</cx:pt>
          <cx:pt idx="19409">0.60499999999999998</cx:pt>
          <cx:pt idx="19410">9.4627999999999997</cx:pt>
          <cx:pt idx="19411">4.2260999999999997</cx:pt>
          <cx:pt idx="19412">10.3444</cx:pt>
          <cx:pt idx="19413">9.1266999999999996</cx:pt>
          <cx:pt idx="19414">9.9549000000000003</cx:pt>
          <cx:pt idx="19415">6.9414999999999996</cx:pt>
          <cx:pt idx="19416">0</cx:pt>
          <cx:pt idx="19417">11.5549</cx:pt>
          <cx:pt idx="19418">7.4230999999999998</cx:pt>
          <cx:pt idx="19419">0</cx:pt>
          <cx:pt idx="19420">3.1400000000000001</cx:pt>
          <cx:pt idx="19421">13.5679</cx:pt>
          <cx:pt idx="19422">7.6608000000000001</cx:pt>
          <cx:pt idx="19423">4.9882</cx:pt>
          <cx:pt idx="19424">3.3388</cx:pt>
          <cx:pt idx="19425">9.2165999999999997</cx:pt>
          <cx:pt idx="19426">0.33400000000000002</cx:pt>
          <cx:pt idx="19427">8.5062999999999995</cx:pt>
          <cx:pt idx="19428">10.128399999999999</cx:pt>
          <cx:pt idx="19429">0.33400000000000002</cx:pt>
          <cx:pt idx="19430">8.7965</cx:pt>
          <cx:pt idx="19431">8.9062999999999999</cx:pt>
          <cx:pt idx="19432">6.8981000000000003</cx:pt>
          <cx:pt idx="19433">8.1974</cx:pt>
          <cx:pt idx="19434">10.3832</cx:pt>
          <cx:pt idx="19435">9.8687000000000005</cx:pt>
          <cx:pt idx="19436">9.4536999999999995</cx:pt>
          <cx:pt idx="19437">5.7377000000000002</cx:pt>
          <cx:pt idx="19438">5.7305999999999999</cx:pt>
          <cx:pt idx="19439">6.7557999999999998</cx:pt>
          <cx:pt idx="19440">12.292899999999999</cx:pt>
          <cx:pt idx="19441">4.2260999999999997</cx:pt>
          <cx:pt idx="19442">5.1345000000000001</cx:pt>
          <cx:pt idx="19443">12.355399999999999</cx:pt>
          <cx:pt idx="19444">8.5817999999999994</cx:pt>
          <cx:pt idx="19445">1.8500000000000001</cx:pt>
          <cx:pt idx="19446">0</cx:pt>
          <cx:pt idx="19447">9.7914999999999992</cx:pt>
          <cx:pt idx="19448">7.2087000000000003</cx:pt>
          <cx:pt idx="19449">11.749000000000001</cx:pt>
          <cx:pt idx="19450">8.0464000000000002</cx:pt>
          <cx:pt idx="19451">0</cx:pt>
          <cx:pt idx="19452">3.9190999999999998</cx:pt>
          <cx:pt idx="19453">0.60499999999999998</cx:pt>
          <cx:pt idx="19454">8.5660000000000007</cx:pt>
          <cx:pt idx="19455">1.6248</cx:pt>
          <cx:pt idx="19456">9.5074000000000005</cx:pt>
          <cx:pt idx="19457">10.2788</cx:pt>
          <cx:pt idx="19458">10.7332</cx:pt>
          <cx:pt idx="19459">7.9417999999999997</cx:pt>
          <cx:pt idx="19460">7.1856999999999998</cx:pt>
          <cx:pt idx="19461">8.1372999999999998</cx:pt>
          <cx:pt idx="19462">4.3231000000000002</cx:pt>
          <cx:pt idx="19463">8.6628000000000007</cx:pt>
          <cx:pt idx="19464">10.8689</cx:pt>
          <cx:pt idx="19465">9.1313999999999993</cx:pt>
          <cx:pt idx="19466">6.3159999999999998</cx:pt>
          <cx:pt idx="19467">9.1387</cx:pt>
          <cx:pt idx="19468">5.2671999999999999</cx:pt>
          <cx:pt idx="19469">5.6127000000000002</cx:pt>
          <cx:pt idx="19470">1.6248</cx:pt>
          <cx:pt idx="19471">4.2656999999999998</cx:pt>
          <cx:pt idx="19472">0</cx:pt>
          <cx:pt idx="19473">6.9776999999999996</cx:pt>
          <cx:pt idx="19474">7.2389000000000001</cx:pt>
          <cx:pt idx="19475">7.0644999999999998</cx:pt>
          <cx:pt idx="19476">10.277900000000001</cx:pt>
          <cx:pt idx="19477">9.9793000000000003</cx:pt>
          <cx:pt idx="19478">0</cx:pt>
          <cx:pt idx="19479">8.1225000000000005</cx:pt>
          <cx:pt idx="19480">8.0507000000000009</cx:pt>
          <cx:pt idx="19481">4.5960000000000001</cx:pt>
          <cx:pt idx="19482">8.4266000000000005</cx:pt>
          <cx:pt idx="19483">11.9619</cx:pt>
          <cx:pt idx="19484">8.6042000000000005</cx:pt>
          <cx:pt idx="19485">3.2625000000000002</cx:pt>
          <cx:pt idx="19486">0.33400000000000002</cx:pt>
          <cx:pt idx="19487">8.2378</cx:pt>
          <cx:pt idx="19488">5.4417</cx:pt>
          <cx:pt idx="19489">8.1035000000000004</cx:pt>
          <cx:pt idx="19490">1.6248</cx:pt>
          <cx:pt idx="19491">9.3171999999999997</cx:pt>
          <cx:pt idx="19492">0.83309999999999995</cx:pt>
          <cx:pt idx="19493">7.4492000000000003</cx:pt>
          <cx:pt idx="19494">0</cx:pt>
          <cx:pt idx="19495">1.3577999999999999</cx:pt>
          <cx:pt idx="19496">10.815</cx:pt>
          <cx:pt idx="19497">6.8917999999999999</cx:pt>
          <cx:pt idx="19498">7.2683999999999997</cx:pt>
          <cx:pt idx="19499">9.2982999999999993</cx:pt>
          <cx:pt idx="19500">6.3806000000000003</cx:pt>
          <cx:pt idx="19501">8.3011999999999997</cx:pt>
          <cx:pt idx="19502">0</cx:pt>
          <cx:pt idx="19503">10.8207</cx:pt>
          <cx:pt idx="19504">9.9343000000000004</cx:pt>
          <cx:pt idx="19505">8.2650000000000006</cx:pt>
          <cx:pt idx="19506">10.5853</cx:pt>
          <cx:pt idx="19507">11.004799999999999</cx:pt>
          <cx:pt idx="19508">8.7324999999999999</cx:pt>
          <cx:pt idx="19509">9.2815999999999992</cx:pt>
          <cx:pt idx="19510">6.9866999999999999</cx:pt>
          <cx:pt idx="19511">7.2561999999999998</cx:pt>
          <cx:pt idx="19512">6.9566999999999997</cx:pt>
          <cx:pt idx="19513">11.2636</cx:pt>
          <cx:pt idx="19514">4.9400000000000004</cx:pt>
          <cx:pt idx="19515">10.3087</cx:pt>
          <cx:pt idx="19516">11.858000000000001</cx:pt>
          <cx:pt idx="19517">11.145099999999999</cx:pt>
          <cx:pt idx="19518">10.101000000000001</cx:pt>
          <cx:pt idx="19519">12.0471</cx:pt>
          <cx:pt idx="19520">12.4215</cx:pt>
          <cx:pt idx="19521">12.4993</cx:pt>
          <cx:pt idx="19522">7.4010999999999996</cx:pt>
          <cx:pt idx="19523">0</cx:pt>
          <cx:pt idx="19524">0</cx:pt>
          <cx:pt idx="19525">0</cx:pt>
          <cx:pt idx="19526">8.1225000000000005</cx:pt>
          <cx:pt idx="19527">7.8372000000000002</cx:pt>
          <cx:pt idx="19528">0</cx:pt>
          <cx:pt idx="19529">7.9170999999999996</cx:pt>
          <cx:pt idx="19530">9.2335999999999991</cx:pt>
          <cx:pt idx="19531">0.63680000000000003</cx:pt>
          <cx:pt idx="19532">0.83309999999999995</cx:pt>
          <cx:pt idx="19533">10.4527</cx:pt>
          <cx:pt idx="19534">1.7418</cx:pt>
          <cx:pt idx="19535">5.9348999999999998</cx:pt>
          <cx:pt idx="19536">0</cx:pt>
          <cx:pt idx="19537">8.2490000000000006</cx:pt>
          <cx:pt idx="19538">0</cx:pt>
          <cx:pt idx="19539">8.9518000000000004</cx:pt>
          <cx:pt idx="19540">0</cx:pt>
          <cx:pt idx="19541">12.0321</cx:pt>
          <cx:pt idx="19542">8.5248000000000008</cx:pt>
          <cx:pt idx="19543">7.2087000000000003</cx:pt>
          <cx:pt idx="19544">9.8270999999999997</cx:pt>
          <cx:pt idx="19545">10.217599999999999</cx:pt>
          <cx:pt idx="19546">7.8616000000000001</cx:pt>
          <cx:pt idx="19547">9.6748999999999992</cx:pt>
          <cx:pt idx="19548">0.33400000000000002</cx:pt>
          <cx:pt idx="19549">5.2961999999999998</cx:pt>
          <cx:pt idx="19550">7.3350999999999997</cx:pt>
          <cx:pt idx="19551">10.0291</cx:pt>
          <cx:pt idx="19552">1.4975000000000001</cx:pt>
          <cx:pt idx="19553">5.7377000000000002</cx:pt>
          <cx:pt idx="19554">11.0459</cx:pt>
          <cx:pt idx="19555">10.546900000000001</cx:pt>
          <cx:pt idx="19556">0</cx:pt>
          <cx:pt idx="19557">11.5624</cx:pt>
          <cx:pt idx="19558">2.7507999999999999</cx:pt>
          <cx:pt idx="19559">0</cx:pt>
          <cx:pt idx="19560">9.0068999999999999</cx:pt>
          <cx:pt idx="19561">10.746</cx:pt>
          <cx:pt idx="19562">6.5861999999999998</cx:pt>
          <cx:pt idx="19563">10.1957</cx:pt>
          <cx:pt idx="19564">8.1532</cx:pt>
          <cx:pt idx="19565">1.8500000000000001</cx:pt>
          <cx:pt idx="19566">5.3978000000000002</cx:pt>
          <cx:pt idx="19567">0</cx:pt>
          <cx:pt idx="19568">9.1022999999999996</cx:pt>
          <cx:pt idx="19569">8.8488000000000007</cx:pt>
          <cx:pt idx="19570">10.856400000000001</cx:pt>
          <cx:pt idx="19571">0.33400000000000002</cx:pt>
          <cx:pt idx="19572">4.6115000000000004</cx:pt>
          <cx:pt idx="19573">9.3756000000000004</cx:pt>
          <cx:pt idx="19574">2.8584000000000001</cx:pt>
          <cx:pt idx="19575">9.9052000000000007</cx:pt>
          <cx:pt idx="19576">10.2097</cx:pt>
          <cx:pt idx="19577">9.0002999999999993</cx:pt>
          <cx:pt idx="19578">8.6545000000000005</cx:pt>
          <cx:pt idx="19579">2.7507999999999999</cx:pt>
          <cx:pt idx="19580">4.3053999999999997</cx:pt>
          <cx:pt idx="19581">4.7987000000000002</cx:pt>
          <cx:pt idx="19582">10.519</cx:pt>
          <cx:pt idx="19583">2.7507999999999999</cx:pt>
          <cx:pt idx="19584">0</cx:pt>
          <cx:pt idx="19585">1.8500000000000001</cx:pt>
          <cx:pt idx="19586">0</cx:pt>
          <cx:pt idx="19587">5.7305999999999999</cx:pt>
          <cx:pt idx="19588">4.9642999999999997</cx:pt>
          <cx:pt idx="19589">9.3360000000000003</cx:pt>
          <cx:pt idx="19590">13.742100000000001</cx:pt>
          <cx:pt idx="19591">7.3068999999999997</cx:pt>
          <cx:pt idx="19592">10.103400000000001</cx:pt>
          <cx:pt idx="19593">8.9578000000000007</cx:pt>
          <cx:pt idx="19594">8.8248999999999995</cx:pt>
          <cx:pt idx="19595">9.9536999999999995</cx:pt>
          <cx:pt idx="19596">9.8806999999999992</cx:pt>
          <cx:pt idx="19597">6.1513</cx:pt>
          <cx:pt idx="19598">9.1963000000000008</cx:pt>
          <cx:pt idx="19599">1.7418</cx:pt>
          <cx:pt idx="19600">7.3327999999999998</cx:pt>
          <cx:pt idx="19601">8.0289000000000001</cx:pt>
          <cx:pt idx="19602">5.6581000000000001</cx:pt>
          <cx:pt idx="19603">0.83309999999999995</cx:pt>
          <cx:pt idx="19604">1.4975000000000001</cx:pt>
          <cx:pt idx="19605">9.0704999999999991</cx:pt>
          <cx:pt idx="19606">10.4917</cx:pt>
          <cx:pt idx="19607">12.680899999999999</cx:pt>
          <cx:pt idx="19608">4.8646000000000003</cx:pt>
          <cx:pt idx="19609">10.049799999999999</cx:pt>
          <cx:pt idx="19610">2.1331000000000002</cx:pt>
          <cx:pt idx="19611">9.5248000000000008</cx:pt>
          <cx:pt idx="19612">9.7352000000000007</cx:pt>
          <cx:pt idx="19613">0</cx:pt>
          <cx:pt idx="19614">9.4277999999999995</cx:pt>
          <cx:pt idx="19615">9.8475999999999999</cx:pt>
          <cx:pt idx="19616">7.0673000000000004</cx:pt>
          <cx:pt idx="19617">9.0142000000000007</cx:pt>
          <cx:pt idx="19618">9.3054000000000006</cx:pt>
          <cx:pt idx="19619">7.6269999999999998</cx:pt>
          <cx:pt idx="19620">5.4503000000000004</cx:pt>
          <cx:pt idx="19621">2.0447000000000002</cx:pt>
          <cx:pt idx="19622">2.7507999999999999</cx:pt>
          <cx:pt idx="19623">5.3525</cx:pt>
          <cx:pt idx="19624">7.9645000000000001</cx:pt>
          <cx:pt idx="19625">9.4091000000000005</cx:pt>
          <cx:pt idx="19626">9.5047999999999995</cx:pt>
          <cx:pt idx="19627">9.4251000000000005</cx:pt>
          <cx:pt idx="19628">2.6939000000000002</cx:pt>
          <cx:pt idx="19629">0</cx:pt>
          <cx:pt idx="19630">6.5664999999999996</cx:pt>
          <cx:pt idx="19631">9.3249999999999993</cx:pt>
          <cx:pt idx="19632">5.9409999999999998</cx:pt>
          <cx:pt idx="19633">7.8841000000000001</cx:pt>
          <cx:pt idx="19634">7.1700999999999997</cx:pt>
          <cx:pt idx="19635">9.9412000000000003</cx:pt>
          <cx:pt idx="19636">9.7375000000000007</cx:pt>
          <cx:pt idx="19637">3.4112</cx:pt>
          <cx:pt idx="19638">1.6248</cx:pt>
          <cx:pt idx="19639">8.8108000000000004</cx:pt>
          <cx:pt idx="19640">9.5279000000000007</cx:pt>
          <cx:pt idx="19641">11.608499999999999</cx:pt>
          <cx:pt idx="19642">9.3735999999999997</cx:pt>
          <cx:pt idx="19643">4.8902000000000001</cx:pt>
          <cx:pt idx="19644">7.7577999999999996</cx:pt>
          <cx:pt idx="19645">12.133100000000001</cx:pt>
          <cx:pt idx="19646">1.3577999999999999</cx:pt>
          <cx:pt idx="19647">9.6818000000000008</cx:pt>
          <cx:pt idx="19648">10.9817</cx:pt>
          <cx:pt idx="19649">11.720000000000001</cx:pt>
          <cx:pt idx="19650">8.0968</cx:pt>
          <cx:pt idx="19651">9.5620999999999992</cx:pt>
          <cx:pt idx="19652">0</cx:pt>
          <cx:pt idx="19653">9.8048000000000002</cx:pt>
          <cx:pt idx="19654">8.1820000000000004</cx:pt>
          <cx:pt idx="19655">3.1400000000000001</cx:pt>
          <cx:pt idx="19656">8.6313999999999993</cx:pt>
          <cx:pt idx="19657">9.4429999999999996</cx:pt>
          <cx:pt idx="19658">11.2102</cx:pt>
          <cx:pt idx="19659">6.9836999999999998</cx:pt>
          <cx:pt idx="19660">10.3217</cx:pt>
          <cx:pt idx="19661">9.6876999999999995</cx:pt>
          <cx:pt idx="19662">0</cx:pt>
          <cx:pt idx="19663">5.1451000000000002</cx:pt>
          <cx:pt idx="19664">7.8281999999999998</cx:pt>
          <cx:pt idx="19665">8.8969000000000005</cx:pt>
          <cx:pt idx="19666">11.103199999999999</cx:pt>
          <cx:pt idx="19667">7.0332999999999997</cx:pt>
          <cx:pt idx="19668">10.947100000000001</cx:pt>
          <cx:pt idx="19669">0</cx:pt>
          <cx:pt idx="19670">8.1910000000000007</cx:pt>
          <cx:pt idx="19671">9.3007000000000009</cx:pt>
          <cx:pt idx="19672">10.7066</cx:pt>
          <cx:pt idx="19673">8.8977000000000004</cx:pt>
          <cx:pt idx="19674">10.2264</cx:pt>
          <cx:pt idx="19675">0</cx:pt>
          <cx:pt idx="19676">5.9038000000000004</cx:pt>
          <cx:pt idx="19677">12.489800000000001</cx:pt>
          <cx:pt idx="19678">9.9662000000000006</cx:pt>
          <cx:pt idx="19679">9.6004000000000005</cx:pt>
          <cx:pt idx="19680">9.9053000000000004</cx:pt>
          <cx:pt idx="19681">3.7829000000000002</cx:pt>
          <cx:pt idx="19682">9.7858999999999998</cx:pt>
          <cx:pt idx="19683">10.2651</cx:pt>
          <cx:pt idx="19684">11.0686</cx:pt>
          <cx:pt idx="19685">8.6830999999999996</cx:pt>
          <cx:pt idx="19686">8.6684000000000001</cx:pt>
          <cx:pt idx="19687">11.6637</cx:pt>
          <cx:pt idx="19688">9.6822999999999997</cx:pt>
          <cx:pt idx="19689">10.8789</cx:pt>
          <cx:pt idx="19690">12.122199999999999</cx:pt>
          <cx:pt idx="19691">0.33400000000000002</cx:pt>
          <cx:pt idx="19692">11.169499999999999</cx:pt>
          <cx:pt idx="19693">8.6272000000000002</cx:pt>
          <cx:pt idx="19694">6.9806999999999997</cx:pt>
          <cx:pt idx="19695">4.8646000000000003</cx:pt>
          <cx:pt idx="19696">5.6127000000000002</cx:pt>
          <cx:pt idx="19697">4.1645000000000003</cx:pt>
          <cx:pt idx="19698">8.8488000000000007</cx:pt>
          <cx:pt idx="19699">8.4225999999999992</cx:pt>
          <cx:pt idx="19700">6.8204000000000002</cx:pt>
          <cx:pt idx="19701">9.9027999999999992</cx:pt>
          <cx:pt idx="19702">0</cx:pt>
          <cx:pt idx="19703">3.9863</cx:pt>
          <cx:pt idx="19704">9.9604999999999997</cx:pt>
          <cx:pt idx="19705">10.6206</cx:pt>
          <cx:pt idx="19706">5.3798000000000004</cx:pt>
          <cx:pt idx="19707">9.6239000000000008</cx:pt>
          <cx:pt idx="19708">1.9507000000000001</cx:pt>
          <cx:pt idx="19709">1.7418</cx:pt>
          <cx:pt idx="19710">7.9093</cx:pt>
          <cx:pt idx="19711">9.4419000000000004</cx:pt>
          <cx:pt idx="19712">2.6939000000000002</cx:pt>
          <cx:pt idx="19713">0</cx:pt>
          <cx:pt idx="19714">11.927300000000001</cx:pt>
          <cx:pt idx="19715">3.5779000000000001</cx:pt>
          <cx:pt idx="19716">12.1821</cx:pt>
          <cx:pt idx="19717">9.4786999999999999</cx:pt>
          <cx:pt idx="19718">0.33400000000000002</cx:pt>
          <cx:pt idx="19719">10.4411</cx:pt>
          <cx:pt idx="19720">9.7134999999999998</cx:pt>
          <cx:pt idx="19721">9.5954999999999995</cx:pt>
          <cx:pt idx="19722">12.721500000000001</cx:pt>
          <cx:pt idx="19723">7.1779000000000002</cx:pt>
          <cx:pt idx="19724">11.3331</cx:pt>
          <cx:pt idx="19725">6.8662000000000001</cx:pt>
          <cx:pt idx="19726">8.8673999999999999</cx:pt>
          <cx:pt idx="19727">7.9630000000000001</cx:pt>
          <cx:pt idx="19728">10.483000000000001</cx:pt>
          <cx:pt idx="19729">6.4974999999999996</cx:pt>
          <cx:pt idx="19730">1.2032</cx:pt>
          <cx:pt idx="19731">9.0704999999999991</cx:pt>
          <cx:pt idx="19732">11.203200000000001</cx:pt>
          <cx:pt idx="19733">7.7561</cx:pt>
          <cx:pt idx="19734">7.1959</cx:pt>
          <cx:pt idx="19735">0</cx:pt>
          <cx:pt idx="19736">5.4926000000000004</cx:pt>
          <cx:pt idx="19737">6.7591999999999999</cx:pt>
          <cx:pt idx="19738">9.8602000000000007</cx:pt>
          <cx:pt idx="19739">8.2563999999999993</cx:pt>
          <cx:pt idx="19740">10.4155</cx:pt>
          <cx:pt idx="19741">7.3258000000000001</cx:pt>
          <cx:pt idx="19742">10.0015</cx:pt>
          <cx:pt idx="19743">10.372199999999999</cx:pt>
          <cx:pt idx="19744">7.2339000000000002</cx:pt>
          <cx:pt idx="19745">12.1778</cx:pt>
          <cx:pt idx="19746">8.8681999999999999</cx:pt>
          <cx:pt idx="19747">0</cx:pt>
          <cx:pt idx="19748">2.5728</cx:pt>
          <cx:pt idx="19749">0.83309999999999995</cx:pt>
          <cx:pt idx="19750">3.1400000000000001</cx:pt>
          <cx:pt idx="19751">0.33400000000000002</cx:pt>
          <cx:pt idx="19752">6.6172000000000004</cx:pt>
          <cx:pt idx="19753">2.1331000000000002</cx:pt>
          <cx:pt idx="19754">0.33400000000000002</cx:pt>
          <cx:pt idx="19755">8.7981999999999996</cx:pt>
          <cx:pt idx="19756">3.4802</cx:pt>
          <cx:pt idx="19757">8.4288000000000007</cx:pt>
          <cx:pt idx="19758">5.9225000000000003</cx:pt>
          <cx:pt idx="19759">3.3399000000000001</cx:pt>
          <cx:pt idx="19760">8.4189000000000007</cx:pt>
          <cx:pt idx="19761">6.7591999999999999</cx:pt>
          <cx:pt idx="19762">2.1331000000000002</cx:pt>
          <cx:pt idx="19763">9.4824000000000002</cx:pt>
          <cx:pt idx="19764">0.83309999999999995</cx:pt>
          <cx:pt idx="19765">0</cx:pt>
          <cx:pt idx="19766">9.2718000000000007</cx:pt>
          <cx:pt idx="19767">0</cx:pt>
          <cx:pt idx="19768">11.506</cx:pt>
          <cx:pt idx="19769">10.4506</cx:pt>
          <cx:pt idx="19770">9.2284000000000006</cx:pt>
          <cx:pt idx="19771">6.5743999999999998</cx:pt>
          <cx:pt idx="19772">11.4064</cx:pt>
          <cx:pt idx="19773">6.5979000000000001</cx:pt>
          <cx:pt idx="19774">6.4466999999999999</cx:pt>
          <cx:pt idx="19775">5.8912000000000004</cx:pt>
          <cx:pt idx="19776">1.7418</cx:pt>
          <cx:pt idx="19777">3.9133</cx:pt>
          <cx:pt idx="19778">3.6395</cx:pt>
          <cx:pt idx="19779">9.0989000000000004</cx:pt>
          <cx:pt idx="19780">10.8337</cx:pt>
          <cx:pt idx="19781">10.918900000000001</cx:pt>
          <cx:pt idx="19782">6.9806999999999997</cx:pt>
          <cx:pt idx="19783">8.4770000000000003</cx:pt>
          <cx:pt idx="19784">0</cx:pt>
          <cx:pt idx="19785">0</cx:pt>
          <cx:pt idx="19786">7.1856999999999998</cx:pt>
          <cx:pt idx="19787">0</cx:pt>
          <cx:pt idx="19788">0</cx:pt>
          <cx:pt idx="19789">7.7629999999999999</cx:pt>
          <cx:pt idx="19790">0</cx:pt>
          <cx:pt idx="19791">7.7046999999999999</cx:pt>
          <cx:pt idx="19792">5.8526999999999996</cx:pt>
          <cx:pt idx="19793">12.786899999999999</cx:pt>
          <cx:pt idx="19794">7.8486000000000002</cx:pt>
          <cx:pt idx="19795">1.8500000000000001</cx:pt>
          <cx:pt idx="19796">0</cx:pt>
          <cx:pt idx="19797">0.83309999999999995</cx:pt>
          <cx:pt idx="19798">1.3577999999999999</cx:pt>
          <cx:pt idx="19799">5.8064999999999998</cx:pt>
          <cx:pt idx="19800">0.60499999999999998</cx:pt>
          <cx:pt idx="19801">0</cx:pt>
          <cx:pt idx="19802">2.0447000000000002</cx:pt>
          <cx:pt idx="19803">0</cx:pt>
          <cx:pt idx="19804">4.5804</cx:pt>
          <cx:pt idx="19805">0</cx:pt>
          <cx:pt idx="19806">13.0549</cx:pt>
          <cx:pt idx="19807">6.8186999999999998</cx:pt>
          <cx:pt idx="19808">8.1184999999999992</cx:pt>
          <cx:pt idx="19809">11.4247</cx:pt>
          <cx:pt idx="19810">6.9385000000000003</cx:pt>
          <cx:pt idx="19811">0</cx:pt>
          <cx:pt idx="19812">5.4242999999999997</cx:pt>
          <cx:pt idx="19813">10.042999999999999</cx:pt>
          <cx:pt idx="19814">8.6995000000000005</cx:pt>
          <cx:pt idx="19815">7.4275000000000002</cx:pt>
          <cx:pt idx="19816">12.196999999999999</cx:pt>
          <cx:pt idx="19817">9.6343999999999994</cx:pt>
          <cx:pt idx="19818">6.8136999999999999</cx:pt>
          <cx:pt idx="19819">5.4417</cx:pt>
          <cx:pt idx="19820">9.0086999999999993</cx:pt>
          <cx:pt idx="19821">5.1345000000000001</cx:pt>
          <cx:pt idx="19822">8.7254000000000005</cx:pt>
          <cx:pt idx="19823">9.9460999999999995</cx:pt>
          <cx:pt idx="19824">10.7036</cx:pt>
          <cx:pt idx="19825">0</cx:pt>
          <cx:pt idx="19826">11.9298</cx:pt>
          <cx:pt idx="19827">0</cx:pt>
          <cx:pt idx="19828">3.0059999999999998</cx:pt>
          <cx:pt idx="19829">6.6586999999999996</cx:pt>
          <cx:pt idx="19830">0</cx:pt>
          <cx:pt idx="19831">6.4337</cx:pt>
          <cx:pt idx="19832">3.6395</cx:pt>
          <cx:pt idx="19833">0</cx:pt>
          <cx:pt idx="19834">7.0362</cx:pt>
          <cx:pt idx="19835">0</cx:pt>
          <cx:pt idx="19836">5</cx:pt>
          <cx:pt idx="19837">6.3310000000000004</cx:pt>
          <cx:pt idx="19838">12.416499999999999</cx:pt>
          <cx:pt idx="19839">9.2179000000000002</cx:pt>
          <cx:pt idx="19840">8.4745000000000008</cx:pt>
          <cx:pt idx="19841">8.8488000000000007</cx:pt>
          <cx:pt idx="19842">8.0520999999999994</cx:pt>
          <cx:pt idx="19843">4.0328999999999997</cx:pt>
          <cx:pt idx="19844">9.5136000000000003</cx:pt>
          <cx:pt idx="19845">0.60499999999999998</cx:pt>
          <cx:pt idx="19846">10.3835</cx:pt>
          <cx:pt idx="19847">11.6738</cx:pt>
          <cx:pt idx="19848">12.529999999999999</cx:pt>
          <cx:pt idx="19849">10.0579</cx:pt>
          <cx:pt idx="19850">0</cx:pt>
          <cx:pt idx="19851">5.2714999999999996</cx:pt>
          <cx:pt idx="19852">10.347899999999999</cx:pt>
          <cx:pt idx="19853">2.1331000000000002</cx:pt>
          <cx:pt idx="19854">12.8126</cx:pt>
          <cx:pt idx="19855">5.7862</cx:pt>
          <cx:pt idx="19856">0.33400000000000002</cx:pt>
          <cx:pt idx="19857">0</cx:pt>
          <cx:pt idx="19858">4.7190000000000003</cx:pt>
          <cx:pt idx="19859">10.7155</cx:pt>
          <cx:pt idx="19860">10.0352</cx:pt>
          <cx:pt idx="19861">9.1539999999999999</cx:pt>
          <cx:pt idx="19862">0.62460000000000004</cx:pt>
          <cx:pt idx="19863">11.3711</cx:pt>
          <cx:pt idx="19864">6.6954000000000002</cx:pt>
          <cx:pt idx="19865">10.724399999999999</cx:pt>
          <cx:pt idx="19866">1.4209000000000001</cx:pt>
          <cx:pt idx="19867">10.4155</cx:pt>
          <cx:pt idx="19868">7.2061999999999999</cx:pt>
          <cx:pt idx="19869">0.33400000000000002</cx:pt>
          <cx:pt idx="19870">9.6689000000000007</cx:pt>
          <cx:pt idx="19871">12.099600000000001</cx:pt>
          <cx:pt idx="19872">7.9154999999999998</cx:pt>
          <cx:pt idx="19873">0.33400000000000002</cx:pt>
          <cx:pt idx="19874">8.1035000000000004</cx:pt>
          <cx:pt idx="19875">1.8500000000000001</cx:pt>
          <cx:pt idx="19876">8.6813000000000002</cx:pt>
          <cx:pt idx="19877">0</cx:pt>
          <cx:pt idx="19878">0</cx:pt>
          <cx:pt idx="19879">0</cx:pt>
          <cx:pt idx="19880">11.1325</cx:pt>
          <cx:pt idx="19881">13.180199999999999</cx:pt>
          <cx:pt idx="19882">0</cx:pt>
          <cx:pt idx="19883">2.0447000000000002</cx:pt>
          <cx:pt idx="19884">1.2032</cx:pt>
          <cx:pt idx="19885">0</cx:pt>
          <cx:pt idx="19886">3.6395</cx:pt>
          <cx:pt idx="19887">11.076499999999999</cx:pt>
          <cx:pt idx="19888">0</cx:pt>
          <cx:pt idx="19889">6.2434000000000003</cx:pt>
          <cx:pt idx="19890">10.8413</cx:pt>
          <cx:pt idx="19891">8.5885999999999996</cx:pt>
          <cx:pt idx="19892">9.8286999999999995</cx:pt>
          <cx:pt idx="19893">7.1303999999999998</cx:pt>
          <cx:pt idx="19894">8.7263000000000002</cx:pt>
          <cx:pt idx="19895">9.7809000000000008</cx:pt>
          <cx:pt idx="19896">0</cx:pt>
          <cx:pt idx="19897">10.565099999999999</cx:pt>
          <cx:pt idx="19898">11.0726</cx:pt>
          <cx:pt idx="19899">3.0059999999999998</cx:pt>
          <cx:pt idx="19900">0</cx:pt>
          <cx:pt idx="19901">9.9094999999999995</cx:pt>
          <cx:pt idx="19902">0</cx:pt>
          <cx:pt idx="19903">13.726000000000001</cx:pt>
          <cx:pt idx="19904">9.3231000000000002</cx:pt>
          <cx:pt idx="19905">13.119400000000001</cx:pt>
          <cx:pt idx="19906">0</cx:pt>
          <cx:pt idx="19907">1.6248</cx:pt>
          <cx:pt idx="19908">6.8048000000000002</cx:pt>
          <cx:pt idx="19909">0.33400000000000002</cx:pt>
          <cx:pt idx="19910">0.83309999999999995</cx:pt>
          <cx:pt idx="19911">9.6187000000000005</cx:pt>
          <cx:pt idx="19912">9.6395</cx:pt>
          <cx:pt idx="19913">8.0235000000000003</cx:pt>
          <cx:pt idx="19914">1.2032</cx:pt>
          <cx:pt idx="19915">8.0406999999999993</cx:pt>
          <cx:pt idx="19916">11.5717</cx:pt>
          <cx:pt idx="19917">10.802099999999999</cx:pt>
          <cx:pt idx="19918">3.1819999999999999</cx:pt>
          <cx:pt idx="19919">2.1518000000000002</cx:pt>
          <cx:pt idx="19920">1.2032</cx:pt>
          <cx:pt idx="19921">8.0619999999999994</cx:pt>
          <cx:pt idx="19922">7.3140000000000001</cx:pt>
          <cx:pt idx="19923">10.1675</cx:pt>
          <cx:pt idx="19924">8.282</cx:pt>
          <cx:pt idx="19925">1.3577999999999999</cx:pt>
          <cx:pt idx="19926">0</cx:pt>
          <cx:pt idx="19927">8.7517999999999994</cx:pt>
          <cx:pt idx="19928">5.4066999999999998</cx:pt>
          <cx:pt idx="19929">8.6318999999999999</cx:pt>
          <cx:pt idx="19930">6.5057999999999998</cx:pt>
          <cx:pt idx="19931">9.3533000000000008</cx:pt>
          <cx:pt idx="19932">9.1247000000000007</cx:pt>
          <cx:pt idx="19933">4.2850999999999999</cx:pt>
          <cx:pt idx="19934">7.7028999999999996</cx:pt>
          <cx:pt idx="19935">0</cx:pt>
          <cx:pt idx="19936">0.60499999999999998</cx:pt>
          <cx:pt idx="19937">1.4975000000000001</cx:pt>
          <cx:pt idx="19938">11.399900000000001</cx:pt>
          <cx:pt idx="19939">3.6692999999999998</cx:pt>
          <cx:pt idx="19940">0</cx:pt>
          <cx:pt idx="19941">10.611800000000001</cx:pt>
          <cx:pt idx="19942">11.8461</cx:pt>
          <cx:pt idx="19943">8.3560999999999996</cx:pt>
          <cx:pt idx="19944">8.5808</cx:pt>
          <cx:pt idx="19945">4.0556999999999999</cx:pt>
          <cx:pt idx="19946">8.6042000000000005</cx:pt>
          <cx:pt idx="19947">8.5206999999999997</cx:pt>
          <cx:pt idx="19948">10.026199999999999</cx:pt>
          <cx:pt idx="19949">8.8961000000000006</cx:pt>
          <cx:pt idx="19950">1.03</cx:pt>
          <cx:pt idx="19951">0</cx:pt>
          <cx:pt idx="19952">10.904999999999999</cx:pt>
          <cx:pt idx="19953">6.3300999999999998</cx:pt>
          <cx:pt idx="19954">8.8208000000000002</cx:pt>
          <cx:pt idx="19955">7.5621</cx:pt>
          <cx:pt idx="19956">0</cx:pt>
          <cx:pt idx="19957">10.267200000000001</cx:pt>
          <cx:pt idx="19958">9.9918999999999993</cx:pt>
          <cx:pt idx="19959">0</cx:pt>
          <cx:pt idx="19960">10.413600000000001</cx:pt>
          <cx:pt idx="19961">0</cx:pt>
          <cx:pt idx="19962">10.5139</cx:pt>
          <cx:pt idx="19963">11.1524</cx:pt>
          <cx:pt idx="19964">0</cx:pt>
          <cx:pt idx="19965">8.6204999999999998</cx:pt>
          <cx:pt idx="19966">0.33400000000000002</cx:pt>
          <cx:pt idx="19967">8.2588000000000008</cx:pt>
          <cx:pt idx="19968">10.323399999999999</cx:pt>
          <cx:pt idx="19969">0</cx:pt>
          <cx:pt idx="19970">7.6866000000000003</cx:pt>
          <cx:pt idx="19971">8.3283000000000005</cx:pt>
          <cx:pt idx="19972">9.3242999999999991</cx:pt>
          <cx:pt idx="19973">9.9177</cx:pt>
          <cx:pt idx="19974">3.8881999999999999</cx:pt>
          <cx:pt idx="19975">4.4828999999999999</cx:pt>
          <cx:pt idx="19976">8.1518999999999995</cx:pt>
          <cx:pt idx="19977">0.83309999999999995</cx:pt>
          <cx:pt idx="19978">5.5738000000000003</cx:pt>
          <cx:pt idx="19979">0</cx:pt>
          <cx:pt idx="19980">10.4069</cx:pt>
          <cx:pt idx="19981">10.053699999999999</cx:pt>
          <cx:pt idx="19982">6.0242000000000004</cx:pt>
          <cx:pt idx="19983">9.8597999999999999</cx:pt>
          <cx:pt idx="19984">11.4954</cx:pt>
          <cx:pt idx="19985">9.3828999999999994</cx:pt>
          <cx:pt idx="19986">10.263</cx:pt>
          <cx:pt idx="19987">6.7713999999999999</cx:pt>
          <cx:pt idx="19988">0</cx:pt>
          <cx:pt idx="19989">8.6060999999999996</cx:pt>
          <cx:pt idx="19990">9.8850999999999996</cx:pt>
          <cx:pt idx="19991">9.8993000000000002</cx:pt>
          <cx:pt idx="19992">5.0633999999999997</cx:pt>
          <cx:pt idx="19993">5</cx:pt>
          <cx:pt idx="19994">6.5900999999999996</cx:pt>
          <cx:pt idx="19995">10.4146</cx:pt>
          <cx:pt idx="19996">5.5033000000000003</cx:pt>
          <cx:pt idx="19997">0.33400000000000002</cx:pt>
          <cx:pt idx="19998">8.2265999999999995</cx:pt>
          <cx:pt idx="19999">0</cx:pt>
          <cx:pt idx="20000">0</cx:pt>
          <cx:pt idx="20001">6.1353</cx:pt>
          <cx:pt idx="20002">11.517099999999999</cx:pt>
          <cx:pt idx="20003">7.1622000000000003</cx:pt>
          <cx:pt idx="20004">9.6559000000000008</cx:pt>
          <cx:pt idx="20005">9.2596000000000007</cx:pt>
          <cx:pt idx="20006">1.8500000000000001</cx:pt>
          <cx:pt idx="20007">7.2413999999999996</cx:pt>
          <cx:pt idx="20008">4.6569000000000003</cx:pt>
          <cx:pt idx="20009">7.5307000000000004</cx:pt>
          <cx:pt idx="20010">5.6356000000000002</cx:pt>
          <cx:pt idx="20011">7.7577999999999996</cx:pt>
          <cx:pt idx="20012">4.1219999999999999</cx:pt>
          <cx:pt idx="20013">0</cx:pt>
          <cx:pt idx="20014">0.60499999999999998</cx:pt>
          <cx:pt idx="20015">7.4683999999999999</cx:pt>
          <cx:pt idx="20016">10.4392</cx:pt>
          <cx:pt idx="20017">8.1130999999999993</cx:pt>
          <cx:pt idx="20018">0</cx:pt>
          <cx:pt idx="20019">12.3598</cx:pt>
          <cx:pt idx="20020">9.0585000000000004</cx:pt>
          <cx:pt idx="20021">10.128399999999999</cx:pt>
          <cx:pt idx="20022">11.8771</cx:pt>
          <cx:pt idx="20023">4.2850999999999999</cx:pt>
          <cx:pt idx="20024">8.4298999999999999</cx:pt>
          <cx:pt idx="20025">7.5673000000000004</cx:pt>
          <cx:pt idx="20026">11.216699999999999</cx:pt>
          <cx:pt idx="20027">11.1388</cx:pt>
          <cx:pt idx="20028">10.253500000000001</cx:pt>
          <cx:pt idx="20029">9.7576000000000001</cx:pt>
          <cx:pt idx="20030">1.8573</cx:pt>
          <cx:pt idx="20031">2.5728</cx:pt>
          <cx:pt idx="20032">7.2732999999999999</cx:pt>
          <cx:pt idx="20033">10.054399999999999</cx:pt>
          <cx:pt idx="20034">10.976000000000001</cx:pt>
          <cx:pt idx="20035">0</cx:pt>
          <cx:pt idx="20036">8.2453000000000003</cx:pt>
          <cx:pt idx="20037">6.4206000000000003</cx:pt>
          <cx:pt idx="20038">11.989800000000001</cx:pt>
          <cx:pt idx="20039">4.4660000000000002</cx:pt>
          <cx:pt idx="20040">1.2032</cx:pt>
          <cx:pt idx="20041">5.9592999999999998</cx:pt>
          <cx:pt idx="20042">9.1015999999999995</cx:pt>
          <cx:pt idx="20043">8.6885999999999992</cx:pt>
          <cx:pt idx="20044">8.5185999999999993</cx:pt>
          <cx:pt idx="20045">9.6600999999999999</cx:pt>
          <cx:pt idx="20046">0.83309999999999995</cx:pt>
          <cx:pt idx="20047">1.9507000000000001</cx:pt>
          <cx:pt idx="20048">6.3760000000000003</cx:pt>
          <cx:pt idx="20049">6.4680999999999997</cx:pt>
          <cx:pt idx="20050">3.6985999999999999</cx:pt>
          <cx:pt idx="20051">2.2949999999999999</cx:pt>
          <cx:pt idx="20052">10.5929</cx:pt>
          <cx:pt idx="20053">2.1331000000000002</cx:pt>
          <cx:pt idx="20054">0.60499999999999998</cx:pt>
          <cx:pt idx="20055">0.33400000000000002</cx:pt>
          <cx:pt idx="20056">11.046200000000001</cx:pt>
          <cx:pt idx="20057">7.7420999999999998</cx:pt>
          <cx:pt idx="20058">8.7871000000000006</cx:pt>
          <cx:pt idx="20059">0</cx:pt>
          <cx:pt idx="20060">0.60499999999999998</cx:pt>
          <cx:pt idx="20061">0</cx:pt>
          <cx:pt idx="20062">11.0639</cx:pt>
          <cx:pt idx="20063">4.2656999999999998</cx:pt>
          <cx:pt idx="20064">5.9653</cx:pt>
          <cx:pt idx="20065">0</cx:pt>
          <cx:pt idx="20066">11.0565</cx:pt>
          <cx:pt idx="20067">3.8626</cx:pt>
          <cx:pt idx="20068">4.8775000000000004</cx:pt>
          <cx:pt idx="20069">0.33400000000000002</cx:pt>
          <cx:pt idx="20070">0</cx:pt>
          <cx:pt idx="20071">0</cx:pt>
          <cx:pt idx="20072">1.03</cx:pt>
          <cx:pt idx="20073">9.1750000000000007</cx:pt>
          <cx:pt idx="20074">5.4417</cx:pt>
          <cx:pt idx="20075">0.60499999999999998</cx:pt>
          <cx:pt idx="20076">9.6310000000000002</cx:pt>
          <cx:pt idx="20077">6.6132999999999997</cx:pt>
          <cx:pt idx="20078">6.9385000000000003</cx:pt>
          <cx:pt idx="20079">10.6919</cx:pt>
          <cx:pt idx="20080">7.4977999999999998</cx:pt>
          <cx:pt idx="20081">0.33400000000000002</cx:pt>
          <cx:pt idx="20082">10.682499999999999</cx:pt>
          <cx:pt idx="20083">6.2809999999999997</cx:pt>
          <cx:pt idx="20084">0</cx:pt>
          <cx:pt idx="20085">11.9526</cx:pt>
          <cx:pt idx="20086">9.7722999999999995</cx:pt>
          <cx:pt idx="20087">0</cx:pt>
          <cx:pt idx="20088">4.5324999999999998</cx:pt>
          <cx:pt idx="20089">8.7040000000000006</cx:pt>
          <cx:pt idx="20090">12.272399999999999</cx:pt>
          <cx:pt idx="20091">0</cx:pt>
          <cx:pt idx="20092">11.2874</cx:pt>
          <cx:pt idx="20093">11.115</cx:pt>
          <cx:pt idx="20094">12.933299999999999</cx:pt>
          <cx:pt idx="20095">7.0244999999999997</cx:pt>
          <cx:pt idx="20096">9.4974000000000007</cx:pt>
          <cx:pt idx="20097">0</cx:pt>
          <cx:pt idx="20098">3.609</cx:pt>
          <cx:pt idx="20099">1.2032</cx:pt>
          <cx:pt idx="20100">7.7698999999999998</cx:pt>
          <cx:pt idx="20101">7.2973999999999997</cx:pt>
          <cx:pt idx="20102">0.83309999999999995</cx:pt>
          <cx:pt idx="20103">1.03</cx:pt>
          <cx:pt idx="20104">0</cx:pt>
          <cx:pt idx="20105">0</cx:pt>
          <cx:pt idx="20106">0</cx:pt>
          <cx:pt idx="20107">13.585100000000001</cx:pt>
          <cx:pt idx="20108">0.33400000000000002</cx:pt>
          <cx:pt idx="20109">0.33400000000000002</cx:pt>
          <cx:pt idx="20110">0.33400000000000002</cx:pt>
          <cx:pt idx="20111">3.5135000000000001</cx:pt>
          <cx:pt idx="20112">0</cx:pt>
          <cx:pt idx="20113">9.2026000000000003</cx:pt>
          <cx:pt idx="20114">6.0183999999999997</cx:pt>
          <cx:pt idx="20115">11.536099999999999</cx:pt>
          <cx:pt idx="20116">0</cx:pt>
          <cx:pt idx="20117">0.60499999999999998</cx:pt>
          <cx:pt idx="20118">8.5759000000000007</cx:pt>
          <cx:pt idx="20119">9.7710000000000008</cx:pt>
          <cx:pt idx="20120">0</cx:pt>
          <cx:pt idx="20121">10.109500000000001</cx:pt>
          <cx:pt idx="20122">6.4764999999999997</cx:pt>
          <cx:pt idx="20123">7.3140000000000001</cx:pt>
          <cx:pt idx="20124">3.1819999999999999</cx:pt>
          <cx:pt idx="20125">5.3798000000000004</cx:pt>
          <cx:pt idx="20126">9.5853000000000002</cx:pt>
          <cx:pt idx="20127">8.4406999999999996</cx:pt>
          <cx:pt idx="20128">9.6287000000000003</cx:pt>
          <cx:pt idx="20129">7.9898999999999996</cx:pt>
          <cx:pt idx="20130">9.6277000000000008</cx:pt>
          <cx:pt idx="20131">0</cx:pt>
          <cx:pt idx="20132">8.1559000000000008</cx:pt>
          <cx:pt idx="20133">7.4663000000000004</cx:pt>
          <cx:pt idx="20134">10.814</cx:pt>
          <cx:pt idx="20135">11.587400000000001</cx:pt>
          <cx:pt idx="20136">9.3167000000000009</cx:pt>
          <cx:pt idx="20137">7.5667999999999997</cx:pt>
          <cx:pt idx="20138">6.8335999999999997</cx:pt>
          <cx:pt idx="20139">7.1787000000000001</cx:pt>
          <cx:pt idx="20140">8.9070999999999998</cx:pt>
          <cx:pt idx="20141">5.6729000000000003</cx:pt>
          <cx:pt idx="20142">9.5154999999999994</cx:pt>
          <cx:pt idx="20143">5.3525</cx:pt>
          <cx:pt idx="20144">6.1406999999999998</cx:pt>
          <cx:pt idx="20145">8.5380000000000003</cx:pt>
          <cx:pt idx="20146">11.1097</cx:pt>
          <cx:pt idx="20147">6.0640999999999998</cx:pt>
          <cx:pt idx="20148">5.9847999999999999</cx:pt>
          <cx:pt idx="20149">9.9984999999999999</cx:pt>
          <cx:pt idx="20150">7.2488000000000001</cx:pt>
          <cx:pt idx="20151">0</cx:pt>
          <cx:pt idx="20152">0</cx:pt>
          <cx:pt idx="20153">9.5858000000000008</cx:pt>
          <cx:pt idx="20154">7.1985000000000001</cx:pt>
          <cx:pt idx="20155">0.83309999999999995</cx:pt>
          <cx:pt idx="20156">9.6762999999999995</cx:pt>
          <cx:pt idx="20157">12.6187</cx:pt>
          <cx:pt idx="20158">1.2032</cx:pt>
          <cx:pt idx="20159">6.6698000000000004</cx:pt>
          <cx:pt idx="20160">3.7829000000000002</cx:pt>
          <cx:pt idx="20161">0.83309999999999995</cx:pt>
          <cx:pt idx="20162">5.8051000000000004</cx:pt>
          <cx:pt idx="20163">5.9428999999999998</cx:pt>
          <cx:pt idx="20164">7.96</cx:pt>
          <cx:pt idx="20165">8.7622999999999998</cx:pt>
          <cx:pt idx="20166">0</cx:pt>
          <cx:pt idx="20167">6.8038999999999996</cx:pt>
          <cx:pt idx="20168">11.4933</cx:pt>
          <cx:pt idx="20169">6.2134</cx:pt>
          <cx:pt idx="20170">5.7305999999999999</cx:pt>
          <cx:pt idx="20171">2.4405999999999999</cx:pt>
          <cx:pt idx="20172">7.9912999999999998</cx:pt>
          <cx:pt idx="20173">11.7392</cx:pt>
          <cx:pt idx="20174">7.3421000000000003</cx:pt>
          <cx:pt idx="20175">9.2141000000000002</cx:pt>
          <cx:pt idx="20176">10.213800000000001</cx:pt>
          <cx:pt idx="20177">12.617599999999999</cx:pt>
          <cx:pt idx="20178">7.2361000000000004</cx:pt>
          <cx:pt idx="20179">8.9720999999999993</cx:pt>
          <cx:pt idx="20180">12.4954</cx:pt>
          <cx:pt idx="20181">7.9340999999999999</cx:pt>
          <cx:pt idx="20182">0</cx:pt>
          <cx:pt idx="20183">9.9680999999999997</cx:pt>
          <cx:pt idx="20184">10.7789</cx:pt>
          <cx:pt idx="20185">8.3536000000000001</cx:pt>
          <cx:pt idx="20186">9.4289000000000005</cx:pt>
          <cx:pt idx="20187">14.271000000000001</cx:pt>
          <cx:pt idx="20188">5.6875</cx:pt>
          <cx:pt idx="20189">9.1361000000000008</cx:pt>
          <cx:pt idx="20190">2.4405999999999999</cx:pt>
          <cx:pt idx="20191">3.3010999999999999</cx:pt>
          <cx:pt idx="20192">8.7156000000000002</cx:pt>
          <cx:pt idx="20193">3.3757999999999999</cx:pt>
          <cx:pt idx="20194">6.3300999999999998</cx:pt>
          <cx:pt idx="20195">5.8132000000000001</cx:pt>
          <cx:pt idx="20196">6.1669999999999998</cx:pt>
          <cx:pt idx="20197">0</cx:pt>
          <cx:pt idx="20198">8.9304000000000006</cx:pt>
          <cx:pt idx="20199">11.1881</cx:pt>
          <cx:pt idx="20200">9.4217999999999993</cx:pt>
          <cx:pt idx="20201">0</cx:pt>
          <cx:pt idx="20202">1.6248</cx:pt>
          <cx:pt idx="20203">7.7297000000000002</cx:pt>
          <cx:pt idx="20204">8.0772999999999993</cx:pt>
          <cx:pt idx="20205">0</cx:pt>
          <cx:pt idx="20206">6.9012000000000002</cx:pt>
          <cx:pt idx="20207">11.3102</cx:pt>
          <cx:pt idx="20208">5.7305999999999999</cx:pt>
          <cx:pt idx="20209">9.6357999999999997</cx:pt>
          <cx:pt idx="20210">10.8347</cx:pt>
          <cx:pt idx="20211">2.3696000000000002</cx:pt>
          <cx:pt idx="20212">9.4781999999999993</cx:pt>
          <cx:pt idx="20213">7.4318999999999997</cx:pt>
          <cx:pt idx="20214">0.33400000000000002</cx:pt>
          <cx:pt idx="20215">11.0219</cx:pt>
          <cx:pt idx="20216">4.6863999999999999</cx:pt>
          <cx:pt idx="20217">4.2850999999999999</cx:pt>
          <cx:pt idx="20218">0.61240000000000006</cx:pt>
          <cx:pt idx="20219">2.1331000000000002</cx:pt>
          <cx:pt idx="20220">2.7795999999999998</cx:pt>
          <cx:pt idx="20221">10.311400000000001</cx:pt>
          <cx:pt idx="20222">10.893800000000001</cx:pt>
          <cx:pt idx="20223">0.33400000000000002</cx:pt>
          <cx:pt idx="20224">10.269399999999999</cx:pt>
          <cx:pt idx="20225">7.1463999999999999</cx:pt>
          <cx:pt idx="20226">0</cx:pt>
          <cx:pt idx="20227">8.5309000000000008</cx:pt>
          <cx:pt idx="20228">11.8748</cx:pt>
          <cx:pt idx="20229">10.8095</cx:pt>
          <cx:pt idx="20230">9.6123999999999992</cx:pt>
          <cx:pt idx="20231">6.5293000000000001</cx:pt>
          <cx:pt idx="20232">7.2462999999999997</cx:pt>
          <cx:pt idx="20233">9.3118999999999996</cx:pt>
          <cx:pt idx="20234">12.712</cx:pt>
          <cx:pt idx="20235">7.8761000000000001</cx:pt>
          <cx:pt idx="20236">10.317</cx:pt>
          <cx:pt idx="20237">6.2969999999999997</cx:pt>
          <cx:pt idx="20238">0</cx:pt>
          <cx:pt idx="20239">0</cx:pt>
          <cx:pt idx="20240">4.5804</cx:pt>
          <cx:pt idx="20241">5.8063000000000002</cx:pt>
          <cx:pt idx="20242">3.8881999999999999</cx:pt>
          <cx:pt idx="20243">2.3696000000000002</cx:pt>
          <cx:pt idx="20244">0</cx:pt>
          <cx:pt idx="20245">0</cx:pt>
          <cx:pt idx="20246">0</cx:pt>
          <cx:pt idx="20247">9.0789000000000009</cx:pt>
          <cx:pt idx="20248">10.0611</cx:pt>
          <cx:pt idx="20249">11.605499999999999</cx:pt>
          <cx:pt idx="20250">10.6571</cx:pt>
          <cx:pt idx="20251">10.8695</cx:pt>
          <cx:pt idx="20252">10.867100000000001</cx:pt>
          <cx:pt idx="20253">10.2989</cx:pt>
          <cx:pt idx="20254">6.0471000000000004</cx:pt>
          <cx:pt idx="20255">5.9409999999999998</cx:pt>
          <cx:pt idx="20256">2.9584999999999999</cx:pt>
          <cx:pt idx="20257">7.7065000000000001</cx:pt>
          <cx:pt idx="20258">12.192299999999999</cx:pt>
          <cx:pt idx="20259">9.7426999999999992</cx:pt>
          <cx:pt idx="20260">11.9803</cx:pt>
          <cx:pt idx="20261">10.2872</cx:pt>
          <cx:pt idx="20262">7.2854000000000001</cx:pt>
          <cx:pt idx="20263">6.4794</cx:pt>
          <cx:pt idx="20264">11.7378</cx:pt>
          <cx:pt idx="20265">3.5779000000000001</cx:pt>
          <cx:pt idx="20266">0</cx:pt>
          <cx:pt idx="20267">9.3856999999999999</cx:pt>
          <cx:pt idx="20268">8.0104000000000006</cx:pt>
          <cx:pt idx="20269">9.1306999999999992</cx:pt>
          <cx:pt idx="20270">3.9863</cx:pt>
          <cx:pt idx="20271">8.673</cx:pt>
          <cx:pt idx="20272">12.4932</cx:pt>
          <cx:pt idx="20273">8.9140999999999995</cx:pt>
          <cx:pt idx="20274">0</cx:pt>
          <cx:pt idx="20275">10.669700000000001</cx:pt>
          <cx:pt idx="20276">4.3963000000000001</cx:pt>
          <cx:pt idx="20277">6.3300999999999998</cx:pt>
          <cx:pt idx="20278">8.5690000000000008</cx:pt>
          <cx:pt idx="20279">9.9351000000000003</cx:pt>
          <cx:pt idx="20280">0</cx:pt>
          <cx:pt idx="20281">9.8634000000000004</cx:pt>
          <cx:pt idx="20282">10.3733</cx:pt>
          <cx:pt idx="20283">5.3978000000000002</cx:pt>
          <cx:pt idx="20284">1.03</cx:pt>
          <cx:pt idx="20285">0.33400000000000002</cx:pt>
          <cx:pt idx="20286">11.267899999999999</cx:pt>
          <cx:pt idx="20287">0</cx:pt>
          <cx:pt idx="20288">1.03</cx:pt>
          <cx:pt idx="20289">10.6469</cx:pt>
          <cx:pt idx="20290">11.6144</cx:pt>
          <cx:pt idx="20291">0.33400000000000002</cx:pt>
          <cx:pt idx="20292">6.6055999999999999</cx:pt>
          <cx:pt idx="20293">0</cx:pt>
          <cx:pt idx="20294">9.4451000000000001</cx:pt>
          <cx:pt idx="20295">5.7164000000000001</cx:pt>
          <cx:pt idx="20296">11.715199999999999</cx:pt>
          <cx:pt idx="20297">11.3446</cx:pt>
          <cx:pt idx="20298">11.7082</cx:pt>
          <cx:pt idx="20299">0</cx:pt>
          <cx:pt idx="20300">4.1002000000000001</cx:pt>
          <cx:pt idx="20301">0</cx:pt>
          <cx:pt idx="20302">0.33400000000000002</cx:pt>
          <cx:pt idx="20303">7.6792999999999996</cx:pt>
          <cx:pt idx="20304">9.9024000000000001</cx:pt>
          <cx:pt idx="20305">0</cx:pt>
          <cx:pt idx="20306">1.2032</cx:pt>
          <cx:pt idx="20307">0</cx:pt>
          <cx:pt idx="20308">15.614800000000001</cx:pt>
          <cx:pt idx="20309">10.709</cx:pt>
          <cx:pt idx="20310">9.0946999999999996</cx:pt>
          <cx:pt idx="20311">10.1378</cx:pt>
          <cx:pt idx="20312">10.315200000000001</cx:pt>
          <cx:pt idx="20313">11.4427</cx:pt>
          <cx:pt idx="20314">9.7858999999999998</cx:pt>
          <cx:pt idx="20315">4.6268000000000002</cx:pt>
          <cx:pt idx="20316">0</cx:pt>
          <cx:pt idx="20317">6.0068000000000001</cx:pt>
          <cx:pt idx="20318">9.1879000000000008</cx:pt>
          <cx:pt idx="20319">0</cx:pt>
          <cx:pt idx="20320">6.7347999999999999</cx:pt>
          <cx:pt idx="20321">11.0883</cx:pt>
          <cx:pt idx="20322">2.2162999999999999</cx:pt>
          <cx:pt idx="20323">8.7812000000000001</cx:pt>
          <cx:pt idx="20324">0</cx:pt>
          <cx:pt idx="20325">8.0264000000000006</cx:pt>
          <cx:pt idx="20326">7.9539</cx:pt>
          <cx:pt idx="20327">0</cx:pt>
          <cx:pt idx="20328">1.03</cx:pt>
          <cx:pt idx="20329">3.9624000000000001</cx:pt>
          <cx:pt idx="20330">6.0591999999999997</cx:pt>
          <cx:pt idx="20331">5.5895000000000001</cx:pt>
          <cx:pt idx="20332">2.8584000000000001</cx:pt>
          <cx:pt idx="20333">9.8714999999999993</cx:pt>
          <cx:pt idx="20334">7.3522999999999996</cx:pt>
          <cx:pt idx="20335">6.5625</cx:pt>
          <cx:pt idx="20336">7.6746999999999996</cx:pt>
          <cx:pt idx="20337">5.3246000000000002</cx:pt>
          <cx:pt idx="20338">9.2114999999999991</cx:pt>
          <cx:pt idx="20339">6.0125999999999999</cx:pt>
          <cx:pt idx="20340">3.7829000000000002</cx:pt>
          <cx:pt idx="20341">9.5253999999999994</cx:pt>
          <cx:pt idx="20342">1.3577999999999999</cx:pt>
          <cx:pt idx="20343">8.0510000000000002</cx:pt>
          <cx:pt idx="20344">0.60499999999999998</cx:pt>
          <cx:pt idx="20345">4.1002000000000001</cx:pt>
          <cx:pt idx="20346">10.2821</cx:pt>
          <cx:pt idx="20347">0</cx:pt>
          <cx:pt idx="20348">9.5764999999999993</cx:pt>
          <cx:pt idx="20349">0.33400000000000002</cx:pt>
          <cx:pt idx="20350">8.4802</cx:pt>
          <cx:pt idx="20351">8.3902000000000001</cx:pt>
          <cx:pt idx="20352">11.2668</cx:pt>
          <cx:pt idx="20353">10.509499999999999</cx:pt>
          <cx:pt idx="20354">10.6511</cx:pt>
          <cx:pt idx="20355">11.315799999999999</cx:pt>
          <cx:pt idx="20356">10.748900000000001</cx:pt>
          <cx:pt idx="20357">7.0785</cx:pt>
          <cx:pt idx="20358">10.074</cx:pt>
          <cx:pt idx="20359">7.6059000000000001</cx:pt>
          <cx:pt idx="20360">8.7236999999999991</cx:pt>
          <cx:pt idx="20361">2.8584000000000001</cx:pt>
          <cx:pt idx="20362">7.7767999999999997</cx:pt>
          <cx:pt idx="20363">4.8902000000000001</cx:pt>
          <cx:pt idx="20364">7.3989000000000003</cx:pt>
          <cx:pt idx="20365">10.2097</cx:pt>
          <cx:pt idx="20366">9.4696999999999996</cx:pt>
          <cx:pt idx="20367">10.6713</cx:pt>
          <cx:pt idx="20368">11.2918</cx:pt>
          <cx:pt idx="20369">9.3383000000000003</cx:pt>
          <cx:pt idx="20370">4.9400000000000004</cx:pt>
          <cx:pt idx="20371">9.9435000000000002</cx:pt>
          <cx:pt idx="20372">9.8149999999999995</cx:pt>
          <cx:pt idx="20373">10.8637</cx:pt>
          <cx:pt idx="20374">0</cx:pt>
          <cx:pt idx="20375">9.3504000000000005</cx:pt>
          <cx:pt idx="20376">10.2204</cx:pt>
          <cx:pt idx="20377">1.03</cx:pt>
          <cx:pt idx="20378">8.6876999999999995</cx:pt>
          <cx:pt idx="20379">12.641299999999999</cx:pt>
          <cx:pt idx="20380">4.6268000000000002</cx:pt>
          <cx:pt idx="20381">8.8390000000000004</cx:pt>
          <cx:pt idx="20382">0</cx:pt>
          <cx:pt idx="20383">0</cx:pt>
          <cx:pt idx="20384">3.4460999999999999</cx:pt>
          <cx:pt idx="20385">9.3504000000000005</cx:pt>
          <cx:pt idx="20386">9.5818999999999992</cx:pt>
          <cx:pt idx="20387">7.7350000000000003</cx:pt>
          <cx:pt idx="20388">8.0075000000000003</cx:pt>
          <cx:pt idx="20389">4.9763000000000002</cx:pt>
          <cx:pt idx="20390">7.4790000000000001</cx:pt>
          <cx:pt idx="20391">3.6511999999999998</cx:pt>
          <cx:pt idx="20392">0</cx:pt>
          <cx:pt idx="20393">1.2032</cx:pt>
          <cx:pt idx="20394">6.6974</cx:pt>
          <cx:pt idx="20395">5</cx:pt>
          <cx:pt idx="20396">7.8665000000000003</cx:pt>
          <cx:pt idx="20397">1.6248</cx:pt>
          <cx:pt idx="20398">7.5884999999999998</cx:pt>
          <cx:pt idx="20399">8.3664000000000005</cx:pt>
          <cx:pt idx="20400">11.532500000000001</cx:pt>
          <cx:pt idx="20401">6.8170000000000002</cx:pt>
          <cx:pt idx="20402">3.8098999999999998</cx:pt>
          <cx:pt idx="20403">6.2912999999999997</cx:pt>
          <cx:pt idx="20404">1.03</cx:pt>
          <cx:pt idx="20405">10.687099999999999</cx:pt>
          <cx:pt idx="20406">9.7426999999999992</cx:pt>
          <cx:pt idx="20407">0.80110000000000003</cx:pt>
          <cx:pt idx="20408">8.9654000000000007</cx:pt>
          <cx:pt idx="20409">9.6508000000000003</cx:pt>
          <cx:pt idx="20410">0</cx:pt>
          <cx:pt idx="20411">8.9525000000000006</cx:pt>
          <cx:pt idx="20412">0</cx:pt>
          <cx:pt idx="20413">5.5579000000000001</cx:pt>
          <cx:pt idx="20414">7.4492000000000003</cx:pt>
          <cx:pt idx="20415">7.9687000000000001</cx:pt>
          <cx:pt idx="20416">8.6534999999999993</cx:pt>
          <cx:pt idx="20417">11.0251</cx:pt>
          <cx:pt idx="20418">8.4276999999999997</cx:pt>
          <cx:pt idx="20419">11.083299999999999</cx:pt>
          <cx:pt idx="20420">8.2253000000000007</cx:pt>
          <cx:pt idx="20421">5.4673999999999996</cx:pt>
          <cx:pt idx="20422">6.7591999999999999</cx:pt>
          <cx:pt idx="20423">5.1237000000000004</cx:pt>
          <cx:pt idx="20424">12.623900000000001</cx:pt>
          <cx:pt idx="20425">9.1219999999999999</cx:pt>
          <cx:pt idx="20426">9.8275000000000006</cx:pt>
          <cx:pt idx="20427">0.60499999999999998</cx:pt>
          <cx:pt idx="20428">8.3236000000000008</cx:pt>
          <cx:pt idx="20429">0</cx:pt>
          <cx:pt idx="20430">8.9690999999999992</cx:pt>
          <cx:pt idx="20431">3.3755000000000002</cx:pt>
          <cx:pt idx="20432">8.9350000000000005</cx:pt>
          <cx:pt idx="20433">0</cx:pt>
          <cx:pt idx="20434">7.8936000000000002</cx:pt>
          <cx:pt idx="20435">0</cx:pt>
          <cx:pt idx="20436">0</cx:pt>
          <cx:pt idx="20437">8.5083000000000002</cx:pt>
          <cx:pt idx="20438">0</cx:pt>
          <cx:pt idx="20439">0.60499999999999998</cx:pt>
          <cx:pt idx="20440">0</cx:pt>
          <cx:pt idx="20441">0</cx:pt>
          <cx:pt idx="20442">3.7271999999999998</cx:pt>
          <cx:pt idx="20443">9.7875999999999994</cx:pt>
          <cx:pt idx="20444">10.7676</cx:pt>
          <cx:pt idx="20445">8.7812000000000001</cx:pt>
          <cx:pt idx="20446">4.2850999999999999</cx:pt>
          <cx:pt idx="20447">5.8064999999999998</cx:pt>
          <cx:pt idx="20448">0</cx:pt>
          <cx:pt idx="20449">0</cx:pt>
          <cx:pt idx="20450">7.9869000000000003</cx:pt>
          <cx:pt idx="20451">10.3476</cx:pt>
          <cx:pt idx="20452">9.7957000000000001</cx:pt>
          <cx:pt idx="20453">7.8535000000000004</cx:pt>
          <cx:pt idx="20454">8.4771999999999998</cx:pt>
          <cx:pt idx="20455">0</cx:pt>
          <cx:pt idx="20456">4.2850999999999999</cx:pt>
          <cx:pt idx="20457">12.1685</cx:pt>
          <cx:pt idx="20458">9.3963000000000001</cx:pt>
          <cx:pt idx="20459">3.2227999999999999</cx:pt>
          <cx:pt idx="20460">5.2770000000000001</cx:pt>
          <cx:pt idx="20461">8.5896000000000008</cx:pt>
          <cx:pt idx="20462">9.4494000000000007</cx:pt>
          <cx:pt idx="20463">10.1318</cx:pt>
          <cx:pt idx="20464">4.0328999999999997</cx:pt>
          <cx:pt idx="20465">10.1214</cx:pt>
          <cx:pt idx="20466">12.8338</cx:pt>
          <cx:pt idx="20467">8.5031999999999996</cx:pt>
          <cx:pt idx="20468">11.044499999999999</cx:pt>
          <cx:pt idx="20469">7.9554999999999998</cx:pt>
          <cx:pt idx="20470">11.9206</cx:pt>
          <cx:pt idx="20471">8.8841999999999999</cx:pt>
          <cx:pt idx="20472">9.6433</cx:pt>
          <cx:pt idx="20473">6.9508000000000001</cx:pt>
          <cx:pt idx="20474">6.4118000000000004</cx:pt>
          <cx:pt idx="20475">10.982699999999999</cx:pt>
          <cx:pt idx="20476">9.6854999999999993</cx:pt>
          <cx:pt idx="20477">5.3616999999999999</cx:pt>
          <cx:pt idx="20478">1.7418</cx:pt>
          <cx:pt idx="20479">3.0232000000000001</cx:pt>
          <cx:pt idx="20480">9.7940000000000005</cx:pt>
          <cx:pt idx="20481">6.0697000000000001</cx:pt>
          <cx:pt idx="20482">10.420199999999999</cx:pt>
          <cx:pt idx="20483">0</cx:pt>
          <cx:pt idx="20484">3.4802</cx:pt>
          <cx:pt idx="20485">10.1928</cx:pt>
          <cx:pt idx="20486">2.8584000000000001</cx:pt>
          <cx:pt idx="20487">1.2032</cx:pt>
          <cx:pt idx="20488">7.0895999999999999</cx:pt>
          <cx:pt idx="20489">6.8981000000000003</cx:pt>
          <cx:pt idx="20490">5.9832000000000001</cx:pt>
          <cx:pt idx="20491">10.7723</cx:pt>
          <cx:pt idx="20492">8.6923999999999992</cx:pt>
          <cx:pt idx="20493">0.33400000000000002</cx:pt>
          <cx:pt idx="20494">0</cx:pt>
          <cx:pt idx="20495">12.1793</cx:pt>
          <cx:pt idx="20496">10.507999999999999</cx:pt>
          <cx:pt idx="20497">8.4024000000000001</cx:pt>
          <cx:pt idx="20498">13.667400000000001</cx:pt>
          <cx:pt idx="20499">0</cx:pt>
          <cx:pt idx="20500">9.3778000000000006</cx:pt>
          <cx:pt idx="20501">5.5816999999999997</cx:pt>
          <cx:pt idx="20502">9.7344000000000008</cx:pt>
          <cx:pt idx="20503">2.3696000000000002</cx:pt>
          <cx:pt idx="20504">2.8584000000000001</cx:pt>
          <cx:pt idx="20505">11.3033</cx:pt>
          <cx:pt idx="20506">5.9409999999999998</cx:pt>
          <cx:pt idx="20507">10.6692</cx:pt>
          <cx:pt idx="20508">9.6128999999999998</cx:pt>
          <cx:pt idx="20509">0</cx:pt>
          <cx:pt idx="20510">10.9237</cx:pt>
          <cx:pt idx="20511">7.8776999999999999</cx:pt>
          <cx:pt idx="20512">3.1819999999999999</cx:pt>
          <cx:pt idx="20513">9.3698999999999995</cx:pt>
          <cx:pt idx="20514">7.2901999999999996</cx:pt>
          <cx:pt idx="20515">1.7418</cx:pt>
          <cx:pt idx="20516">7.1647999999999996</cx:pt>
          <cx:pt idx="20517">1.9564999999999999</cx:pt>
          <cx:pt idx="20518">0</cx:pt>
          <cx:pt idx="20519">8.4710999999999999</cx:pt>
          <cx:pt idx="20520">0.60499999999999998</cx:pt>
          <cx:pt idx="20521">1.2032</cx:pt>
          <cx:pt idx="20522">3.8365</cx:pt>
          <cx:pt idx="20523">0</cx:pt>
          <cx:pt idx="20524">9.5724999999999998</cx:pt>
          <cx:pt idx="20525">11.818099999999999</cx:pt>
          <cx:pt idx="20526">7.9077000000000002</cx:pt>
          <cx:pt idx="20527">10.7539</cx:pt>
          <cx:pt idx="20528">6.5823</cx:pt>
          <cx:pt idx="20529">9.7063000000000006</cx:pt>
        </cx:lvl>
      </cx:numDim>
    </cx:data>
  </cx:chartData>
  <cx:chart>
    <cx:plotArea>
      <cx:plotAreaRegion>
        <cx:series layoutId="clusteredColumn" uniqueId="{7193C450-3843-41C2-B566-12B4DD13B894}">
          <cx:dataId val="0"/>
          <cx:layoutPr>
            <cx:binning intervalClosed="r">
              <cx:binSize val="0.5"/>
            </cx:binning>
          </cx:layoutPr>
        </cx:series>
      </cx:plotAreaRegion>
      <cx:axis id="0">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19172F-B380-CD48-BE8F-E546FB81F745}" type="datetimeFigureOut">
              <a:rPr lang="en-US" smtClean="0"/>
              <a:t>1/18/26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55C779-B84C-3240-89E5-ADF1602F33F3}" type="slidenum">
              <a:rPr lang="en-US" smtClean="0"/>
              <a:t>‹#›</a:t>
            </a:fld>
            <a:endParaRPr lang="en-US"/>
          </a:p>
        </p:txBody>
      </p:sp>
    </p:spTree>
    <p:extLst>
      <p:ext uri="{BB962C8B-B14F-4D97-AF65-F5344CB8AC3E}">
        <p14:creationId xmlns:p14="http://schemas.microsoft.com/office/powerpoint/2010/main" val="962808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tats.stackexchange.com/questions/48109/what-does-the-y-axis-in-a-kernel-density-plot-mean"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towardsdatascience.com/histograms-and-density-plots-in-python-f6bda88f5ac0" TargetMode="External"/><Relationship Id="rId5" Type="http://schemas.openxmlformats.org/officeDocument/2006/relationships/hyperlink" Target="https://stackoverflow.com/questions/42661973/r-density-plot-y-axis-larger-than-1" TargetMode="External"/><Relationship Id="rId4" Type="http://schemas.openxmlformats.org/officeDocument/2006/relationships/hyperlink" Target="https://stats.stackexchange.com/questions/4220/can-a-probability-distribution-value-exceeding-1-be-ok"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Kernel_density_estimation#Bandwidth_selec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stats.stackexchange.com/questions/90656/kernel-bandwidth-scotts-vs-silvermans-rul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reddit.com/r/SampleSiz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Central_limit_theorem" TargetMode="External"/><Relationship Id="rId7" Type="http://schemas.openxmlformats.org/officeDocument/2006/relationships/hyperlink" Target="https://en.wikipedia.org/wiki/Convergence_in_distribution"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en.wikipedia.org/wiki/Variance" TargetMode="External"/><Relationship Id="rId5" Type="http://schemas.openxmlformats.org/officeDocument/2006/relationships/hyperlink" Target="https://en.wikipedia.org/wiki/Mean" TargetMode="External"/><Relationship Id="rId4" Type="http://schemas.openxmlformats.org/officeDocument/2006/relationships/hyperlink" Target="https://en.wikipedia.org/wiki/Random_variable"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serialmentor.com/dataviz/boxplots-violins.html#fig:lincoln-temp-all-point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serialmentor.com/dataviz/boxplots-violins.html#fig:lincoln-temp-jittered"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serialmentor.com/dataviz/overlapping-points.html#fig:mpg-cty-displ-jitter-extreme"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serialmentor.com/dataviz/boxplots-violins.html#fig:lincoln-temp-violins"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serialmentor.com/dataviz/histograms-density-plots.html#histograms-density-plots"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gist.github.com/jbburant/b3bd4961f3f5b03aeb542ed33a8fe062"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gist.github.com/dgrtwo/eb7750e74997891d7c20#file-geom_flat_violin-r"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serialmentor.com/dataviz/boxplots-violins.html#ref-Sidiropoulos_et_al_2018"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s://serialmentor.com/dataviz/boxplots-violins.html#fig:lincoln-temp-sina"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serialmentor.com/dataviz/boxplots-violins.html#fig:temp-binline"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serialmentor.com/dataviz/histograms-density-plots.html#histograms-density-plots"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serialmentor.com/dataviz/boxplots-violins.html#fig:temp-ridgeline"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serialmentor.com/dataviz/boxplots-violins.html#fig:lincoln-temp-violin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serialmentor.com/dataviz/boxplots-violins.html#fig:movies-ridgeline"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serialmentor.com/dataviz/boxplots-violins.html#fig:dw-nominate-ridgeline"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a:t>
            </a:r>
            <a:r>
              <a:rPr lang="en-US" baseline="0"/>
              <a:t> we will discuss another component of visualization, color. </a:t>
            </a:r>
          </a:p>
          <a:p>
            <a:r>
              <a:rPr lang="en-US" baseline="0"/>
              <a:t>After that, we will briefly discuss how to visualize amount, distributions, and proportions. </a:t>
            </a:r>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2</a:t>
            </a:fld>
            <a:endParaRPr lang="en-US"/>
          </a:p>
        </p:txBody>
      </p:sp>
    </p:spTree>
    <p:extLst>
      <p:ext uri="{BB962C8B-B14F-4D97-AF65-F5344CB8AC3E}">
        <p14:creationId xmlns:p14="http://schemas.microsoft.com/office/powerpoint/2010/main" val="2218197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like saying that your x-axis can be 1.25 in the system you’re representing. </a:t>
            </a:r>
          </a:p>
          <a:p>
            <a:r>
              <a:rPr lang="en-US" dirty="0"/>
              <a:t>However, it does not make sense if it’s percentage value. </a:t>
            </a:r>
          </a:p>
          <a:p>
            <a:r>
              <a:rPr lang="en-US" dirty="0"/>
              <a:t>So, your figure in current form is wrong. </a:t>
            </a:r>
          </a:p>
        </p:txBody>
      </p:sp>
      <p:sp>
        <p:nvSpPr>
          <p:cNvPr id="4" name="Slide Number Placeholder 3"/>
          <p:cNvSpPr>
            <a:spLocks noGrp="1"/>
          </p:cNvSpPr>
          <p:nvPr>
            <p:ph type="sldNum" sz="quarter" idx="5"/>
          </p:nvPr>
        </p:nvSpPr>
        <p:spPr/>
        <p:txBody>
          <a:bodyPr/>
          <a:lstStyle/>
          <a:p>
            <a:fld id="{4BAF0735-F145-4B9C-9BE5-23AA3F3DE317}" type="slidenum">
              <a:rPr lang="en-US" smtClean="0"/>
              <a:t>13</a:t>
            </a:fld>
            <a:endParaRPr lang="en-US"/>
          </a:p>
        </p:txBody>
      </p:sp>
    </p:spTree>
    <p:extLst>
      <p:ext uri="{BB962C8B-B14F-4D97-AF65-F5344CB8AC3E}">
        <p14:creationId xmlns:p14="http://schemas.microsoft.com/office/powerpoint/2010/main" val="533922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14</a:t>
            </a:fld>
            <a:endParaRPr lang="en-US"/>
          </a:p>
        </p:txBody>
      </p:sp>
    </p:spTree>
    <p:extLst>
      <p:ext uri="{BB962C8B-B14F-4D97-AF65-F5344CB8AC3E}">
        <p14:creationId xmlns:p14="http://schemas.microsoft.com/office/powerpoint/2010/main" val="3285657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By defining one figure with two histograms with transparency parameter, you can have put histogram on top of each other. </a:t>
            </a:r>
          </a:p>
          <a:p>
            <a:r>
              <a:rPr lang="en-US" sz="1200" b="0" i="0" kern="1200">
                <a:solidFill>
                  <a:schemeClr val="tx1"/>
                </a:solidFill>
                <a:effectLst/>
                <a:latin typeface="+mn-lt"/>
                <a:ea typeface="+mn-ea"/>
                <a:cs typeface="+mn-cs"/>
              </a:rPr>
              <a:t>This </a:t>
            </a:r>
            <a:r>
              <a:rPr lang="en-US" sz="1200" b="0" i="0" kern="1200" dirty="0">
                <a:solidFill>
                  <a:schemeClr val="tx1"/>
                </a:solidFill>
                <a:effectLst/>
                <a:latin typeface="+mn-lt"/>
                <a:ea typeface="+mn-ea"/>
                <a:cs typeface="+mn-cs"/>
              </a:rPr>
              <a:t>plot is not very helpful! All the overlapping bars make it nearly impossible to make comparisons between the airlines. Let’s look at a few possible solutions to this common problem.</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15</a:t>
            </a:fld>
            <a:endParaRPr lang="en-US"/>
          </a:p>
        </p:txBody>
      </p:sp>
    </p:spTree>
    <p:extLst>
      <p:ext uri="{BB962C8B-B14F-4D97-AF65-F5344CB8AC3E}">
        <p14:creationId xmlns:p14="http://schemas.microsoft.com/office/powerpoint/2010/main" val="1739860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that definitely is not any better! Here, each sample is represented as a section of the whole for each bin, but it’s nearly impossible to make comparisons. For example, in the first bar, yellow have a larger size of the bar? I can’t tell and viewers won’t be able to either. I generally am not a proponent of stacked bars because they can be difficult to interpret. Both of the solutions we tried using histograms were not successful.</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confusing in</a:t>
            </a:r>
            <a:r>
              <a:rPr lang="en-US" sz="1200" b="0" i="0" kern="1200" baseline="0" dirty="0">
                <a:solidFill>
                  <a:schemeClr val="tx1"/>
                </a:solidFill>
                <a:effectLst/>
                <a:latin typeface="+mn-lt"/>
                <a:ea typeface="+mn-ea"/>
                <a:cs typeface="+mn-cs"/>
              </a:rPr>
              <a:t> that the bars do not overlap in this case. </a:t>
            </a:r>
          </a:p>
          <a:p>
            <a:r>
              <a:rPr lang="en-US" sz="1200" b="0" i="0" kern="1200" baseline="0" dirty="0">
                <a:solidFill>
                  <a:schemeClr val="tx1"/>
                </a:solidFill>
                <a:effectLst/>
                <a:latin typeface="+mn-lt"/>
                <a:ea typeface="+mn-ea"/>
                <a:cs typeface="+mn-cs"/>
              </a:rPr>
              <a:t>To distinguish a figure with overlap from this, the figure with overlap should use transparent colors. </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16</a:t>
            </a:fld>
            <a:endParaRPr lang="en-US"/>
          </a:p>
        </p:txBody>
      </p:sp>
    </p:spTree>
    <p:extLst>
      <p:ext uri="{BB962C8B-B14F-4D97-AF65-F5344CB8AC3E}">
        <p14:creationId xmlns:p14="http://schemas.microsoft.com/office/powerpoint/2010/main" val="425039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that definitely is not any better! Here, each sample is represented as a section of the whole for each bin, but it’s nearly impossible to make comparisons. For example, in the first bar, yellow have a larger size of the bar? I can’t tell and viewers won’t be able to either. I generally am not a proponent of stacked bars because they can be difficult to interpret. Both of the solutions we tried using histograms were not successful.</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confusing in</a:t>
            </a:r>
            <a:r>
              <a:rPr lang="en-US" sz="1200" b="0" i="0" kern="1200" baseline="0" dirty="0">
                <a:solidFill>
                  <a:schemeClr val="tx1"/>
                </a:solidFill>
                <a:effectLst/>
                <a:latin typeface="+mn-lt"/>
                <a:ea typeface="+mn-ea"/>
                <a:cs typeface="+mn-cs"/>
              </a:rPr>
              <a:t> that the bars do not overlap in this case. </a:t>
            </a:r>
          </a:p>
          <a:p>
            <a:r>
              <a:rPr lang="en-US" sz="1200" b="0" i="0" kern="1200" baseline="0" dirty="0">
                <a:solidFill>
                  <a:schemeClr val="tx1"/>
                </a:solidFill>
                <a:effectLst/>
                <a:latin typeface="+mn-lt"/>
                <a:ea typeface="+mn-ea"/>
                <a:cs typeface="+mn-cs"/>
              </a:rPr>
              <a:t>To distinguish a figure with overlap from this, the figure with overlap should use transparent colors. </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17</a:t>
            </a:fld>
            <a:endParaRPr lang="en-US"/>
          </a:p>
        </p:txBody>
      </p:sp>
    </p:spTree>
    <p:extLst>
      <p:ext uri="{BB962C8B-B14F-4D97-AF65-F5344CB8AC3E}">
        <p14:creationId xmlns:p14="http://schemas.microsoft.com/office/powerpoint/2010/main" val="3044306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18</a:t>
            </a:fld>
            <a:endParaRPr lang="en-US"/>
          </a:p>
        </p:txBody>
      </p:sp>
    </p:spTree>
    <p:extLst>
      <p:ext uri="{BB962C8B-B14F-4D97-AF65-F5344CB8AC3E}">
        <p14:creationId xmlns:p14="http://schemas.microsoft.com/office/powerpoint/2010/main" val="2571361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think of this one then??</a:t>
            </a:r>
          </a:p>
        </p:txBody>
      </p:sp>
      <p:sp>
        <p:nvSpPr>
          <p:cNvPr id="4" name="Slide Number Placeholder 3"/>
          <p:cNvSpPr>
            <a:spLocks noGrp="1"/>
          </p:cNvSpPr>
          <p:nvPr>
            <p:ph type="sldNum" sz="quarter" idx="5"/>
          </p:nvPr>
        </p:nvSpPr>
        <p:spPr/>
        <p:txBody>
          <a:bodyPr/>
          <a:lstStyle/>
          <a:p>
            <a:fld id="{4BAF0735-F145-4B9C-9BE5-23AA3F3DE317}" type="slidenum">
              <a:rPr lang="en-US" smtClean="0"/>
              <a:t>19</a:t>
            </a:fld>
            <a:endParaRPr lang="en-US"/>
          </a:p>
        </p:txBody>
      </p:sp>
    </p:spTree>
    <p:extLst>
      <p:ext uri="{BB962C8B-B14F-4D97-AF65-F5344CB8AC3E}">
        <p14:creationId xmlns:p14="http://schemas.microsoft.com/office/powerpoint/2010/main" val="1889113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think of this one then??</a:t>
            </a:r>
          </a:p>
        </p:txBody>
      </p:sp>
      <p:sp>
        <p:nvSpPr>
          <p:cNvPr id="4" name="Slide Number Placeholder 3"/>
          <p:cNvSpPr>
            <a:spLocks noGrp="1"/>
          </p:cNvSpPr>
          <p:nvPr>
            <p:ph type="sldNum" sz="quarter" idx="5"/>
          </p:nvPr>
        </p:nvSpPr>
        <p:spPr/>
        <p:txBody>
          <a:bodyPr/>
          <a:lstStyle/>
          <a:p>
            <a:fld id="{4BAF0735-F145-4B9C-9BE5-23AA3F3DE317}" type="slidenum">
              <a:rPr lang="en-US" smtClean="0"/>
              <a:t>20</a:t>
            </a:fld>
            <a:endParaRPr lang="en-US"/>
          </a:p>
        </p:txBody>
      </p:sp>
    </p:spTree>
    <p:extLst>
      <p:ext uri="{BB962C8B-B14F-4D97-AF65-F5344CB8AC3E}">
        <p14:creationId xmlns:p14="http://schemas.microsoft.com/office/powerpoint/2010/main" val="450082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each small black vertical line on the x-axis represents a data point. The individual kernels (Gaussians in this example) are shown drawn in dashed red lines above each point. The solid blue curve is created by summing the individual Gaussians and forms the overall density plot.</a:t>
            </a:r>
          </a:p>
          <a:p>
            <a:r>
              <a:rPr lang="en-US" sz="1200" b="0" i="0" kern="1200" dirty="0">
                <a:solidFill>
                  <a:schemeClr val="tx1"/>
                </a:solidFill>
                <a:effectLst/>
                <a:latin typeface="+mn-lt"/>
                <a:ea typeface="+mn-ea"/>
                <a:cs typeface="+mn-cs"/>
              </a:rPr>
              <a:t>The x-axis is the value of the variable just like in a histogram, but </a:t>
            </a:r>
            <a:r>
              <a:rPr lang="en-US" sz="1200" b="0" i="0" u="none" strike="noStrike" kern="1200" dirty="0">
                <a:solidFill>
                  <a:schemeClr val="tx1"/>
                </a:solidFill>
                <a:effectLst/>
                <a:latin typeface="+mn-lt"/>
                <a:ea typeface="+mn-ea"/>
                <a:cs typeface="+mn-cs"/>
                <a:hlinkClick r:id="rId3"/>
              </a:rPr>
              <a:t>what exactly does the y-axis represent</a:t>
            </a:r>
            <a:r>
              <a:rPr lang="en-US" sz="1200" b="0" i="0" kern="1200" dirty="0">
                <a:solidFill>
                  <a:schemeClr val="tx1"/>
                </a:solidFill>
                <a:effectLst/>
                <a:latin typeface="+mn-lt"/>
                <a:ea typeface="+mn-ea"/>
                <a:cs typeface="+mn-cs"/>
              </a:rPr>
              <a:t>? The y-axis in a density plot is the probability density function for the kernel density estimation. However, we need to be careful to specify this is a probability </a:t>
            </a:r>
            <a:r>
              <a:rPr lang="en-US" sz="1200" b="0" i="1" kern="1200" dirty="0">
                <a:solidFill>
                  <a:schemeClr val="tx1"/>
                </a:solidFill>
                <a:effectLst/>
                <a:latin typeface="+mn-lt"/>
                <a:ea typeface="+mn-ea"/>
                <a:cs typeface="+mn-cs"/>
              </a:rPr>
              <a:t>density </a:t>
            </a:r>
            <a:r>
              <a:rPr lang="en-US" sz="1200" b="0" i="0" kern="1200" dirty="0">
                <a:solidFill>
                  <a:schemeClr val="tx1"/>
                </a:solidFill>
                <a:effectLst/>
                <a:latin typeface="+mn-lt"/>
                <a:ea typeface="+mn-ea"/>
                <a:cs typeface="+mn-cs"/>
              </a:rPr>
              <a:t>and not a probability. The difference is the </a:t>
            </a:r>
            <a:r>
              <a:rPr lang="en-US" sz="1200" b="0" i="0" u="none" strike="noStrike" kern="1200" dirty="0">
                <a:solidFill>
                  <a:schemeClr val="tx1"/>
                </a:solidFill>
                <a:effectLst/>
                <a:latin typeface="+mn-lt"/>
                <a:ea typeface="+mn-ea"/>
                <a:cs typeface="+mn-cs"/>
                <a:hlinkClick r:id="rId4"/>
              </a:rPr>
              <a:t>probability density is the probability per unit on the x-axis</a:t>
            </a:r>
            <a:r>
              <a:rPr lang="en-US" sz="1200" b="0" i="0" kern="1200" dirty="0">
                <a:solidFill>
                  <a:schemeClr val="tx1"/>
                </a:solidFill>
                <a:effectLst/>
                <a:latin typeface="+mn-lt"/>
                <a:ea typeface="+mn-ea"/>
                <a:cs typeface="+mn-cs"/>
              </a:rPr>
              <a:t>. To convert to an actual probability, we need to find the area under the curve for a specific interval on the x-axis. Somewhat confusingly, because this is a probability density and not a probability, the </a:t>
            </a:r>
            <a:r>
              <a:rPr lang="en-US" sz="1200" b="0" i="0" u="none" strike="noStrike" kern="1200" dirty="0">
                <a:solidFill>
                  <a:schemeClr val="tx1"/>
                </a:solidFill>
                <a:effectLst/>
                <a:latin typeface="+mn-lt"/>
                <a:ea typeface="+mn-ea"/>
                <a:cs typeface="+mn-cs"/>
                <a:hlinkClick r:id="rId5"/>
              </a:rPr>
              <a:t>y-axis can take values greater than one.</a:t>
            </a:r>
            <a:r>
              <a:rPr lang="en-US" sz="1200" b="0" i="0" kern="1200" dirty="0">
                <a:solidFill>
                  <a:schemeClr val="tx1"/>
                </a:solidFill>
                <a:effectLst/>
                <a:latin typeface="+mn-lt"/>
                <a:ea typeface="+mn-ea"/>
                <a:cs typeface="+mn-cs"/>
              </a:rPr>
              <a:t> The only requirement of the density plot is that the total area under the curve integrates to one. I generally tend to think of the y-axis on a density plot as a value only for relative comparisons between different categories.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hlinkClick r:id="rId6"/>
              </a:rPr>
              <a:t>https://towardsdatascience.com/histograms-and-density-plots-in-python-f6bda88f5ac0</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en.wikipedia.org</a:t>
            </a:r>
            <a:r>
              <a:rPr lang="en-US" dirty="0"/>
              <a:t>/wiki/</a:t>
            </a:r>
            <a:r>
              <a:rPr lang="en-US" dirty="0" err="1"/>
              <a:t>Kernel_density_estimation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22</a:t>
            </a:fld>
            <a:endParaRPr lang="en-US"/>
          </a:p>
        </p:txBody>
      </p:sp>
    </p:spTree>
    <p:extLst>
      <p:ext uri="{BB962C8B-B14F-4D97-AF65-F5344CB8AC3E}">
        <p14:creationId xmlns:p14="http://schemas.microsoft.com/office/powerpoint/2010/main" val="617359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Analogous </a:t>
            </a:r>
            <a:r>
              <a:rPr lang="en-US" sz="1200" b="0" i="0" kern="1200" dirty="0">
                <a:solidFill>
                  <a:schemeClr val="tx1"/>
                </a:solidFill>
                <a:effectLst/>
                <a:latin typeface="+mn-lt"/>
                <a:ea typeface="+mn-ea"/>
                <a:cs typeface="+mn-cs"/>
              </a:rPr>
              <a:t>to the </a:t>
            </a:r>
            <a:r>
              <a:rPr lang="en-US" sz="1200" b="0" i="0" kern="1200" dirty="0" err="1">
                <a:solidFill>
                  <a:schemeClr val="tx1"/>
                </a:solidFill>
                <a:effectLst/>
                <a:latin typeface="+mn-lt"/>
                <a:ea typeface="+mn-ea"/>
                <a:cs typeface="+mn-cs"/>
              </a:rPr>
              <a:t>binwidth</a:t>
            </a:r>
            <a:r>
              <a:rPr lang="en-US" sz="1200" b="0" i="0" kern="1200" dirty="0">
                <a:solidFill>
                  <a:schemeClr val="tx1"/>
                </a:solidFill>
                <a:effectLst/>
                <a:latin typeface="+mn-lt"/>
                <a:ea typeface="+mn-ea"/>
                <a:cs typeface="+mn-cs"/>
              </a:rPr>
              <a:t> of a histogram, a density plot has a parameter called the </a:t>
            </a:r>
            <a:r>
              <a:rPr lang="en-US" sz="1200" b="1" i="0" u="none" strike="noStrike" kern="1200" dirty="0">
                <a:solidFill>
                  <a:schemeClr val="tx1"/>
                </a:solidFill>
                <a:effectLst/>
                <a:latin typeface="+mn-lt"/>
                <a:ea typeface="+mn-ea"/>
                <a:cs typeface="+mn-cs"/>
                <a:hlinkClick r:id="rId3"/>
              </a:rPr>
              <a:t>bandwidth</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changes the individual kernels and significantly affects the final result of the plot. The plotting library will choose a reasonable value of the bandwidth for us (by default </a:t>
            </a:r>
            <a:r>
              <a:rPr lang="en-US" sz="1200" b="0" i="0" u="none" strike="noStrike" kern="1200" dirty="0">
                <a:solidFill>
                  <a:schemeClr val="tx1"/>
                </a:solidFill>
                <a:effectLst/>
                <a:latin typeface="+mn-lt"/>
                <a:ea typeface="+mn-ea"/>
                <a:cs typeface="+mn-cs"/>
                <a:hlinkClick r:id="rId4"/>
              </a:rPr>
              <a:t>using the ‘</a:t>
            </a:r>
            <a:r>
              <a:rPr lang="en-US" sz="1200" b="0" i="0" u="none" strike="noStrike" kern="1200" dirty="0" err="1">
                <a:solidFill>
                  <a:schemeClr val="tx1"/>
                </a:solidFill>
                <a:effectLst/>
                <a:latin typeface="+mn-lt"/>
                <a:ea typeface="+mn-ea"/>
                <a:cs typeface="+mn-cs"/>
                <a:hlinkClick r:id="rId4"/>
              </a:rPr>
              <a:t>scott</a:t>
            </a:r>
            <a:r>
              <a:rPr lang="en-US" sz="1200" b="0" i="0" u="none" strike="noStrike" kern="1200" dirty="0">
                <a:solidFill>
                  <a:schemeClr val="tx1"/>
                </a:solidFill>
                <a:effectLst/>
                <a:latin typeface="+mn-lt"/>
                <a:ea typeface="+mn-ea"/>
                <a:cs typeface="+mn-cs"/>
                <a:hlinkClick r:id="rId4"/>
              </a:rPr>
              <a:t>’ estimate</a:t>
            </a:r>
            <a:r>
              <a:rPr lang="en-US" sz="1200" b="0" i="0" kern="1200" dirty="0">
                <a:solidFill>
                  <a:schemeClr val="tx1"/>
                </a:solidFill>
                <a:effectLst/>
                <a:latin typeface="+mn-lt"/>
                <a:ea typeface="+mn-ea"/>
                <a:cs typeface="+mn-cs"/>
              </a:rPr>
              <a:t>), and unlike the </a:t>
            </a:r>
            <a:r>
              <a:rPr lang="en-US" sz="1200" b="0" i="0" kern="1200" dirty="0" err="1">
                <a:solidFill>
                  <a:schemeClr val="tx1"/>
                </a:solidFill>
                <a:effectLst/>
                <a:latin typeface="+mn-lt"/>
                <a:ea typeface="+mn-ea"/>
                <a:cs typeface="+mn-cs"/>
              </a:rPr>
              <a:t>binwidth</a:t>
            </a:r>
            <a:r>
              <a:rPr lang="en-US" sz="1200" b="0" i="0" kern="1200" dirty="0">
                <a:solidFill>
                  <a:schemeClr val="tx1"/>
                </a:solidFill>
                <a:effectLst/>
                <a:latin typeface="+mn-lt"/>
                <a:ea typeface="+mn-ea"/>
                <a:cs typeface="+mn-cs"/>
              </a:rPr>
              <a:t> of a histogram, I usually use the default bandwidth. However, we can look at using different bandwidths to see if there is a better choice. In the plot, ‘</a:t>
            </a:r>
            <a:r>
              <a:rPr lang="en-US" sz="1200" b="0" i="0" kern="1200" dirty="0" err="1">
                <a:solidFill>
                  <a:schemeClr val="tx1"/>
                </a:solidFill>
                <a:effectLst/>
                <a:latin typeface="+mn-lt"/>
                <a:ea typeface="+mn-ea"/>
                <a:cs typeface="+mn-cs"/>
              </a:rPr>
              <a:t>scott</a:t>
            </a:r>
            <a:r>
              <a:rPr lang="en-US" sz="1200" b="0" i="0" kern="1200" dirty="0">
                <a:solidFill>
                  <a:schemeClr val="tx1"/>
                </a:solidFill>
                <a:effectLst/>
                <a:latin typeface="+mn-lt"/>
                <a:ea typeface="+mn-ea"/>
                <a:cs typeface="+mn-cs"/>
              </a:rPr>
              <a:t>’ is the default, which looks like the best option.</a:t>
            </a:r>
          </a:p>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23</a:t>
            </a:fld>
            <a:endParaRPr lang="en-US"/>
          </a:p>
        </p:txBody>
      </p:sp>
    </p:spTree>
    <p:extLst>
      <p:ext uri="{BB962C8B-B14F-4D97-AF65-F5344CB8AC3E}">
        <p14:creationId xmlns:p14="http://schemas.microsoft.com/office/powerpoint/2010/main" val="826787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great way to get started exploring a single variable is with the histogram. A histogram divides the variable into bins, counts the data points in each bin, and shows the bins on the x-axis and the counts on the y-axis. In our case, the bins will be an interval of time representing the delay of the flights and the count will be the number of flights falling into that interval.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courses.lumenlearning.com</a:t>
            </a:r>
            <a:r>
              <a:rPr lang="en-US" dirty="0"/>
              <a:t>/</a:t>
            </a:r>
            <a:r>
              <a:rPr lang="en-US" dirty="0" err="1"/>
              <a:t>wmopen</a:t>
            </a:r>
            <a:r>
              <a:rPr lang="en-US" dirty="0"/>
              <a:t>-concepts-statistics/chapter/histograms-2-of-4/</a:t>
            </a:r>
          </a:p>
          <a:p>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3</a:t>
            </a:fld>
            <a:endParaRPr lang="en-US"/>
          </a:p>
        </p:txBody>
      </p:sp>
    </p:spTree>
    <p:extLst>
      <p:ext uri="{BB962C8B-B14F-4D97-AF65-F5344CB8AC3E}">
        <p14:creationId xmlns:p14="http://schemas.microsoft.com/office/powerpoint/2010/main" val="3793225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Kernel density estimates have one pitfall that we need to be aware of: They have a tendency to produce the appearance of data where none exists, in particular in the tails. As a consequence, careless use of density estimates can easily lead to figures that make nonsensical statements. For example</a:t>
            </a:r>
            <a:r>
              <a:rPr lang="en-US" sz="1200" b="0" i="0" kern="1200">
                <a:solidFill>
                  <a:schemeClr val="tx1"/>
                </a:solidFill>
                <a:effectLst/>
                <a:latin typeface="+mn-lt"/>
                <a:ea typeface="+mn-ea"/>
                <a:cs typeface="+mn-cs"/>
              </a:rPr>
              <a:t>, </a:t>
            </a:r>
          </a:p>
          <a:p>
            <a:r>
              <a:rPr lang="en-US" sz="1200" b="0" i="0" kern="1200">
                <a:solidFill>
                  <a:schemeClr val="tx1"/>
                </a:solidFill>
                <a:effectLst/>
                <a:latin typeface="+mn-lt"/>
                <a:ea typeface="+mn-ea"/>
                <a:cs typeface="+mn-cs"/>
              </a:rPr>
              <a:t>As we know, gene</a:t>
            </a:r>
            <a:r>
              <a:rPr lang="en-US" sz="1200" b="0" i="0" kern="1200" baseline="0">
                <a:solidFill>
                  <a:schemeClr val="tx1"/>
                </a:solidFill>
                <a:effectLst/>
                <a:latin typeface="+mn-lt"/>
                <a:ea typeface="+mn-ea"/>
                <a:cs typeface="+mn-cs"/>
              </a:rPr>
              <a:t> expression is a positive value. So after log transformation with plus 1, the minimum possible value is 0, which makes signals in this part unreasonable. </a:t>
            </a:r>
          </a:p>
        </p:txBody>
      </p:sp>
      <p:sp>
        <p:nvSpPr>
          <p:cNvPr id="4" name="Slide Number Placeholder 3"/>
          <p:cNvSpPr>
            <a:spLocks noGrp="1"/>
          </p:cNvSpPr>
          <p:nvPr>
            <p:ph type="sldNum" sz="quarter" idx="5"/>
          </p:nvPr>
        </p:nvSpPr>
        <p:spPr/>
        <p:txBody>
          <a:bodyPr/>
          <a:lstStyle/>
          <a:p>
            <a:fld id="{4BAF0735-F145-4B9C-9BE5-23AA3F3DE317}" type="slidenum">
              <a:rPr lang="en-US" smtClean="0"/>
              <a:t>24</a:t>
            </a:fld>
            <a:endParaRPr lang="en-US"/>
          </a:p>
        </p:txBody>
      </p:sp>
    </p:spTree>
    <p:extLst>
      <p:ext uri="{BB962C8B-B14F-4D97-AF65-F5344CB8AC3E}">
        <p14:creationId xmlns:p14="http://schemas.microsoft.com/office/powerpoint/2010/main" val="1617253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just an artifact of density estimation when we have a high bar around 0.</a:t>
            </a:r>
            <a:r>
              <a:rPr lang="en-US" sz="1200" b="0" i="0" kern="1200" baseline="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BAF0735-F145-4B9C-9BE5-23AA3F3DE317}" type="slidenum">
              <a:rPr lang="en-US" smtClean="0"/>
              <a:t>25</a:t>
            </a:fld>
            <a:endParaRPr lang="en-US"/>
          </a:p>
        </p:txBody>
      </p:sp>
    </p:spTree>
    <p:extLst>
      <p:ext uri="{BB962C8B-B14F-4D97-AF65-F5344CB8AC3E}">
        <p14:creationId xmlns:p14="http://schemas.microsoft.com/office/powerpoint/2010/main" val="884397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Comparing the distributions of several numeric variables is a common task. </a:t>
            </a:r>
          </a:p>
          <a:p>
            <a:r>
              <a:rPr lang="en-US" sz="1200" b="0" i="0" kern="1200" dirty="0">
                <a:solidFill>
                  <a:schemeClr val="tx1"/>
                </a:solidFill>
                <a:effectLst/>
                <a:latin typeface="+mn-lt"/>
                <a:ea typeface="+mn-ea"/>
                <a:cs typeface="+mn-cs"/>
              </a:rPr>
              <a:t>Here is an example showing how people perceive probability vocabulary. On the </a:t>
            </a:r>
            <a:r>
              <a:rPr lang="en-US" sz="1200" b="0" i="0" u="none" strike="noStrike" kern="1200" dirty="0">
                <a:solidFill>
                  <a:schemeClr val="tx1"/>
                </a:solidFill>
                <a:effectLst/>
                <a:latin typeface="+mn-lt"/>
                <a:ea typeface="+mn-ea"/>
                <a:cs typeface="+mn-cs"/>
                <a:hlinkClick r:id="rId3"/>
              </a:rPr>
              <a:t>/r/</a:t>
            </a:r>
            <a:r>
              <a:rPr lang="en-US" sz="1200" b="0" i="0" u="none" strike="noStrike" kern="1200" dirty="0" err="1">
                <a:solidFill>
                  <a:schemeClr val="tx1"/>
                </a:solidFill>
                <a:effectLst/>
                <a:latin typeface="+mn-lt"/>
                <a:ea typeface="+mn-ea"/>
                <a:cs typeface="+mn-cs"/>
                <a:hlinkClick r:id="rId3"/>
              </a:rPr>
              <a:t>samplesize</a:t>
            </a:r>
            <a:r>
              <a:rPr lang="en-US" sz="1200" b="0" i="0" kern="1200" dirty="0">
                <a:solidFill>
                  <a:schemeClr val="tx1"/>
                </a:solidFill>
                <a:effectLst/>
                <a:latin typeface="+mn-lt"/>
                <a:ea typeface="+mn-ea"/>
                <a:cs typeface="+mn-cs"/>
              </a:rPr>
              <a:t> thread of reddit, questions like </a:t>
            </a:r>
            <a:r>
              <a:rPr lang="en-US" sz="1200" b="0" i="1" kern="1200" dirty="0">
                <a:solidFill>
                  <a:schemeClr val="tx1"/>
                </a:solidFill>
                <a:effectLst/>
                <a:latin typeface="+mn-lt"/>
                <a:ea typeface="+mn-ea"/>
                <a:cs typeface="+mn-cs"/>
              </a:rPr>
              <a:t>What probability would you assign to the phrase “Highly likely”</a:t>
            </a:r>
            <a:r>
              <a:rPr lang="en-US" sz="1200" b="0" i="0" kern="1200" dirty="0">
                <a:solidFill>
                  <a:schemeClr val="tx1"/>
                </a:solidFill>
                <a:effectLst/>
                <a:latin typeface="+mn-lt"/>
                <a:ea typeface="+mn-ea"/>
                <a:cs typeface="+mn-cs"/>
              </a:rPr>
              <a:t> were asked. Here is the distribution of the score given by people to each question: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 this case, the figure is quite neat. People give a probability between 0 and 20% for the sentence “Almost No chance”, and between 75 and 100% for “Almost Certainly”. Let’s check what happens with more groups:</a:t>
            </a:r>
          </a:p>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26</a:t>
            </a:fld>
            <a:endParaRPr lang="en-US"/>
          </a:p>
        </p:txBody>
      </p:sp>
    </p:spTree>
    <p:extLst>
      <p:ext uri="{BB962C8B-B14F-4D97-AF65-F5344CB8AC3E}">
        <p14:creationId xmlns:p14="http://schemas.microsoft.com/office/powerpoint/2010/main" val="1158763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27</a:t>
            </a:fld>
            <a:endParaRPr lang="en-US"/>
          </a:p>
        </p:txBody>
      </p:sp>
    </p:spTree>
    <p:extLst>
      <p:ext uri="{BB962C8B-B14F-4D97-AF65-F5344CB8AC3E}">
        <p14:creationId xmlns:p14="http://schemas.microsoft.com/office/powerpoint/2010/main" val="4097632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can we do with </a:t>
            </a:r>
          </a:p>
        </p:txBody>
      </p:sp>
      <p:sp>
        <p:nvSpPr>
          <p:cNvPr id="4" name="Slide Number Placeholder 3"/>
          <p:cNvSpPr>
            <a:spLocks noGrp="1"/>
          </p:cNvSpPr>
          <p:nvPr>
            <p:ph type="sldNum" sz="quarter" idx="10"/>
          </p:nvPr>
        </p:nvSpPr>
        <p:spPr/>
        <p:txBody>
          <a:bodyPr/>
          <a:lstStyle/>
          <a:p>
            <a:fld id="{4BAF0735-F145-4B9C-9BE5-23AA3F3DE317}" type="slidenum">
              <a:rPr lang="en-US" smtClean="0"/>
              <a:t>29</a:t>
            </a:fld>
            <a:endParaRPr lang="en-US"/>
          </a:p>
        </p:txBody>
      </p:sp>
    </p:spTree>
    <p:extLst>
      <p:ext uri="{BB962C8B-B14F-4D97-AF65-F5344CB8AC3E}">
        <p14:creationId xmlns:p14="http://schemas.microsoft.com/office/powerpoint/2010/main" val="1102656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left panel of the figure, I show a simple histogram of the distribution of US city sizes</a:t>
            </a:r>
            <a:r>
              <a:rPr lang="en-US"/>
              <a:t>. most </a:t>
            </a:r>
            <a:r>
              <a:rPr lang="en-US" dirty="0"/>
              <a:t>US cities have small populations—there is a small number of cities with population much higher than the typical value, producing the long tail to the right of the histogram. </a:t>
            </a:r>
          </a:p>
          <a:p>
            <a:endParaRPr lang="en-US" dirty="0"/>
          </a:p>
          <a:p>
            <a:r>
              <a:rPr lang="en-US" dirty="0"/>
              <a:t>What is surprising on the other hand, is the </a:t>
            </a:r>
            <a:r>
              <a:rPr lang="en-US"/>
              <a:t>right panel, </a:t>
            </a:r>
            <a:r>
              <a:rPr lang="en-US" dirty="0"/>
              <a:t>which shows the histogram of city sizes again, but this time replotted with logarithmic horizontal and vertical axes. Now a remarkable pattern emerges: the histogram, when plotted in this fashion, follows quite closely a straight line. T</a:t>
            </a:r>
          </a:p>
        </p:txBody>
      </p:sp>
      <p:sp>
        <p:nvSpPr>
          <p:cNvPr id="4" name="Slide Number Placeholder 3"/>
          <p:cNvSpPr>
            <a:spLocks noGrp="1"/>
          </p:cNvSpPr>
          <p:nvPr>
            <p:ph type="sldNum" sz="quarter" idx="10"/>
          </p:nvPr>
        </p:nvSpPr>
        <p:spPr/>
        <p:txBody>
          <a:bodyPr/>
          <a:lstStyle/>
          <a:p>
            <a:fld id="{4BAF0735-F145-4B9C-9BE5-23AA3F3DE317}" type="slidenum">
              <a:rPr lang="en-US" smtClean="0"/>
              <a:t>32</a:t>
            </a:fld>
            <a:endParaRPr lang="en-US"/>
          </a:p>
        </p:txBody>
      </p:sp>
    </p:spTree>
    <p:extLst>
      <p:ext uri="{BB962C8B-B14F-4D97-AF65-F5344CB8AC3E}">
        <p14:creationId xmlns:p14="http://schemas.microsoft.com/office/powerpoint/2010/main" val="4009615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Distributions of the form (1) are said to follow a power law. The constant α is called the exponent of the power law. </a:t>
            </a:r>
          </a:p>
        </p:txBody>
      </p:sp>
      <p:sp>
        <p:nvSpPr>
          <p:cNvPr id="4" name="Slide Number Placeholder 3"/>
          <p:cNvSpPr>
            <a:spLocks noGrp="1"/>
          </p:cNvSpPr>
          <p:nvPr>
            <p:ph type="sldNum" sz="quarter" idx="10"/>
          </p:nvPr>
        </p:nvSpPr>
        <p:spPr/>
        <p:txBody>
          <a:bodyPr/>
          <a:lstStyle/>
          <a:p>
            <a:fld id="{4BAF0735-F145-4B9C-9BE5-23AA3F3DE317}" type="slidenum">
              <a:rPr lang="en-US" smtClean="0"/>
              <a:t>33</a:t>
            </a:fld>
            <a:endParaRPr lang="en-US"/>
          </a:p>
        </p:txBody>
      </p:sp>
    </p:spTree>
    <p:extLst>
      <p:ext uri="{BB962C8B-B14F-4D97-AF65-F5344CB8AC3E}">
        <p14:creationId xmlns:p14="http://schemas.microsoft.com/office/powerpoint/2010/main" val="10937361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Power-law distributions occur in an </a:t>
            </a:r>
            <a:r>
              <a:rPr lang="en-US"/>
              <a:t>extraordinarily diverse range of phenomena. In addition to city populations, the sizes of earthquakes [3], moon craters [4], solar flares [5], computer files [6] and wars [7], the frequency of use of words in any human language [2, 8], [9], the numbers of papers scientists write [10], the number of citations received by papers [11], the number of hits on web pages [12], [13, 14], the numbers of species in biological taxa [15], people’s annual incomes [16] and </a:t>
            </a:r>
            <a:r>
              <a:rPr lang="en-US" dirty="0"/>
              <a:t>a host of other variables all follow power-law distributions</a:t>
            </a:r>
          </a:p>
          <a:p>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34</a:t>
            </a:fld>
            <a:endParaRPr lang="en-US"/>
          </a:p>
        </p:txBody>
      </p:sp>
    </p:spTree>
    <p:extLst>
      <p:ext uri="{BB962C8B-B14F-4D97-AF65-F5344CB8AC3E}">
        <p14:creationId xmlns:p14="http://schemas.microsoft.com/office/powerpoint/2010/main" val="1578046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35</a:t>
            </a:fld>
            <a:endParaRPr lang="en-US"/>
          </a:p>
        </p:txBody>
      </p:sp>
    </p:spTree>
    <p:extLst>
      <p:ext uri="{BB962C8B-B14F-4D97-AF65-F5344CB8AC3E}">
        <p14:creationId xmlns:p14="http://schemas.microsoft.com/office/powerpoint/2010/main" val="36021133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36</a:t>
            </a:fld>
            <a:endParaRPr lang="en-US"/>
          </a:p>
        </p:txBody>
      </p:sp>
    </p:spTree>
    <p:extLst>
      <p:ext uri="{BB962C8B-B14F-4D97-AF65-F5344CB8AC3E}">
        <p14:creationId xmlns:p14="http://schemas.microsoft.com/office/powerpoint/2010/main" val="3879918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courses.lumenlearning.com</a:t>
            </a:r>
            <a:r>
              <a:rPr lang="en-US" dirty="0"/>
              <a:t>/</a:t>
            </a:r>
            <a:r>
              <a:rPr lang="en-US" dirty="0" err="1"/>
              <a:t>wmopen</a:t>
            </a:r>
            <a:r>
              <a:rPr lang="en-US" dirty="0"/>
              <a:t>-concepts-statistics/chapter/histograms-2-of-4/</a:t>
            </a:r>
          </a:p>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4</a:t>
            </a:fld>
            <a:endParaRPr lang="en-US"/>
          </a:p>
        </p:txBody>
      </p:sp>
    </p:spTree>
    <p:extLst>
      <p:ext uri="{BB962C8B-B14F-4D97-AF65-F5344CB8AC3E}">
        <p14:creationId xmlns:p14="http://schemas.microsoft.com/office/powerpoint/2010/main" val="14222828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Their importance is partly due to the </a:t>
            </a:r>
            <a:r>
              <a:rPr lang="en-US" sz="1200" b="0" i="0" u="none" strike="noStrike" kern="1200" dirty="0">
                <a:solidFill>
                  <a:schemeClr val="tx1"/>
                </a:solidFill>
                <a:effectLst/>
                <a:latin typeface="+mn-lt"/>
                <a:ea typeface="+mn-ea"/>
                <a:cs typeface="+mn-cs"/>
                <a:hlinkClick r:id="rId3" tooltip="Central limit theorem"/>
              </a:rPr>
              <a:t>central limit theorem</a:t>
            </a:r>
            <a:r>
              <a:rPr lang="en-US" sz="1200" b="0" i="0" kern="1200" dirty="0">
                <a:solidFill>
                  <a:schemeClr val="tx1"/>
                </a:solidFill>
                <a:effectLst/>
                <a:latin typeface="+mn-lt"/>
                <a:ea typeface="+mn-ea"/>
                <a:cs typeface="+mn-cs"/>
              </a:rPr>
              <a:t>. It states that, under some conditions, the average of many samples (observations) of a </a:t>
            </a:r>
            <a:r>
              <a:rPr lang="en-US" sz="1200" b="0" i="0" u="none" strike="noStrike" kern="1200" dirty="0">
                <a:solidFill>
                  <a:schemeClr val="tx1"/>
                </a:solidFill>
                <a:effectLst/>
                <a:latin typeface="+mn-lt"/>
                <a:ea typeface="+mn-ea"/>
                <a:cs typeface="+mn-cs"/>
                <a:hlinkClick r:id="rId4" tooltip="Random variable"/>
              </a:rPr>
              <a:t>random variable</a:t>
            </a:r>
            <a:r>
              <a:rPr lang="en-US" sz="1200" b="0" i="0" kern="1200" dirty="0">
                <a:solidFill>
                  <a:schemeClr val="tx1"/>
                </a:solidFill>
                <a:effectLst/>
                <a:latin typeface="+mn-lt"/>
                <a:ea typeface="+mn-ea"/>
                <a:cs typeface="+mn-cs"/>
              </a:rPr>
              <a:t> with finite </a:t>
            </a:r>
            <a:r>
              <a:rPr lang="en-US" sz="1200" b="0" i="0" u="none" strike="noStrike" kern="1200" dirty="0">
                <a:solidFill>
                  <a:schemeClr val="tx1"/>
                </a:solidFill>
                <a:effectLst/>
                <a:latin typeface="+mn-lt"/>
                <a:ea typeface="+mn-ea"/>
                <a:cs typeface="+mn-cs"/>
                <a:hlinkClick r:id="rId5" tooltip="Mean"/>
              </a:rPr>
              <a:t>mean</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Variance"/>
              </a:rPr>
              <a:t>variance</a:t>
            </a:r>
            <a:r>
              <a:rPr lang="en-US" sz="1200" b="0" i="0" kern="1200" dirty="0">
                <a:solidFill>
                  <a:schemeClr val="tx1"/>
                </a:solidFill>
                <a:effectLst/>
                <a:latin typeface="+mn-lt"/>
                <a:ea typeface="+mn-ea"/>
                <a:cs typeface="+mn-cs"/>
              </a:rPr>
              <a:t> is itself a random variable whose distribution </a:t>
            </a:r>
            <a:r>
              <a:rPr lang="en-US" sz="1200" b="0" i="0" u="none" strike="noStrike" kern="1200" dirty="0">
                <a:solidFill>
                  <a:schemeClr val="tx1"/>
                </a:solidFill>
                <a:effectLst/>
                <a:latin typeface="+mn-lt"/>
                <a:ea typeface="+mn-ea"/>
                <a:cs typeface="+mn-cs"/>
                <a:hlinkClick r:id="rId7" tooltip="Convergence in distribution"/>
              </a:rPr>
              <a:t>converges</a:t>
            </a:r>
            <a:r>
              <a:rPr lang="en-US" sz="1200" b="0" i="0" kern="1200" dirty="0">
                <a:solidFill>
                  <a:schemeClr val="tx1"/>
                </a:solidFill>
                <a:effectLst/>
                <a:latin typeface="+mn-lt"/>
                <a:ea typeface="+mn-ea"/>
                <a:cs typeface="+mn-cs"/>
              </a:rPr>
              <a:t> to a normal distribution as the number of samples increases.</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38</a:t>
            </a:fld>
            <a:endParaRPr lang="en-US"/>
          </a:p>
        </p:txBody>
      </p:sp>
    </p:spTree>
    <p:extLst>
      <p:ext uri="{BB962C8B-B14F-4D97-AF65-F5344CB8AC3E}">
        <p14:creationId xmlns:p14="http://schemas.microsoft.com/office/powerpoint/2010/main" val="41167335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you deal with large data</a:t>
            </a:r>
            <a:r>
              <a:rPr lang="en-US" sz="1200" b="0" i="0" kern="1200" baseline="0" dirty="0">
                <a:solidFill>
                  <a:schemeClr val="tx1"/>
                </a:solidFill>
                <a:effectLst/>
                <a:latin typeface="+mn-lt"/>
                <a:ea typeface="+mn-ea"/>
                <a:cs typeface="+mn-cs"/>
              </a:rPr>
              <a:t> set, you are often interested in the relationship of the data set to a given distribution – is it consistent with the distribution? How do the tails compare?</a:t>
            </a:r>
          </a:p>
          <a:p>
            <a:r>
              <a:rPr lang="en-US" sz="1200" b="0" i="0" kern="1200" baseline="0" dirty="0">
                <a:solidFill>
                  <a:schemeClr val="tx1"/>
                </a:solidFill>
                <a:effectLst/>
                <a:latin typeface="+mn-lt"/>
                <a:ea typeface="+mn-ea"/>
                <a:cs typeface="+mn-cs"/>
              </a:rPr>
              <a:t>For example, when you see this type of distribution, you ask if this follows normal distribution.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AF0735-F145-4B9C-9BE5-23AA3F3DE317}" type="slidenum">
              <a:rPr lang="en-US" smtClean="0"/>
              <a:t>39</a:t>
            </a:fld>
            <a:endParaRPr lang="en-US"/>
          </a:p>
        </p:txBody>
      </p:sp>
    </p:spTree>
    <p:extLst>
      <p:ext uri="{BB962C8B-B14F-4D97-AF65-F5344CB8AC3E}">
        <p14:creationId xmlns:p14="http://schemas.microsoft.com/office/powerpoint/2010/main" val="3769169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Quantile–quantile (q-q) plots are a useful visualization when we want to determine to what extent the observed data points do or do not follow a given distribution. Just like </a:t>
            </a:r>
            <a:r>
              <a:rPr lang="en-US" sz="1200" b="0" i="0" kern="1200" dirty="0" err="1">
                <a:solidFill>
                  <a:schemeClr val="tx1"/>
                </a:solidFill>
                <a:effectLst/>
                <a:latin typeface="+mn-lt"/>
                <a:ea typeface="+mn-ea"/>
                <a:cs typeface="+mn-cs"/>
              </a:rPr>
              <a:t>ecdfs</a:t>
            </a:r>
            <a:r>
              <a:rPr lang="en-US" sz="1200" b="0" i="0" kern="1200" dirty="0">
                <a:solidFill>
                  <a:schemeClr val="tx1"/>
                </a:solidFill>
                <a:effectLst/>
                <a:latin typeface="+mn-lt"/>
                <a:ea typeface="+mn-ea"/>
                <a:cs typeface="+mn-cs"/>
              </a:rPr>
              <a:t>, q-q plots are also based on ranking the data and visualizing the relationship between ranks and actual values. However, in q-q plots we don’t plot the ranks directly, we use them to predict where a given data point should fall if the data were distributed according to a specified reference distribution. </a:t>
            </a:r>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41</a:t>
            </a:fld>
            <a:endParaRPr lang="en-US"/>
          </a:p>
        </p:txBody>
      </p:sp>
    </p:spTree>
    <p:extLst>
      <p:ext uri="{BB962C8B-B14F-4D97-AF65-F5344CB8AC3E}">
        <p14:creationId xmlns:p14="http://schemas.microsoft.com/office/powerpoint/2010/main" val="28217394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Most commonly, q-q plots are constructed using a normal distribution as the reference. To give a concrete example, assume the actual data values have a mean of 10 and a standard deviation of 3. Then, assuming a normal distribution, we would expect a data point ranked at the 50th percentile to lie at position 10 (the mean), a data point at the 84th percentile to lie at position 13 (one standard deviation above from the mean), and a data point at the 2.3rd percentile to lie at position 4 (two standard deviations below the mean). We can carry out this calculation for all points in the dataset and then plot the observed values (i.e., values in the dataset) against the theoretical values (i.e., values expected given each data point’s rank and the assumed reference distribution).</a:t>
            </a:r>
          </a:p>
        </p:txBody>
      </p:sp>
      <p:sp>
        <p:nvSpPr>
          <p:cNvPr id="4" name="Slide Number Placeholder 3"/>
          <p:cNvSpPr>
            <a:spLocks noGrp="1"/>
          </p:cNvSpPr>
          <p:nvPr>
            <p:ph type="sldNum" sz="quarter" idx="10"/>
          </p:nvPr>
        </p:nvSpPr>
        <p:spPr/>
        <p:txBody>
          <a:bodyPr/>
          <a:lstStyle/>
          <a:p>
            <a:fld id="{4BAF0735-F145-4B9C-9BE5-23AA3F3DE317}" type="slidenum">
              <a:rPr lang="en-US" smtClean="0"/>
              <a:t>42</a:t>
            </a:fld>
            <a:endParaRPr lang="en-US"/>
          </a:p>
        </p:txBody>
      </p:sp>
    </p:spTree>
    <p:extLst>
      <p:ext uri="{BB962C8B-B14F-4D97-AF65-F5344CB8AC3E}">
        <p14:creationId xmlns:p14="http://schemas.microsoft.com/office/powerpoint/2010/main" val="3092753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Then, assuming a normal distribution, we would expect a data point ranked at the 50th percentile to lie at position 10 (the mean), a data point at the 84th percentile to lie at position 13 (one standard deviation above from the mean), and a data point at the 2.3rd percentile to lie at position 4 (two standard deviations below the mean). We can carry out this calculation for all points in the dataset and then plot the observed values (i.e., values in the dataset) against the theoretical values (i.e., values expected given each data point’s rank and the assumed reference distribution).</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However, since it is the visualization class, I might not have to go through theoretical explanation. </a:t>
            </a:r>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43</a:t>
            </a:fld>
            <a:endParaRPr lang="en-US"/>
          </a:p>
        </p:txBody>
      </p:sp>
    </p:spTree>
    <p:extLst>
      <p:ext uri="{BB962C8B-B14F-4D97-AF65-F5344CB8AC3E}">
        <p14:creationId xmlns:p14="http://schemas.microsoft.com/office/powerpoint/2010/main" val="891548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Then, assuming a normal distribution, we would expect a data point ranked at the 50th percentile to lie at position 10 (the mean), a data point at the 84th percentile to lie at position 13 (one standard deviation above from the mean), and a data point at the 2.3rd percentile to lie at position 4 (two standard deviations below the mean). We can carry out this calculation for all points in the dataset and then plot the observed values (i.e., values in the dataset) against the theoretical values (i.e., values expected given each data point’s rank and the assumed reference distribution).</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However, since it is the visualization class, I might not have to go through theoretical explanation. </a:t>
            </a:r>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44</a:t>
            </a:fld>
            <a:endParaRPr lang="en-US"/>
          </a:p>
        </p:txBody>
      </p:sp>
    </p:spTree>
    <p:extLst>
      <p:ext uri="{BB962C8B-B14F-4D97-AF65-F5344CB8AC3E}">
        <p14:creationId xmlns:p14="http://schemas.microsoft.com/office/powerpoint/2010/main" val="29705702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Then, assuming a normal distribution, we would expect a data point ranked at the 50th percentile to lie at position 10 (the mean), a data point at the 84th percentile to lie at position 13 (one standard deviation above from the mean), and a data point at the 2.3rd percentile to lie at position 4 (two standard deviations below the mean). We can carry out this calculation for all points in the dataset and then plot the observed values (i.e., values in the dataset) against the theoretical values (i.e., values expected given each data point’s rank and the assumed reference distribution).</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However, since it is the visualization class, I might not have to go through theoretical explanation. </a:t>
            </a:r>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45</a:t>
            </a:fld>
            <a:endParaRPr lang="en-US"/>
          </a:p>
        </p:txBody>
      </p:sp>
    </p:spTree>
    <p:extLst>
      <p:ext uri="{BB962C8B-B14F-4D97-AF65-F5344CB8AC3E}">
        <p14:creationId xmlns:p14="http://schemas.microsoft.com/office/powerpoint/2010/main" val="35260875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Then, assuming a normal distribution, we would expect a data point ranked at the 50th percentile to lie at position 10 (the mean), a data point at the 84th percentile to lie at position 13 (one standard deviation above from the mean), and a data point at the 2.3rd percentile to lie at position 4 (two standard deviations below the mean). We can carry out this calculation for all points in the dataset and then plot the observed values (i.e., values in the dataset) against the theoretical values (i.e., values expected given each data point’s rank and the assumed reference distribution).</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However, since it is the visualization class, I might not have to go through theoretical explanation. </a:t>
            </a:r>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46</a:t>
            </a:fld>
            <a:endParaRPr lang="en-US"/>
          </a:p>
        </p:txBody>
      </p:sp>
    </p:spTree>
    <p:extLst>
      <p:ext uri="{BB962C8B-B14F-4D97-AF65-F5344CB8AC3E}">
        <p14:creationId xmlns:p14="http://schemas.microsoft.com/office/powerpoint/2010/main" val="3148288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Then, assuming a normal distribution, we would expect a data point ranked at the 50th percentile to lie at position 10 (the mean), a data point at the 84th percentile to lie at position 13 (one standard deviation above from the mean), and a data point at the 2.3rd percentile to lie at position 4 (two standard deviations below the mean). We can carry out this calculation for all points in the dataset and then plot the observed values (i.e., values in the dataset) against the theoretical values (i.e., values expected given each data point’s rank and the assumed reference distribution).</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However, since it is the visualization class, I might not have to go through theoretical explanation. </a:t>
            </a:r>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47</a:t>
            </a:fld>
            <a:endParaRPr lang="en-US"/>
          </a:p>
        </p:txBody>
      </p:sp>
    </p:spTree>
    <p:extLst>
      <p:ext uri="{BB962C8B-B14F-4D97-AF65-F5344CB8AC3E}">
        <p14:creationId xmlns:p14="http://schemas.microsoft.com/office/powerpoint/2010/main" val="6922187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Then, assuming a normal distribution, we would expect a data point ranked at the 50th percentile to lie at position 10 (the mean), a data point at the 84th percentile to lie at position 13 (one standard deviation above from the mean), and a data point at the 2.3rd percentile to lie at position 4 (two standard deviations below the mean). We can carry out this calculation for all points in the dataset and then plot the observed values (i.e., values in the dataset) against the theoretical values (i.e., values expected given each data point’s rank and the assumed reference distribution).</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However, since it is the visualization class, I might not have to go through theoretical explanation. </a:t>
            </a:r>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48</a:t>
            </a:fld>
            <a:endParaRPr lang="en-US"/>
          </a:p>
        </p:txBody>
      </p:sp>
    </p:spTree>
    <p:extLst>
      <p:ext uri="{BB962C8B-B14F-4D97-AF65-F5344CB8AC3E}">
        <p14:creationId xmlns:p14="http://schemas.microsoft.com/office/powerpoint/2010/main" val="3474560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5</a:t>
            </a:fld>
            <a:endParaRPr lang="en-US"/>
          </a:p>
        </p:txBody>
      </p:sp>
    </p:spTree>
    <p:extLst>
      <p:ext uri="{BB962C8B-B14F-4D97-AF65-F5344CB8AC3E}">
        <p14:creationId xmlns:p14="http://schemas.microsoft.com/office/powerpoint/2010/main" val="36552438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Then, assuming a normal distribution, we would expect a data point ranked at the 50th percentile to lie at position 10 (the mean), a data point at the 84th percentile to lie at position 13 (one standard deviation above from the mean), and a data point at the 2.3rd percentile to lie at position 4 (two standard deviations below the mean). We can carry out this calculation for all points in the dataset and then plot the observed values (i.e., values in the dataset) against the theoretical values (i.e., values expected given each data point’s rank and the assumed reference distribution).</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However, since it is the visualization class, I might not have to go through theoretical explanation. </a:t>
            </a:r>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49</a:t>
            </a:fld>
            <a:endParaRPr lang="en-US"/>
          </a:p>
        </p:txBody>
      </p:sp>
    </p:spTree>
    <p:extLst>
      <p:ext uri="{BB962C8B-B14F-4D97-AF65-F5344CB8AC3E}">
        <p14:creationId xmlns:p14="http://schemas.microsoft.com/office/powerpoint/2010/main" val="4456895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Then, assuming a normal distribution, we would expect a data point ranked at the 50th percentile to lie at position 10 (the mean), a data point at the 84th percentile to lie at position 13 (one standard deviation above from the mean), and a data point at the 2.3rd percentile to lie at position 4 (two standard deviations below the mean). We can carry out this calculation for all points in the dataset and then plot the observed values (i.e., values in the dataset) against the theoretical values (i.e., values expected given each data point’s rank and the assumed reference distribution).</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However, since it is the visualization class, I might not have to go through theoretical explanation. </a:t>
            </a:r>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50</a:t>
            </a:fld>
            <a:endParaRPr lang="en-US"/>
          </a:p>
        </p:txBody>
      </p:sp>
    </p:spTree>
    <p:extLst>
      <p:ext uri="{BB962C8B-B14F-4D97-AF65-F5344CB8AC3E}">
        <p14:creationId xmlns:p14="http://schemas.microsoft.com/office/powerpoint/2010/main" val="19955451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Then, assuming a normal distribution, we would expect a data point ranked at the 50th percentile to lie at position 10 (the mean), a data point at the 84th percentile to lie at position 13 (one standard deviation above from the mean), and a data point at the 2.3rd percentile to lie at position 4 (two standard deviations below the mean). We can carry out this calculation for all points in the dataset and then plot the observed values (i.e., values in the dataset) against the theoretical values (i.e., values expected given each data point’s rank and the assumed reference distribution).</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However, since it is the visualization class, I might not have to go through theoretical explanation. </a:t>
            </a:r>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51</a:t>
            </a:fld>
            <a:endParaRPr lang="en-US"/>
          </a:p>
        </p:txBody>
      </p:sp>
    </p:spTree>
    <p:extLst>
      <p:ext uri="{BB962C8B-B14F-4D97-AF65-F5344CB8AC3E}">
        <p14:creationId xmlns:p14="http://schemas.microsoft.com/office/powerpoint/2010/main" val="32493733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Then, assuming a normal distribution, we would expect a data point ranked at the 50th percentile to lie at position 10 (the mean), a data point at the 84th percentile to lie at position 13 (one standard deviation above from the mean), and a data point at the 2.3rd percentile to lie at position 4 (two standard deviations below the mean). We can carry out this calculation for all points in the dataset and then plot the observed values (i.e., values in the dataset) against the theoretical values (i.e., values expected given each data point’s rank and the assumed reference distribution).</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However, since it is the visualization class, I might not have to go through theoretical explanation. </a:t>
            </a:r>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52</a:t>
            </a:fld>
            <a:endParaRPr lang="en-US"/>
          </a:p>
        </p:txBody>
      </p:sp>
    </p:spTree>
    <p:extLst>
      <p:ext uri="{BB962C8B-B14F-4D97-AF65-F5344CB8AC3E}">
        <p14:creationId xmlns:p14="http://schemas.microsoft.com/office/powerpoint/2010/main" val="33571374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After that, we will briefly discuss how to visualize amount, distributions, and proportions. </a:t>
            </a:r>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55</a:t>
            </a:fld>
            <a:endParaRPr lang="en-US"/>
          </a:p>
        </p:txBody>
      </p:sp>
    </p:spTree>
    <p:extLst>
      <p:ext uri="{BB962C8B-B14F-4D97-AF65-F5344CB8AC3E}">
        <p14:creationId xmlns:p14="http://schemas.microsoft.com/office/powerpoint/2010/main" val="3490392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We can try to circumvent these issues by simply plotting all the individual data points directly, as dots (Figure </a:t>
            </a:r>
            <a:r>
              <a:rPr lang="en-US" sz="1200" b="0" i="0" u="none" strike="noStrike" kern="1200">
                <a:solidFill>
                  <a:schemeClr val="tx1"/>
                </a:solidFill>
                <a:effectLst/>
                <a:latin typeface="+mn-lt"/>
                <a:ea typeface="+mn-ea"/>
                <a:cs typeface="+mn-cs"/>
                <a:hlinkClick r:id="rId3"/>
              </a:rPr>
              <a:t>9.6</a:t>
            </a:r>
            <a:r>
              <a:rPr lang="en-US" sz="1200" b="0" i="0" kern="1200">
                <a:solidFill>
                  <a:schemeClr val="tx1"/>
                </a:solidFill>
                <a:effectLst/>
                <a:latin typeface="+mn-lt"/>
                <a:ea typeface="+mn-ea"/>
                <a:cs typeface="+mn-cs"/>
              </a:rPr>
              <a:t>). Such a figure is called a </a:t>
            </a:r>
            <a:r>
              <a:rPr lang="en-US" sz="1200" b="0" i="1" kern="1200">
                <a:solidFill>
                  <a:schemeClr val="tx1"/>
                </a:solidFill>
                <a:effectLst/>
                <a:latin typeface="+mn-lt"/>
                <a:ea typeface="+mn-ea"/>
                <a:cs typeface="+mn-cs"/>
              </a:rPr>
              <a:t>strip chart.</a:t>
            </a:r>
            <a:r>
              <a:rPr lang="en-US" sz="1200" b="0" i="0" kern="1200">
                <a:solidFill>
                  <a:schemeClr val="tx1"/>
                </a:solidFill>
                <a:effectLst/>
                <a:latin typeface="+mn-lt"/>
                <a:ea typeface="+mn-ea"/>
                <a:cs typeface="+mn-cs"/>
              </a:rPr>
              <a:t> Strip charts are fine in principle, as long as we make sure that we don’t plot too many points on top of each other. </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56</a:t>
            </a:fld>
            <a:endParaRPr lang="en-US"/>
          </a:p>
        </p:txBody>
      </p:sp>
    </p:spTree>
    <p:extLst>
      <p:ext uri="{BB962C8B-B14F-4D97-AF65-F5344CB8AC3E}">
        <p14:creationId xmlns:p14="http://schemas.microsoft.com/office/powerpoint/2010/main" val="828763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simple solution to </a:t>
            </a:r>
            <a:r>
              <a:rPr lang="en-US" sz="1200" b="0" i="0" kern="1200" dirty="0" err="1">
                <a:solidFill>
                  <a:schemeClr val="tx1"/>
                </a:solidFill>
                <a:effectLst/>
                <a:latin typeface="+mn-lt"/>
                <a:ea typeface="+mn-ea"/>
                <a:cs typeface="+mn-cs"/>
              </a:rPr>
              <a:t>overplotting</a:t>
            </a:r>
            <a:r>
              <a:rPr lang="en-US" sz="1200" b="0" i="0" kern="1200" dirty="0">
                <a:solidFill>
                  <a:schemeClr val="tx1"/>
                </a:solidFill>
                <a:effectLst/>
                <a:latin typeface="+mn-lt"/>
                <a:ea typeface="+mn-ea"/>
                <a:cs typeface="+mn-cs"/>
              </a:rPr>
              <a:t> is to spread out the points somewhat along the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axis, by adding some random noise in the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dimension (Figure </a:t>
            </a:r>
            <a:r>
              <a:rPr lang="en-US" sz="1200" b="0" i="0" u="none" strike="noStrike" kern="1200" dirty="0">
                <a:solidFill>
                  <a:schemeClr val="tx1"/>
                </a:solidFill>
                <a:effectLst/>
                <a:latin typeface="+mn-lt"/>
                <a:ea typeface="+mn-ea"/>
                <a:cs typeface="+mn-cs"/>
                <a:hlinkClick r:id="rId3"/>
              </a:rPr>
              <a:t>9.7</a:t>
            </a:r>
            <a:r>
              <a:rPr lang="en-US" sz="1200" b="0" i="0" kern="1200" dirty="0">
                <a:solidFill>
                  <a:schemeClr val="tx1"/>
                </a:solidFill>
                <a:effectLst/>
                <a:latin typeface="+mn-lt"/>
                <a:ea typeface="+mn-ea"/>
                <a:cs typeface="+mn-cs"/>
              </a:rPr>
              <a:t>). This technique is also called </a:t>
            </a:r>
            <a:r>
              <a:rPr lang="en-US" sz="1200" b="0" i="1" kern="1200" dirty="0">
                <a:solidFill>
                  <a:schemeClr val="tx1"/>
                </a:solidFill>
                <a:effectLst/>
                <a:latin typeface="+mn-lt"/>
                <a:ea typeface="+mn-ea"/>
                <a:cs typeface="+mn-cs"/>
              </a:rPr>
              <a:t>jittering.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One downside of jittering is that it does change the data and therefore has to be performed with care. If we jitter too much, we end up placing points in locations that are not representative of the underlying dataset. The result is a misleading visualization of the data. See Figure </a:t>
            </a:r>
            <a:r>
              <a:rPr lang="en-US" sz="1200" b="0" i="0" u="none" strike="noStrike" kern="1200" dirty="0">
                <a:solidFill>
                  <a:schemeClr val="tx1"/>
                </a:solidFill>
                <a:effectLst/>
                <a:latin typeface="+mn-lt"/>
                <a:ea typeface="+mn-ea"/>
                <a:cs typeface="+mn-cs"/>
                <a:hlinkClick r:id="rId4"/>
              </a:rPr>
              <a:t>18.4</a:t>
            </a:r>
            <a:r>
              <a:rPr lang="en-US" sz="1200" b="0" i="0" kern="1200" dirty="0">
                <a:solidFill>
                  <a:schemeClr val="tx1"/>
                </a:solidFill>
                <a:effectLst/>
                <a:latin typeface="+mn-lt"/>
                <a:ea typeface="+mn-ea"/>
                <a:cs typeface="+mn-cs"/>
              </a:rPr>
              <a:t> as an example.</a:t>
            </a:r>
            <a:endParaRPr lang="en-US" dirty="0"/>
          </a:p>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57</a:t>
            </a:fld>
            <a:endParaRPr lang="en-US"/>
          </a:p>
        </p:txBody>
      </p:sp>
    </p:spTree>
    <p:extLst>
      <p:ext uri="{BB962C8B-B14F-4D97-AF65-F5344CB8AC3E}">
        <p14:creationId xmlns:p14="http://schemas.microsoft.com/office/powerpoint/2010/main" val="1894904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jittering which is random noise, you can also align the points in a more meaningful way. </a:t>
            </a:r>
          </a:p>
          <a:p>
            <a:r>
              <a:rPr lang="en-US" dirty="0"/>
              <a:t>When you align the points such that those with similar y-axis value are together, you can see the distribution more clearly. </a:t>
            </a:r>
          </a:p>
          <a:p>
            <a:r>
              <a:rPr lang="en-US" dirty="0"/>
              <a:t>Which is </a:t>
            </a:r>
          </a:p>
        </p:txBody>
      </p:sp>
      <p:sp>
        <p:nvSpPr>
          <p:cNvPr id="4" name="Slide Number Placeholder 3"/>
          <p:cNvSpPr>
            <a:spLocks noGrp="1"/>
          </p:cNvSpPr>
          <p:nvPr>
            <p:ph type="sldNum" sz="quarter" idx="5"/>
          </p:nvPr>
        </p:nvSpPr>
        <p:spPr/>
        <p:txBody>
          <a:bodyPr/>
          <a:lstStyle/>
          <a:p>
            <a:fld id="{4BAF0735-F145-4B9C-9BE5-23AA3F3DE317}" type="slidenum">
              <a:rPr lang="en-US" smtClean="0"/>
              <a:t>58</a:t>
            </a:fld>
            <a:endParaRPr lang="en-US"/>
          </a:p>
        </p:txBody>
      </p:sp>
    </p:spTree>
    <p:extLst>
      <p:ext uri="{BB962C8B-B14F-4D97-AF65-F5344CB8AC3E}">
        <p14:creationId xmlns:p14="http://schemas.microsoft.com/office/powerpoint/2010/main" val="6319436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say that the values in the rectangle in the previous slide are here.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Anatomy of a boxplot. Shown are a cloud of points (left) and the corresponding boxplot (right). Only the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values of the points are visualized in the boxplot. The line in the middle of the boxplot represents the median, and the box encloses the middle 50% of the data. The top and bottom whiskers extend either to the maximum and minimum of the data or to the maximum or minimum that falls within 1.5 times the height of the box, whichever yields the shorter whisker. The distances of 1.5 times the height of the box in either direction are called the upper and the lower fences. Individual data points that fall beyond the fences are referred to as outliers and are usually </a:t>
            </a:r>
            <a:r>
              <a:rPr lang="en-US" sz="1200" b="0" i="0" kern="1200" dirty="0" err="1">
                <a:solidFill>
                  <a:schemeClr val="tx1"/>
                </a:solidFill>
                <a:effectLst/>
                <a:latin typeface="+mn-lt"/>
                <a:ea typeface="+mn-ea"/>
                <a:cs typeface="+mn-cs"/>
              </a:rPr>
              <a:t>showns</a:t>
            </a:r>
            <a:r>
              <a:rPr lang="en-US" sz="1200" b="0" i="0" kern="1200" dirty="0">
                <a:solidFill>
                  <a:schemeClr val="tx1"/>
                </a:solidFill>
                <a:effectLst/>
                <a:latin typeface="+mn-lt"/>
                <a:ea typeface="+mn-ea"/>
                <a:cs typeface="+mn-cs"/>
              </a:rPr>
              <a:t> as individual dots.</a:t>
            </a:r>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60</a:t>
            </a:fld>
            <a:endParaRPr lang="en-US"/>
          </a:p>
        </p:txBody>
      </p:sp>
    </p:spTree>
    <p:extLst>
      <p:ext uri="{BB962C8B-B14F-4D97-AF65-F5344CB8AC3E}">
        <p14:creationId xmlns:p14="http://schemas.microsoft.com/office/powerpoint/2010/main" val="16832235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 more distribution data, the difference becomes more clear.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that figure, we can now see that temperature is highly skewed in December (most days are moderately cold and a few are extremely cold) and not very skewed at all in some other months, for example in July.</a:t>
            </a:r>
          </a:p>
          <a:p>
            <a:endParaRPr lang="en-US" sz="1200" b="0" i="0" kern="1200" baseline="0" dirty="0">
              <a:solidFill>
                <a:schemeClr val="tx1"/>
              </a:solidFill>
              <a:effectLst/>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61</a:t>
            </a:fld>
            <a:endParaRPr lang="en-US"/>
          </a:p>
        </p:txBody>
      </p:sp>
    </p:spTree>
    <p:extLst>
      <p:ext uri="{BB962C8B-B14F-4D97-AF65-F5344CB8AC3E}">
        <p14:creationId xmlns:p14="http://schemas.microsoft.com/office/powerpoint/2010/main" val="24429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Histogram is a type of </a:t>
            </a:r>
            <a:r>
              <a:rPr lang="en-US" sz="1200" b="0" i="0" kern="1200" dirty="0" err="1">
                <a:solidFill>
                  <a:schemeClr val="tx1"/>
                </a:solidFill>
                <a:effectLst/>
                <a:latin typeface="+mn-lt"/>
                <a:ea typeface="+mn-ea"/>
                <a:cs typeface="+mn-cs"/>
              </a:rPr>
              <a:t>barplot</a:t>
            </a:r>
            <a:r>
              <a:rPr lang="en-US" sz="1200" b="0" i="0" kern="1200" dirty="0">
                <a:solidFill>
                  <a:schemeClr val="tx1"/>
                </a:solidFill>
                <a:effectLst/>
                <a:latin typeface="+mn-lt"/>
                <a:ea typeface="+mn-ea"/>
                <a:cs typeface="+mn-cs"/>
              </a:rPr>
              <a:t> showing data distribution.</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this figure, x-axis indicates the range of FPKM values in each bin and y-axis indicates the number of genes whose FPKM values fall within the range. </a:t>
            </a:r>
          </a:p>
          <a:p>
            <a:r>
              <a:rPr lang="en-US" sz="1200" b="0" i="0" kern="1200" dirty="0">
                <a:solidFill>
                  <a:schemeClr val="tx1"/>
                </a:solidFill>
                <a:effectLst/>
                <a:latin typeface="+mn-lt"/>
                <a:ea typeface="+mn-ea"/>
                <a:cs typeface="+mn-cs"/>
              </a:rPr>
              <a:t>For example, there are &gt;12K genes … </a:t>
            </a:r>
          </a:p>
          <a:p>
            <a:r>
              <a:rPr lang="en-US" sz="1200" b="0" i="0" kern="1200" dirty="0">
                <a:solidFill>
                  <a:schemeClr val="tx1"/>
                </a:solidFill>
                <a:effectLst/>
                <a:latin typeface="+mn-lt"/>
                <a:ea typeface="+mn-ea"/>
                <a:cs typeface="+mn-cs"/>
              </a:rPr>
              <a:t>At the same time we check</a:t>
            </a:r>
            <a:r>
              <a:rPr lang="en-US" sz="1200" b="0" i="0" kern="1200" baseline="0" dirty="0">
                <a:solidFill>
                  <a:schemeClr val="tx1"/>
                </a:solidFill>
                <a:effectLst/>
                <a:latin typeface="+mn-lt"/>
                <a:ea typeface="+mn-ea"/>
                <a:cs typeface="+mn-cs"/>
              </a:rPr>
              <a:t> a figure, we accept a set of assumptions they make some of them for their own convenience. </a:t>
            </a:r>
          </a:p>
          <a:p>
            <a:r>
              <a:rPr lang="en-US" sz="1200" b="0" i="0" kern="1200" baseline="0" dirty="0">
                <a:solidFill>
                  <a:schemeClr val="tx1"/>
                </a:solidFill>
                <a:effectLst/>
                <a:latin typeface="+mn-lt"/>
                <a:ea typeface="+mn-ea"/>
                <a:cs typeface="+mn-cs"/>
              </a:rPr>
              <a:t>Their value categorization and the scale.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More importantly, there is a skewness favoring lower values with a long tail. </a:t>
            </a:r>
          </a:p>
          <a:p>
            <a:r>
              <a:rPr lang="en-US" sz="1200" b="0" i="0" kern="1200" baseline="0" dirty="0" err="1">
                <a:solidFill>
                  <a:schemeClr val="tx1"/>
                </a:solidFill>
                <a:effectLst/>
                <a:latin typeface="+mn-lt"/>
                <a:ea typeface="+mn-ea"/>
                <a:cs typeface="+mn-cs"/>
              </a:rPr>
              <a:t>Apprently</a:t>
            </a:r>
            <a:r>
              <a:rPr lang="en-US" sz="1200" b="0" i="0" kern="1200" baseline="0" dirty="0">
                <a:solidFill>
                  <a:schemeClr val="tx1"/>
                </a:solidFill>
                <a:effectLst/>
                <a:latin typeface="+mn-lt"/>
                <a:ea typeface="+mn-ea"/>
                <a:cs typeface="+mn-cs"/>
              </a:rPr>
              <a:t>, it is not Gaussian</a:t>
            </a:r>
          </a:p>
          <a:p>
            <a:r>
              <a:rPr lang="en-US" sz="1200" b="0" i="0" kern="1200" baseline="0" dirty="0">
                <a:solidFill>
                  <a:schemeClr val="tx1"/>
                </a:solidFill>
                <a:effectLst/>
                <a:latin typeface="+mn-lt"/>
                <a:ea typeface="+mn-ea"/>
                <a:cs typeface="+mn-cs"/>
              </a:rPr>
              <a:t>This skewness deter us from focusing on the high signal regions. </a:t>
            </a:r>
          </a:p>
          <a:p>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7</a:t>
            </a:fld>
            <a:endParaRPr lang="en-US"/>
          </a:p>
        </p:txBody>
      </p:sp>
    </p:spTree>
    <p:extLst>
      <p:ext uri="{BB962C8B-B14F-4D97-AF65-F5344CB8AC3E}">
        <p14:creationId xmlns:p14="http://schemas.microsoft.com/office/powerpoint/2010/main" val="36811512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62</a:t>
            </a:fld>
            <a:endParaRPr lang="en-US"/>
          </a:p>
        </p:txBody>
      </p:sp>
    </p:spTree>
    <p:extLst>
      <p:ext uri="{BB962C8B-B14F-4D97-AF65-F5344CB8AC3E}">
        <p14:creationId xmlns:p14="http://schemas.microsoft.com/office/powerpoint/2010/main" val="16590121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Therefore, more recently, we see boxplots being replaced by violin plots, which are equivalent to the density estimates. Violins can be used whenever one would otherwise use a boxplot, and they provide a much more nuanced picture of the data. </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63</a:t>
            </a:fld>
            <a:endParaRPr lang="en-US"/>
          </a:p>
        </p:txBody>
      </p:sp>
    </p:spTree>
    <p:extLst>
      <p:ext uri="{BB962C8B-B14F-4D97-AF65-F5344CB8AC3E}">
        <p14:creationId xmlns:p14="http://schemas.microsoft.com/office/powerpoint/2010/main" val="32177153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we visualize the Lincoln temperature data with violins, we obtain Figure </a:t>
            </a:r>
            <a:r>
              <a:rPr lang="en-US" sz="1200" b="0" i="0" u="none" strike="noStrike" kern="1200" dirty="0">
                <a:solidFill>
                  <a:schemeClr val="tx1"/>
                </a:solidFill>
                <a:effectLst/>
                <a:latin typeface="+mn-lt"/>
                <a:ea typeface="+mn-ea"/>
                <a:cs typeface="+mn-cs"/>
                <a:hlinkClick r:id="rId3"/>
              </a:rPr>
              <a:t>9.5</a:t>
            </a:r>
            <a:r>
              <a:rPr lang="en-US" sz="1200" b="0" i="0" kern="1200" dirty="0">
                <a:solidFill>
                  <a:schemeClr val="tx1"/>
                </a:solidFill>
                <a:effectLst/>
                <a:latin typeface="+mn-lt"/>
                <a:ea typeface="+mn-ea"/>
                <a:cs typeface="+mn-cs"/>
              </a:rPr>
              <a:t>. We can now see that some months do have moderately bimodal data. For example, the month of November seems to have had two temperature clusters, one around 50 degrees and one around 35 degrees Fahrenheit.</a:t>
            </a: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Because violin plots are derived from density estimates, they have similar shortcomings (Chapter </a:t>
            </a:r>
            <a:r>
              <a:rPr lang="en-US" sz="1200" b="0" i="0" u="none" strike="noStrike" kern="1200" dirty="0">
                <a:solidFill>
                  <a:schemeClr val="tx1"/>
                </a:solidFill>
                <a:effectLst/>
                <a:latin typeface="+mn-lt"/>
                <a:ea typeface="+mn-ea"/>
                <a:cs typeface="+mn-cs"/>
                <a:hlinkClick r:id="rId4"/>
              </a:rPr>
              <a:t>7</a:t>
            </a:r>
            <a:r>
              <a:rPr lang="en-US" sz="1200" b="0" i="0" kern="1200" dirty="0">
                <a:solidFill>
                  <a:schemeClr val="tx1"/>
                </a:solidFill>
                <a:effectLst/>
                <a:latin typeface="+mn-lt"/>
                <a:ea typeface="+mn-ea"/>
                <a:cs typeface="+mn-cs"/>
              </a:rPr>
              <a:t>). In particular, they can generate the appearance that there is data where none exists, or that the data set is very dense when actually it is quite sparse.</a:t>
            </a:r>
            <a:endParaRPr lang="en-US" baseline="0" dirty="0"/>
          </a:p>
        </p:txBody>
      </p:sp>
      <p:sp>
        <p:nvSpPr>
          <p:cNvPr id="4" name="Slide Number Placeholder 3"/>
          <p:cNvSpPr>
            <a:spLocks noGrp="1"/>
          </p:cNvSpPr>
          <p:nvPr>
            <p:ph type="sldNum" sz="quarter" idx="10"/>
          </p:nvPr>
        </p:nvSpPr>
        <p:spPr/>
        <p:txBody>
          <a:bodyPr/>
          <a:lstStyle/>
          <a:p>
            <a:fld id="{4BAF0735-F145-4B9C-9BE5-23AA3F3DE317}" type="slidenum">
              <a:rPr lang="en-US" smtClean="0"/>
              <a:t>64</a:t>
            </a:fld>
            <a:endParaRPr lang="en-US"/>
          </a:p>
        </p:txBody>
      </p:sp>
    </p:spTree>
    <p:extLst>
      <p:ext uri="{BB962C8B-B14F-4D97-AF65-F5344CB8AC3E}">
        <p14:creationId xmlns:p14="http://schemas.microsoft.com/office/powerpoint/2010/main" val="20579521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Therefore, more recently, we see boxplots being replaced by violin plots, which are equivalent to the density estimates. Violins can be used whenever one would otherwise use a boxplot, and they provide a much more nuanced picture of the data. </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65</a:t>
            </a:fld>
            <a:endParaRPr lang="en-US"/>
          </a:p>
        </p:txBody>
      </p:sp>
    </p:spTree>
    <p:extLst>
      <p:ext uri="{BB962C8B-B14F-4D97-AF65-F5344CB8AC3E}">
        <p14:creationId xmlns:p14="http://schemas.microsoft.com/office/powerpoint/2010/main" val="16908985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However, their statistical power might not be all equal</a:t>
            </a:r>
            <a:r>
              <a:rPr lang="en-US" sz="1200" b="0" i="0" kern="1200" baseline="0">
                <a:solidFill>
                  <a:schemeClr val="tx1"/>
                </a:solidFill>
                <a:effectLst/>
                <a:latin typeface="+mn-lt"/>
                <a:ea typeface="+mn-ea"/>
                <a:cs typeface="+mn-cs"/>
              </a:rPr>
              <a:t> with respect to the sample size from which to draw each. </a:t>
            </a:r>
          </a:p>
          <a:p>
            <a:r>
              <a:rPr lang="en-US" sz="1200" b="0" i="0" kern="1200" baseline="0">
                <a:solidFill>
                  <a:schemeClr val="tx1"/>
                </a:solidFill>
                <a:effectLst/>
                <a:latin typeface="+mn-lt"/>
                <a:ea typeface="+mn-ea"/>
                <a:cs typeface="+mn-cs"/>
              </a:rPr>
              <a:t>For example, we are more confident about bimodality of group B than unimodali distribution of group C. </a:t>
            </a:r>
          </a:p>
          <a:p>
            <a:r>
              <a:rPr lang="en-US" sz="1200" b="0" i="0" kern="1200" baseline="0">
                <a:solidFill>
                  <a:schemeClr val="tx1"/>
                </a:solidFill>
                <a:effectLst/>
                <a:latin typeface="+mn-lt"/>
                <a:ea typeface="+mn-ea"/>
                <a:cs typeface="+mn-cs"/>
              </a:rPr>
              <a:t>In that sense, it is important to clearly annotate the sample size in the figure. </a:t>
            </a:r>
          </a:p>
          <a:p>
            <a:r>
              <a:rPr lang="en-US" sz="1200" b="0" i="0" kern="1200">
                <a:solidFill>
                  <a:schemeClr val="tx1"/>
                </a:solidFill>
                <a:effectLst/>
                <a:latin typeface="+mn-lt"/>
                <a:ea typeface="+mn-ea"/>
                <a:cs typeface="+mn-cs"/>
              </a:rPr>
              <a:t>On the previous chart, the sample size of each group is indicated on the x-axis, below the group name. This is a good practice and shows that group </a:t>
            </a:r>
            <a:r>
              <a:rPr lang="en-US"/>
              <a:t>C</a:t>
            </a:r>
            <a:r>
              <a:rPr lang="en-US" sz="1200" b="0" i="0" kern="1200">
                <a:solidFill>
                  <a:schemeClr val="tx1"/>
                </a:solidFill>
                <a:effectLst/>
                <a:latin typeface="+mn-lt"/>
                <a:ea typeface="+mn-ea"/>
                <a:cs typeface="+mn-cs"/>
              </a:rPr>
              <a:t> is under-represented. </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66</a:t>
            </a:fld>
            <a:endParaRPr lang="en-US"/>
          </a:p>
        </p:txBody>
      </p:sp>
    </p:spTree>
    <p:extLst>
      <p:ext uri="{BB962C8B-B14F-4D97-AF65-F5344CB8AC3E}">
        <p14:creationId xmlns:p14="http://schemas.microsoft.com/office/powerpoint/2010/main" val="8796860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To visualize the effect of the sample size more clearly, we can also</a:t>
            </a:r>
            <a:r>
              <a:rPr lang="en-US" sz="1200" b="0" i="0" kern="1200" baseline="0">
                <a:solidFill>
                  <a:schemeClr val="tx1"/>
                </a:solidFill>
                <a:effectLst/>
                <a:latin typeface="+mn-lt"/>
                <a:ea typeface="+mn-ea"/>
                <a:cs typeface="+mn-cs"/>
              </a:rPr>
              <a:t> visualize sample size as follows. </a:t>
            </a:r>
          </a:p>
          <a:p>
            <a:r>
              <a:rPr lang="en-US" sz="1200" b="0" i="0" kern="1200">
                <a:solidFill>
                  <a:schemeClr val="tx1"/>
                </a:solidFill>
                <a:effectLst/>
                <a:latin typeface="+mn-lt"/>
                <a:ea typeface="+mn-ea"/>
                <a:cs typeface="+mn-cs"/>
              </a:rPr>
              <a:t>However, it is sometimes better to show the data points themselves. Thus, a good alternative is a half violin plot showing the raw data. This uses code coming from </a:t>
            </a:r>
            <a:r>
              <a:rPr lang="en-US" sz="1200" b="0" i="0" u="none" strike="noStrike" kern="1200">
                <a:solidFill>
                  <a:schemeClr val="tx1"/>
                </a:solidFill>
                <a:effectLst/>
                <a:latin typeface="+mn-lt"/>
                <a:ea typeface="+mn-ea"/>
                <a:cs typeface="+mn-cs"/>
                <a:hlinkClick r:id="rId3"/>
              </a:rPr>
              <a:t>jbburant</a:t>
            </a:r>
            <a:r>
              <a:rPr lang="en-US" sz="1200" b="0" i="0" kern="1200">
                <a:solidFill>
                  <a:schemeClr val="tx1"/>
                </a:solidFill>
                <a:effectLst/>
                <a:latin typeface="+mn-lt"/>
                <a:ea typeface="+mn-ea"/>
                <a:cs typeface="+mn-cs"/>
              </a:rPr>
              <a:t> and </a:t>
            </a:r>
            <a:r>
              <a:rPr lang="en-US" sz="1200" b="0" i="0" u="none" strike="noStrike" kern="1200">
                <a:solidFill>
                  <a:schemeClr val="tx1"/>
                </a:solidFill>
                <a:effectLst/>
                <a:latin typeface="+mn-lt"/>
                <a:ea typeface="+mn-ea"/>
                <a:cs typeface="+mn-cs"/>
                <a:hlinkClick r:id="rId4"/>
              </a:rPr>
              <a:t>David Robinson</a:t>
            </a:r>
            <a:r>
              <a:rPr lang="en-US" sz="1200" b="0" i="0" kern="120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67</a:t>
            </a:fld>
            <a:endParaRPr lang="en-US"/>
          </a:p>
        </p:txBody>
      </p:sp>
    </p:spTree>
    <p:extLst>
      <p:ext uri="{BB962C8B-B14F-4D97-AF65-F5344CB8AC3E}">
        <p14:creationId xmlns:p14="http://schemas.microsoft.com/office/powerpoint/2010/main" val="26593195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However, their statistical power might not be all equal</a:t>
            </a:r>
            <a:r>
              <a:rPr lang="en-US" sz="1200" b="0" i="0" kern="1200" baseline="0">
                <a:solidFill>
                  <a:schemeClr val="tx1"/>
                </a:solidFill>
                <a:effectLst/>
                <a:latin typeface="+mn-lt"/>
                <a:ea typeface="+mn-ea"/>
                <a:cs typeface="+mn-cs"/>
              </a:rPr>
              <a:t> with respect to the sample size from which to draw each. </a:t>
            </a:r>
          </a:p>
          <a:p>
            <a:r>
              <a:rPr lang="en-US" sz="1200" b="0" i="0" kern="1200" baseline="0">
                <a:solidFill>
                  <a:schemeClr val="tx1"/>
                </a:solidFill>
                <a:effectLst/>
                <a:latin typeface="+mn-lt"/>
                <a:ea typeface="+mn-ea"/>
                <a:cs typeface="+mn-cs"/>
              </a:rPr>
              <a:t>For example, we are more confident about bimodality of group B than unimodali distribution of group C. </a:t>
            </a:r>
          </a:p>
          <a:p>
            <a:r>
              <a:rPr lang="en-US" sz="1200" b="0" i="0" kern="1200" baseline="0">
                <a:solidFill>
                  <a:schemeClr val="tx1"/>
                </a:solidFill>
                <a:effectLst/>
                <a:latin typeface="+mn-lt"/>
                <a:ea typeface="+mn-ea"/>
                <a:cs typeface="+mn-cs"/>
              </a:rPr>
              <a:t>In that sense, it is important to clearly annotate the sample size in the figure. </a:t>
            </a:r>
          </a:p>
          <a:p>
            <a:r>
              <a:rPr lang="en-US" sz="1200" b="0" i="0" kern="1200">
                <a:solidFill>
                  <a:schemeClr val="tx1"/>
                </a:solidFill>
                <a:effectLst/>
                <a:latin typeface="+mn-lt"/>
                <a:ea typeface="+mn-ea"/>
                <a:cs typeface="+mn-cs"/>
              </a:rPr>
              <a:t>On the previous chart, the sample size of each group is indicated on the x-axis, below the group name. This is a good practice and shows that group </a:t>
            </a:r>
            <a:r>
              <a:rPr lang="en-US"/>
              <a:t>C</a:t>
            </a:r>
            <a:r>
              <a:rPr lang="en-US" sz="1200" b="0" i="0" kern="1200">
                <a:solidFill>
                  <a:schemeClr val="tx1"/>
                </a:solidFill>
                <a:effectLst/>
                <a:latin typeface="+mn-lt"/>
                <a:ea typeface="+mn-ea"/>
                <a:cs typeface="+mn-cs"/>
              </a:rPr>
              <a:t> is under-represented. </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68</a:t>
            </a:fld>
            <a:endParaRPr lang="en-US"/>
          </a:p>
        </p:txBody>
      </p:sp>
    </p:spTree>
    <p:extLst>
      <p:ext uri="{BB962C8B-B14F-4D97-AF65-F5344CB8AC3E}">
        <p14:creationId xmlns:p14="http://schemas.microsoft.com/office/powerpoint/2010/main" val="14091293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Finally, we can combine the best of both worlds by spreading out the dots in proportion to the point density at a given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coordinate. This method, called a </a:t>
            </a:r>
            <a:r>
              <a:rPr lang="en-US" sz="1200" b="0" i="1" kern="1200" dirty="0" err="1">
                <a:solidFill>
                  <a:schemeClr val="tx1"/>
                </a:solidFill>
                <a:effectLst/>
                <a:latin typeface="+mn-lt"/>
                <a:ea typeface="+mn-ea"/>
                <a:cs typeface="+mn-cs"/>
              </a:rPr>
              <a:t>sina</a:t>
            </a:r>
            <a:r>
              <a:rPr lang="en-US" sz="1200" b="0" i="1" kern="1200" dirty="0">
                <a:solidFill>
                  <a:schemeClr val="tx1"/>
                </a:solidFill>
                <a:effectLst/>
                <a:latin typeface="+mn-lt"/>
                <a:ea typeface="+mn-ea"/>
                <a:cs typeface="+mn-cs"/>
              </a:rPr>
              <a:t> plot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Sidiropoulos</a:t>
            </a:r>
            <a:r>
              <a:rPr lang="en-US" sz="1200" b="0" i="0" kern="1200" dirty="0">
                <a:solidFill>
                  <a:schemeClr val="tx1"/>
                </a:solidFill>
                <a:effectLst/>
                <a:latin typeface="+mn-lt"/>
                <a:ea typeface="+mn-ea"/>
                <a:cs typeface="+mn-cs"/>
              </a:rPr>
              <a:t> et al. </a:t>
            </a:r>
            <a:r>
              <a:rPr lang="en-US" sz="1200" b="0" i="0" u="none" strike="noStrike" kern="1200" dirty="0">
                <a:solidFill>
                  <a:schemeClr val="tx1"/>
                </a:solidFill>
                <a:effectLst/>
                <a:latin typeface="+mn-lt"/>
                <a:ea typeface="+mn-ea"/>
                <a:cs typeface="+mn-cs"/>
                <a:hlinkClick r:id="rId3"/>
              </a:rPr>
              <a:t>2018</a:t>
            </a:r>
            <a:r>
              <a:rPr lang="en-US" sz="1200" b="0" i="0" kern="1200" dirty="0">
                <a:solidFill>
                  <a:schemeClr val="tx1"/>
                </a:solidFill>
                <a:effectLst/>
                <a:latin typeface="+mn-lt"/>
                <a:ea typeface="+mn-ea"/>
                <a:cs typeface="+mn-cs"/>
              </a:rPr>
              <a:t>), can be thought of as a hybrid between a violin plot and jittered points, and it shows each individual point while also visualizing the distributions. I have here drawn the </a:t>
            </a:r>
            <a:r>
              <a:rPr lang="en-US" sz="1200" b="0" i="0" kern="1200" dirty="0" err="1">
                <a:solidFill>
                  <a:schemeClr val="tx1"/>
                </a:solidFill>
                <a:effectLst/>
                <a:latin typeface="+mn-lt"/>
                <a:ea typeface="+mn-ea"/>
                <a:cs typeface="+mn-cs"/>
              </a:rPr>
              <a:t>sina</a:t>
            </a:r>
            <a:r>
              <a:rPr lang="en-US" sz="1200" b="0" i="0" kern="1200" dirty="0">
                <a:solidFill>
                  <a:schemeClr val="tx1"/>
                </a:solidFill>
                <a:effectLst/>
                <a:latin typeface="+mn-lt"/>
                <a:ea typeface="+mn-ea"/>
                <a:cs typeface="+mn-cs"/>
              </a:rPr>
              <a:t> plots on top of the violins to highlight the relationship between these two approaches (Figure </a:t>
            </a:r>
            <a:r>
              <a:rPr lang="en-US" sz="1200" b="0" i="0" u="none" strike="noStrike" kern="1200" dirty="0">
                <a:solidFill>
                  <a:schemeClr val="tx1"/>
                </a:solidFill>
                <a:effectLst/>
                <a:latin typeface="+mn-lt"/>
                <a:ea typeface="+mn-ea"/>
                <a:cs typeface="+mn-cs"/>
                <a:hlinkClick r:id="rId4"/>
              </a:rPr>
              <a:t>9.8</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AF0735-F145-4B9C-9BE5-23AA3F3DE317}" type="slidenum">
              <a:rPr lang="en-US" smtClean="0"/>
              <a:t>69</a:t>
            </a:fld>
            <a:endParaRPr lang="en-US"/>
          </a:p>
        </p:txBody>
      </p:sp>
    </p:spTree>
    <p:extLst>
      <p:ext uri="{BB962C8B-B14F-4D97-AF65-F5344CB8AC3E}">
        <p14:creationId xmlns:p14="http://schemas.microsoft.com/office/powerpoint/2010/main" val="39030220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principle, we can use histograms instead of density plots in a ridgeline visualization. However, the resulting figures often don’t look very good (Figure </a:t>
            </a:r>
            <a:r>
              <a:rPr lang="en-US" sz="1200" b="0" i="0" u="none" strike="noStrike" kern="1200" dirty="0">
                <a:solidFill>
                  <a:schemeClr val="tx1"/>
                </a:solidFill>
                <a:effectLst/>
                <a:latin typeface="+mn-lt"/>
                <a:ea typeface="+mn-ea"/>
                <a:cs typeface="+mn-cs"/>
                <a:hlinkClick r:id="rId3"/>
              </a:rPr>
              <a:t>9.10</a:t>
            </a:r>
            <a:r>
              <a:rPr lang="en-US" sz="1200" b="0" i="0" kern="1200">
                <a:solidFill>
                  <a:schemeClr val="tx1"/>
                </a:solidFill>
                <a:effectLst/>
                <a:latin typeface="+mn-lt"/>
                <a:ea typeface="+mn-ea"/>
                <a:cs typeface="+mn-cs"/>
              </a:rPr>
              <a:t>). </a:t>
            </a:r>
          </a:p>
          <a:p>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This figure shows the distributions of monthly temperatures in Lincoln, Nebraska, in 2016. </a:t>
            </a:r>
          </a:p>
          <a:p>
            <a:r>
              <a:rPr lang="en-US" sz="1200" b="0" i="0" kern="1200">
                <a:solidFill>
                  <a:schemeClr val="tx1"/>
                </a:solidFill>
                <a:effectLst/>
                <a:latin typeface="+mn-lt"/>
                <a:ea typeface="+mn-ea"/>
                <a:cs typeface="+mn-cs"/>
              </a:rPr>
              <a:t>The </a:t>
            </a:r>
            <a:r>
              <a:rPr lang="en-US" sz="1200" b="0" i="0" kern="1200" dirty="0">
                <a:solidFill>
                  <a:schemeClr val="tx1"/>
                </a:solidFill>
                <a:effectLst/>
                <a:latin typeface="+mn-lt"/>
                <a:ea typeface="+mn-ea"/>
                <a:cs typeface="+mn-cs"/>
              </a:rPr>
              <a:t>problems are similar to those of stacked or overlapping histograms (Chapter </a:t>
            </a:r>
            <a:r>
              <a:rPr lang="en-US" sz="1200" b="0" i="0" u="none" strike="noStrike" kern="1200" dirty="0">
                <a:solidFill>
                  <a:schemeClr val="tx1"/>
                </a:solidFill>
                <a:effectLst/>
                <a:latin typeface="+mn-lt"/>
                <a:ea typeface="+mn-ea"/>
                <a:cs typeface="+mn-cs"/>
                <a:hlinkClick r:id="rId4"/>
              </a:rPr>
              <a:t>7</a:t>
            </a:r>
            <a:r>
              <a:rPr lang="en-US" sz="1200" b="0" i="0" kern="1200" dirty="0">
                <a:solidFill>
                  <a:schemeClr val="tx1"/>
                </a:solidFill>
                <a:effectLst/>
                <a:latin typeface="+mn-lt"/>
                <a:ea typeface="+mn-ea"/>
                <a:cs typeface="+mn-cs"/>
              </a:rPr>
              <a:t>). Because the vertical lines in these ridgeline histograms appear always at the exact same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values, the bars from different histograms align with each other in confusing ways. In my opinion, it is better to not draw such overlapping histograms.</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70</a:t>
            </a:fld>
            <a:endParaRPr lang="en-US"/>
          </a:p>
        </p:txBody>
      </p:sp>
    </p:spTree>
    <p:extLst>
      <p:ext uri="{BB962C8B-B14F-4D97-AF65-F5344CB8AC3E}">
        <p14:creationId xmlns:p14="http://schemas.microsoft.com/office/powerpoint/2010/main" val="17022210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axis shows the response variable and the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axis shows the grouping variable, there is no separate axis for the density estimates in a ridgeline plot. Density estimates are shown alongside the grouping variable. This is no different from the violin plot, where densities are also shown alongside the grouping variable, without a separate, explicit scale. In both cases, the purpose of the plot is not to show specific density values but instead to allow for easy comparison of density shapes and relative heights across </a:t>
            </a:r>
            <a:r>
              <a:rPr lang="en-US" sz="1200" b="0" i="0" kern="1200">
                <a:solidFill>
                  <a:schemeClr val="tx1"/>
                </a:solidFill>
                <a:effectLst/>
                <a:latin typeface="+mn-lt"/>
                <a:ea typeface="+mn-ea"/>
                <a:cs typeface="+mn-cs"/>
              </a:rPr>
              <a:t>groups.</a:t>
            </a:r>
          </a:p>
          <a:p>
            <a:r>
              <a:rPr lang="en-US" sz="1200" b="0" i="0" kern="1200">
                <a:solidFill>
                  <a:schemeClr val="tx1"/>
                </a:solidFill>
                <a:effectLst/>
                <a:latin typeface="+mn-lt"/>
                <a:ea typeface="+mn-ea"/>
                <a:cs typeface="+mn-cs"/>
              </a:rPr>
              <a:t>The resulting visualization is called a ridgeline plot, because these plots look like mountain ridgelines. Ridgeline plots tend to work particularly well if want to show trends in distributions over time.</a:t>
            </a:r>
          </a:p>
          <a:p>
            <a:r>
              <a:rPr lang="en-US" sz="1200" b="0" i="0" kern="1200">
                <a:solidFill>
                  <a:schemeClr val="tx1"/>
                </a:solidFill>
                <a:effectLst/>
                <a:latin typeface="+mn-lt"/>
                <a:ea typeface="+mn-ea"/>
                <a:cs typeface="+mn-cs"/>
              </a:rPr>
              <a:t>The standard ridgeline plot uses density estimates (Figure </a:t>
            </a:r>
            <a:r>
              <a:rPr lang="en-US" sz="1200" b="0" i="0" u="none" strike="noStrike" kern="1200">
                <a:solidFill>
                  <a:schemeClr val="tx1"/>
                </a:solidFill>
                <a:effectLst/>
                <a:latin typeface="+mn-lt"/>
                <a:ea typeface="+mn-ea"/>
                <a:cs typeface="+mn-cs"/>
                <a:hlinkClick r:id="rId3"/>
              </a:rPr>
              <a:t>9.9</a:t>
            </a:r>
            <a:r>
              <a:rPr lang="en-US" sz="1200" b="0" i="0" kern="1200">
                <a:solidFill>
                  <a:schemeClr val="tx1"/>
                </a:solidFill>
                <a:effectLst/>
                <a:latin typeface="+mn-lt"/>
                <a:ea typeface="+mn-ea"/>
                <a:cs typeface="+mn-cs"/>
              </a:rPr>
              <a:t>). It is quite closely related to the violin plot, but frequently evokes a more intuitive understanding of the data. For example, the two clusters of temperatures around 35 degrees and 50 degrees Fahrenheit in November are much more obvious in Figure </a:t>
            </a:r>
            <a:r>
              <a:rPr lang="en-US" sz="1200" b="0" i="0" u="none" strike="noStrike" kern="1200">
                <a:solidFill>
                  <a:schemeClr val="tx1"/>
                </a:solidFill>
                <a:effectLst/>
                <a:latin typeface="+mn-lt"/>
                <a:ea typeface="+mn-ea"/>
                <a:cs typeface="+mn-cs"/>
                <a:hlinkClick r:id="rId3"/>
              </a:rPr>
              <a:t>9.9</a:t>
            </a:r>
            <a:r>
              <a:rPr lang="en-US" sz="1200" b="0" i="0" kern="1200">
                <a:solidFill>
                  <a:schemeClr val="tx1"/>
                </a:solidFill>
                <a:effectLst/>
                <a:latin typeface="+mn-lt"/>
                <a:ea typeface="+mn-ea"/>
                <a:cs typeface="+mn-cs"/>
              </a:rPr>
              <a:t> than in Figure </a:t>
            </a:r>
            <a:r>
              <a:rPr lang="en-US" sz="1200" b="0" i="0" u="none" strike="noStrike" kern="1200">
                <a:solidFill>
                  <a:schemeClr val="tx1"/>
                </a:solidFill>
                <a:effectLst/>
                <a:latin typeface="+mn-lt"/>
                <a:ea typeface="+mn-ea"/>
                <a:cs typeface="+mn-cs"/>
                <a:hlinkClick r:id="rId4"/>
              </a:rPr>
              <a:t>9.5</a:t>
            </a:r>
            <a:r>
              <a:rPr lang="en-US" sz="1200" b="0" i="0" kern="1200">
                <a:solidFill>
                  <a:schemeClr val="tx1"/>
                </a:solidFill>
                <a:effectLst/>
                <a:latin typeface="+mn-lt"/>
                <a:ea typeface="+mn-ea"/>
                <a:cs typeface="+mn-cs"/>
              </a:rPr>
              <a:t>.</a:t>
            </a:r>
          </a:p>
          <a:p>
            <a:r>
              <a:rPr lang="en-US" sz="1200" b="0" i="0" kern="1200">
                <a:solidFill>
                  <a:schemeClr val="tx1"/>
                </a:solidFill>
                <a:effectLst/>
                <a:latin typeface="+mn-lt"/>
                <a:ea typeface="+mn-ea"/>
                <a:cs typeface="+mn-cs"/>
              </a:rPr>
              <a:t>Because</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71</a:t>
            </a:fld>
            <a:endParaRPr lang="en-US"/>
          </a:p>
        </p:txBody>
      </p:sp>
    </p:spTree>
    <p:extLst>
      <p:ext uri="{BB962C8B-B14F-4D97-AF65-F5344CB8AC3E}">
        <p14:creationId xmlns:p14="http://schemas.microsoft.com/office/powerpoint/2010/main" val="164401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At the same time we check</a:t>
            </a:r>
            <a:r>
              <a:rPr lang="en-US" sz="1200" b="0" i="0" kern="1200" baseline="0">
                <a:solidFill>
                  <a:schemeClr val="tx1"/>
                </a:solidFill>
                <a:effectLst/>
                <a:latin typeface="+mn-lt"/>
                <a:ea typeface="+mn-ea"/>
                <a:cs typeface="+mn-cs"/>
              </a:rPr>
              <a:t> a figure, we accept a set of assumptions they make some of them for their own convenience. </a:t>
            </a:r>
          </a:p>
          <a:p>
            <a:endParaRPr lang="en-US" sz="1200" b="0" i="0" kern="1200" baseline="0">
              <a:solidFill>
                <a:schemeClr val="tx1"/>
              </a:solidFill>
              <a:effectLst/>
              <a:latin typeface="+mn-lt"/>
              <a:ea typeface="+mn-ea"/>
              <a:cs typeface="+mn-cs"/>
            </a:endParaRPr>
          </a:p>
          <a:p>
            <a:r>
              <a:rPr lang="en-US" sz="1200" b="0" i="0" kern="1200" baseline="0">
                <a:solidFill>
                  <a:schemeClr val="tx1"/>
                </a:solidFill>
                <a:effectLst/>
                <a:latin typeface="+mn-lt"/>
                <a:ea typeface="+mn-ea"/>
                <a:cs typeface="+mn-cs"/>
              </a:rPr>
              <a:t>More importantly, there is a skewness. </a:t>
            </a:r>
          </a:p>
          <a:p>
            <a:endParaRPr lang="en-US" baseline="0"/>
          </a:p>
        </p:txBody>
      </p:sp>
      <p:sp>
        <p:nvSpPr>
          <p:cNvPr id="4" name="Slide Number Placeholder 3"/>
          <p:cNvSpPr>
            <a:spLocks noGrp="1"/>
          </p:cNvSpPr>
          <p:nvPr>
            <p:ph type="sldNum" sz="quarter" idx="10"/>
          </p:nvPr>
        </p:nvSpPr>
        <p:spPr/>
        <p:txBody>
          <a:bodyPr/>
          <a:lstStyle/>
          <a:p>
            <a:fld id="{4BAF0735-F145-4B9C-9BE5-23AA3F3DE317}" type="slidenum">
              <a:rPr lang="en-US" smtClean="0"/>
              <a:t>8</a:t>
            </a:fld>
            <a:endParaRPr lang="en-US"/>
          </a:p>
        </p:txBody>
      </p:sp>
    </p:spTree>
    <p:extLst>
      <p:ext uri="{BB962C8B-B14F-4D97-AF65-F5344CB8AC3E}">
        <p14:creationId xmlns:p14="http://schemas.microsoft.com/office/powerpoint/2010/main" val="5071175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Ridgeline plots scale to very large numbers of distributions. For example, Figure </a:t>
            </a:r>
            <a:r>
              <a:rPr lang="en-US" sz="1200" b="0" i="0" u="none" strike="noStrike" kern="1200" dirty="0">
                <a:solidFill>
                  <a:schemeClr val="tx1"/>
                </a:solidFill>
                <a:effectLst/>
                <a:latin typeface="+mn-lt"/>
                <a:ea typeface="+mn-ea"/>
                <a:cs typeface="+mn-cs"/>
                <a:hlinkClick r:id="rId3"/>
              </a:rPr>
              <a:t>9.11</a:t>
            </a:r>
            <a:r>
              <a:rPr lang="en-US" sz="1200" b="0" i="0" kern="1200" dirty="0">
                <a:solidFill>
                  <a:schemeClr val="tx1"/>
                </a:solidFill>
                <a:effectLst/>
                <a:latin typeface="+mn-lt"/>
                <a:ea typeface="+mn-ea"/>
                <a:cs typeface="+mn-cs"/>
              </a:rPr>
              <a:t> shows the distributions of movie lengths from 1913 to 2005. This figure contains almost 100 distinct distributions and yet it is very easy to read. We can see that in the 1920s, movies came in many different lengths, but since about 1960 movie length has standardized to approximately 90 minutes.</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72</a:t>
            </a:fld>
            <a:endParaRPr lang="en-US"/>
          </a:p>
        </p:txBody>
      </p:sp>
    </p:spTree>
    <p:extLst>
      <p:ext uri="{BB962C8B-B14F-4D97-AF65-F5344CB8AC3E}">
        <p14:creationId xmlns:p14="http://schemas.microsoft.com/office/powerpoint/2010/main" val="25609441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Ridgeline plots also work well if we want to compare two trends over time. This is a scenario that arises commonly if we want to analyze the voting patterns of the members of two different parties. We can make this comparison by staggering the distributions vertically by time and drawing two differently colored distributions at each time point, representing the two parties (Figure </a:t>
            </a:r>
            <a:r>
              <a:rPr lang="en-US" sz="1200" b="0" i="0" u="none" strike="noStrike" kern="1200" dirty="0">
                <a:solidFill>
                  <a:schemeClr val="tx1"/>
                </a:solidFill>
                <a:effectLst/>
                <a:latin typeface="+mn-lt"/>
                <a:ea typeface="+mn-ea"/>
                <a:cs typeface="+mn-cs"/>
                <a:hlinkClick r:id="rId3"/>
              </a:rPr>
              <a:t>9.12</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expansion of ideological divides in Congress, which has spurred intense partisanship between Republicans and Democrats in recent decades.</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73</a:t>
            </a:fld>
            <a:endParaRPr lang="en-US"/>
          </a:p>
        </p:txBody>
      </p:sp>
    </p:spTree>
    <p:extLst>
      <p:ext uri="{BB962C8B-B14F-4D97-AF65-F5344CB8AC3E}">
        <p14:creationId xmlns:p14="http://schemas.microsoft.com/office/powerpoint/2010/main" val="1161809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check your values at least initial ones</a:t>
            </a:r>
          </a:p>
          <a:p>
            <a:endParaRPr lang="en-US" dirty="0"/>
          </a:p>
          <a:p>
            <a:r>
              <a:rPr lang="en-US" dirty="0"/>
              <a:t>https://towardsdatascience.com/histograms-and-density-plots-in-python-f6bda88f5ac0</a:t>
            </a:r>
          </a:p>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9</a:t>
            </a:fld>
            <a:endParaRPr lang="en-US"/>
          </a:p>
        </p:txBody>
      </p:sp>
    </p:spTree>
    <p:extLst>
      <p:ext uri="{BB962C8B-B14F-4D97-AF65-F5344CB8AC3E}">
        <p14:creationId xmlns:p14="http://schemas.microsoft.com/office/powerpoint/2010/main" val="3715698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eventually, it is up to you. </a:t>
            </a:r>
          </a:p>
        </p:txBody>
      </p:sp>
      <p:sp>
        <p:nvSpPr>
          <p:cNvPr id="4" name="Slide Number Placeholder 3"/>
          <p:cNvSpPr>
            <a:spLocks noGrp="1"/>
          </p:cNvSpPr>
          <p:nvPr>
            <p:ph type="sldNum" sz="quarter" idx="10"/>
          </p:nvPr>
        </p:nvSpPr>
        <p:spPr/>
        <p:txBody>
          <a:bodyPr/>
          <a:lstStyle/>
          <a:p>
            <a:fld id="{4BAF0735-F145-4B9C-9BE5-23AA3F3DE317}" type="slidenum">
              <a:rPr lang="en-US" smtClean="0"/>
              <a:t>10</a:t>
            </a:fld>
            <a:endParaRPr lang="en-US"/>
          </a:p>
        </p:txBody>
      </p:sp>
    </p:spTree>
    <p:extLst>
      <p:ext uri="{BB962C8B-B14F-4D97-AF65-F5344CB8AC3E}">
        <p14:creationId xmlns:p14="http://schemas.microsoft.com/office/powerpoint/2010/main" val="1734121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like saying that your x-axis can be 1.25 in the system you’re representing. </a:t>
            </a:r>
          </a:p>
          <a:p>
            <a:r>
              <a:rPr lang="en-US" dirty="0"/>
              <a:t>However, it does not make sense if it’s percentage value. </a:t>
            </a:r>
          </a:p>
          <a:p>
            <a:r>
              <a:rPr lang="en-US" dirty="0"/>
              <a:t>So, your figure in current form </a:t>
            </a:r>
            <a:r>
              <a:rPr lang="en-US"/>
              <a:t>is wrong. </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12</a:t>
            </a:fld>
            <a:endParaRPr lang="en-US"/>
          </a:p>
        </p:txBody>
      </p:sp>
    </p:spTree>
    <p:extLst>
      <p:ext uri="{BB962C8B-B14F-4D97-AF65-F5344CB8AC3E}">
        <p14:creationId xmlns:p14="http://schemas.microsoft.com/office/powerpoint/2010/main" val="324728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86144-1FFA-9F4A-A116-45A713486A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59CE8D-13F9-544B-8575-1E8D7C1280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F9BF0D-1FDE-D144-85D2-45909498C177}"/>
              </a:ext>
            </a:extLst>
          </p:cNvPr>
          <p:cNvSpPr>
            <a:spLocks noGrp="1"/>
          </p:cNvSpPr>
          <p:nvPr>
            <p:ph type="dt" sz="half" idx="10"/>
          </p:nvPr>
        </p:nvSpPr>
        <p:spPr/>
        <p:txBody>
          <a:bodyPr/>
          <a:lstStyle/>
          <a:p>
            <a:fld id="{548AA8DB-3D14-FA4C-9F1C-D9CEB2162323}" type="datetimeFigureOut">
              <a:rPr lang="en-US" smtClean="0"/>
              <a:t>1/18/26</a:t>
            </a:fld>
            <a:endParaRPr lang="en-US"/>
          </a:p>
        </p:txBody>
      </p:sp>
      <p:sp>
        <p:nvSpPr>
          <p:cNvPr id="5" name="Footer Placeholder 4">
            <a:extLst>
              <a:ext uri="{FF2B5EF4-FFF2-40B4-BE49-F238E27FC236}">
                <a16:creationId xmlns:a16="http://schemas.microsoft.com/office/drawing/2014/main" id="{BE51A6BD-5B97-5948-B81C-5B5D5A2236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685B10-69D8-6949-933F-C972EAB9BCF6}"/>
              </a:ext>
            </a:extLst>
          </p:cNvPr>
          <p:cNvSpPr>
            <a:spLocks noGrp="1"/>
          </p:cNvSpPr>
          <p:nvPr>
            <p:ph type="sldNum" sz="quarter" idx="12"/>
          </p:nvPr>
        </p:nvSpPr>
        <p:spPr/>
        <p:txBody>
          <a:bodyPr/>
          <a:lstStyle/>
          <a:p>
            <a:fld id="{D57CAAD8-9088-F647-987F-CE92EBF8C7CC}" type="slidenum">
              <a:rPr lang="en-US" smtClean="0"/>
              <a:t>‹#›</a:t>
            </a:fld>
            <a:endParaRPr lang="en-US"/>
          </a:p>
        </p:txBody>
      </p:sp>
    </p:spTree>
    <p:extLst>
      <p:ext uri="{BB962C8B-B14F-4D97-AF65-F5344CB8AC3E}">
        <p14:creationId xmlns:p14="http://schemas.microsoft.com/office/powerpoint/2010/main" val="2335219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3D892-26E6-0449-AAC9-8EA31DD8C2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1624F7-D6FB-3947-84A4-FAD9BB00CB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13ABA0-ACAE-EB4B-9202-E03D7ED50AA8}"/>
              </a:ext>
            </a:extLst>
          </p:cNvPr>
          <p:cNvSpPr>
            <a:spLocks noGrp="1"/>
          </p:cNvSpPr>
          <p:nvPr>
            <p:ph type="dt" sz="half" idx="10"/>
          </p:nvPr>
        </p:nvSpPr>
        <p:spPr/>
        <p:txBody>
          <a:bodyPr/>
          <a:lstStyle/>
          <a:p>
            <a:fld id="{548AA8DB-3D14-FA4C-9F1C-D9CEB2162323}" type="datetimeFigureOut">
              <a:rPr lang="en-US" smtClean="0"/>
              <a:t>1/18/26</a:t>
            </a:fld>
            <a:endParaRPr lang="en-US"/>
          </a:p>
        </p:txBody>
      </p:sp>
      <p:sp>
        <p:nvSpPr>
          <p:cNvPr id="5" name="Footer Placeholder 4">
            <a:extLst>
              <a:ext uri="{FF2B5EF4-FFF2-40B4-BE49-F238E27FC236}">
                <a16:creationId xmlns:a16="http://schemas.microsoft.com/office/drawing/2014/main" id="{07E9E8F4-943A-594C-BDFF-E728DA7A66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92B9A5-A89E-054B-92F6-A47858F5B968}"/>
              </a:ext>
            </a:extLst>
          </p:cNvPr>
          <p:cNvSpPr>
            <a:spLocks noGrp="1"/>
          </p:cNvSpPr>
          <p:nvPr>
            <p:ph type="sldNum" sz="quarter" idx="12"/>
          </p:nvPr>
        </p:nvSpPr>
        <p:spPr/>
        <p:txBody>
          <a:bodyPr/>
          <a:lstStyle/>
          <a:p>
            <a:fld id="{D57CAAD8-9088-F647-987F-CE92EBF8C7CC}" type="slidenum">
              <a:rPr lang="en-US" smtClean="0"/>
              <a:t>‹#›</a:t>
            </a:fld>
            <a:endParaRPr lang="en-US"/>
          </a:p>
        </p:txBody>
      </p:sp>
    </p:spTree>
    <p:extLst>
      <p:ext uri="{BB962C8B-B14F-4D97-AF65-F5344CB8AC3E}">
        <p14:creationId xmlns:p14="http://schemas.microsoft.com/office/powerpoint/2010/main" val="23699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4465F9-6A47-2749-9C91-40BAB4DFBD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E4FBF1-948A-264B-A600-B0D0E57135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A8DEF7-A20F-6F46-B9DB-F1D31F42EF60}"/>
              </a:ext>
            </a:extLst>
          </p:cNvPr>
          <p:cNvSpPr>
            <a:spLocks noGrp="1"/>
          </p:cNvSpPr>
          <p:nvPr>
            <p:ph type="dt" sz="half" idx="10"/>
          </p:nvPr>
        </p:nvSpPr>
        <p:spPr/>
        <p:txBody>
          <a:bodyPr/>
          <a:lstStyle/>
          <a:p>
            <a:fld id="{548AA8DB-3D14-FA4C-9F1C-D9CEB2162323}" type="datetimeFigureOut">
              <a:rPr lang="en-US" smtClean="0"/>
              <a:t>1/18/26</a:t>
            </a:fld>
            <a:endParaRPr lang="en-US"/>
          </a:p>
        </p:txBody>
      </p:sp>
      <p:sp>
        <p:nvSpPr>
          <p:cNvPr id="5" name="Footer Placeholder 4">
            <a:extLst>
              <a:ext uri="{FF2B5EF4-FFF2-40B4-BE49-F238E27FC236}">
                <a16:creationId xmlns:a16="http://schemas.microsoft.com/office/drawing/2014/main" id="{49728B27-1A42-FC49-AA04-0245F0CC06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7744B-2282-144C-8D09-FBCEF708BA33}"/>
              </a:ext>
            </a:extLst>
          </p:cNvPr>
          <p:cNvSpPr>
            <a:spLocks noGrp="1"/>
          </p:cNvSpPr>
          <p:nvPr>
            <p:ph type="sldNum" sz="quarter" idx="12"/>
          </p:nvPr>
        </p:nvSpPr>
        <p:spPr/>
        <p:txBody>
          <a:bodyPr/>
          <a:lstStyle/>
          <a:p>
            <a:fld id="{D57CAAD8-9088-F647-987F-CE92EBF8C7CC}" type="slidenum">
              <a:rPr lang="en-US" smtClean="0"/>
              <a:t>‹#›</a:t>
            </a:fld>
            <a:endParaRPr lang="en-US"/>
          </a:p>
        </p:txBody>
      </p:sp>
    </p:spTree>
    <p:extLst>
      <p:ext uri="{BB962C8B-B14F-4D97-AF65-F5344CB8AC3E}">
        <p14:creationId xmlns:p14="http://schemas.microsoft.com/office/powerpoint/2010/main" val="624648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416F-E3DC-8240-BA52-1088F3D889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82E6E8-BD60-AB44-8476-BB2480C3E8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1B150A-0990-6344-AC0B-6E1F991C6158}"/>
              </a:ext>
            </a:extLst>
          </p:cNvPr>
          <p:cNvSpPr>
            <a:spLocks noGrp="1"/>
          </p:cNvSpPr>
          <p:nvPr>
            <p:ph type="dt" sz="half" idx="10"/>
          </p:nvPr>
        </p:nvSpPr>
        <p:spPr/>
        <p:txBody>
          <a:bodyPr/>
          <a:lstStyle/>
          <a:p>
            <a:fld id="{548AA8DB-3D14-FA4C-9F1C-D9CEB2162323}" type="datetimeFigureOut">
              <a:rPr lang="en-US" smtClean="0"/>
              <a:t>1/18/26</a:t>
            </a:fld>
            <a:endParaRPr lang="en-US"/>
          </a:p>
        </p:txBody>
      </p:sp>
      <p:sp>
        <p:nvSpPr>
          <p:cNvPr id="5" name="Footer Placeholder 4">
            <a:extLst>
              <a:ext uri="{FF2B5EF4-FFF2-40B4-BE49-F238E27FC236}">
                <a16:creationId xmlns:a16="http://schemas.microsoft.com/office/drawing/2014/main" id="{CA8FC90D-7C5F-4147-805E-A8AB8463FA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C101E-E54E-9046-BB45-B91F35F6586B}"/>
              </a:ext>
            </a:extLst>
          </p:cNvPr>
          <p:cNvSpPr>
            <a:spLocks noGrp="1"/>
          </p:cNvSpPr>
          <p:nvPr>
            <p:ph type="sldNum" sz="quarter" idx="12"/>
          </p:nvPr>
        </p:nvSpPr>
        <p:spPr/>
        <p:txBody>
          <a:bodyPr/>
          <a:lstStyle/>
          <a:p>
            <a:fld id="{D57CAAD8-9088-F647-987F-CE92EBF8C7CC}" type="slidenum">
              <a:rPr lang="en-US" smtClean="0"/>
              <a:t>‹#›</a:t>
            </a:fld>
            <a:endParaRPr lang="en-US"/>
          </a:p>
        </p:txBody>
      </p:sp>
    </p:spTree>
    <p:extLst>
      <p:ext uri="{BB962C8B-B14F-4D97-AF65-F5344CB8AC3E}">
        <p14:creationId xmlns:p14="http://schemas.microsoft.com/office/powerpoint/2010/main" val="2526501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94D41-62DE-B644-A235-5D738D32F8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146FB2-0055-7741-8557-8E1470FC32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0E2CFD-A266-224F-AE69-4C733A7EEB23}"/>
              </a:ext>
            </a:extLst>
          </p:cNvPr>
          <p:cNvSpPr>
            <a:spLocks noGrp="1"/>
          </p:cNvSpPr>
          <p:nvPr>
            <p:ph type="dt" sz="half" idx="10"/>
          </p:nvPr>
        </p:nvSpPr>
        <p:spPr/>
        <p:txBody>
          <a:bodyPr/>
          <a:lstStyle/>
          <a:p>
            <a:fld id="{548AA8DB-3D14-FA4C-9F1C-D9CEB2162323}" type="datetimeFigureOut">
              <a:rPr lang="en-US" smtClean="0"/>
              <a:t>1/18/26</a:t>
            </a:fld>
            <a:endParaRPr lang="en-US"/>
          </a:p>
        </p:txBody>
      </p:sp>
      <p:sp>
        <p:nvSpPr>
          <p:cNvPr id="5" name="Footer Placeholder 4">
            <a:extLst>
              <a:ext uri="{FF2B5EF4-FFF2-40B4-BE49-F238E27FC236}">
                <a16:creationId xmlns:a16="http://schemas.microsoft.com/office/drawing/2014/main" id="{D0D442F5-A6FF-E14B-BE01-460AD545EB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D538A7-E19D-ED49-A6BA-BA891B0D2F20}"/>
              </a:ext>
            </a:extLst>
          </p:cNvPr>
          <p:cNvSpPr>
            <a:spLocks noGrp="1"/>
          </p:cNvSpPr>
          <p:nvPr>
            <p:ph type="sldNum" sz="quarter" idx="12"/>
          </p:nvPr>
        </p:nvSpPr>
        <p:spPr/>
        <p:txBody>
          <a:bodyPr/>
          <a:lstStyle/>
          <a:p>
            <a:fld id="{D57CAAD8-9088-F647-987F-CE92EBF8C7CC}" type="slidenum">
              <a:rPr lang="en-US" smtClean="0"/>
              <a:t>‹#›</a:t>
            </a:fld>
            <a:endParaRPr lang="en-US"/>
          </a:p>
        </p:txBody>
      </p:sp>
    </p:spTree>
    <p:extLst>
      <p:ext uri="{BB962C8B-B14F-4D97-AF65-F5344CB8AC3E}">
        <p14:creationId xmlns:p14="http://schemas.microsoft.com/office/powerpoint/2010/main" val="3965533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E888-2B2E-FC49-B260-C0430DE06E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25807-9BD2-944D-89C4-E053606E32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AF329C-5D96-BF4A-AA4B-68922D0A03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2FDB69-D037-064A-AC5F-852D9EA7EC8C}"/>
              </a:ext>
            </a:extLst>
          </p:cNvPr>
          <p:cNvSpPr>
            <a:spLocks noGrp="1"/>
          </p:cNvSpPr>
          <p:nvPr>
            <p:ph type="dt" sz="half" idx="10"/>
          </p:nvPr>
        </p:nvSpPr>
        <p:spPr/>
        <p:txBody>
          <a:bodyPr/>
          <a:lstStyle/>
          <a:p>
            <a:fld id="{548AA8DB-3D14-FA4C-9F1C-D9CEB2162323}" type="datetimeFigureOut">
              <a:rPr lang="en-US" smtClean="0"/>
              <a:t>1/18/26</a:t>
            </a:fld>
            <a:endParaRPr lang="en-US"/>
          </a:p>
        </p:txBody>
      </p:sp>
      <p:sp>
        <p:nvSpPr>
          <p:cNvPr id="6" name="Footer Placeholder 5">
            <a:extLst>
              <a:ext uri="{FF2B5EF4-FFF2-40B4-BE49-F238E27FC236}">
                <a16:creationId xmlns:a16="http://schemas.microsoft.com/office/drawing/2014/main" id="{D01FDD0C-94F6-C24B-B6AC-0691ACC025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93CCB8-B1A7-D64D-83A8-94E291AE2E15}"/>
              </a:ext>
            </a:extLst>
          </p:cNvPr>
          <p:cNvSpPr>
            <a:spLocks noGrp="1"/>
          </p:cNvSpPr>
          <p:nvPr>
            <p:ph type="sldNum" sz="quarter" idx="12"/>
          </p:nvPr>
        </p:nvSpPr>
        <p:spPr/>
        <p:txBody>
          <a:bodyPr/>
          <a:lstStyle/>
          <a:p>
            <a:fld id="{D57CAAD8-9088-F647-987F-CE92EBF8C7CC}" type="slidenum">
              <a:rPr lang="en-US" smtClean="0"/>
              <a:t>‹#›</a:t>
            </a:fld>
            <a:endParaRPr lang="en-US"/>
          </a:p>
        </p:txBody>
      </p:sp>
    </p:spTree>
    <p:extLst>
      <p:ext uri="{BB962C8B-B14F-4D97-AF65-F5344CB8AC3E}">
        <p14:creationId xmlns:p14="http://schemas.microsoft.com/office/powerpoint/2010/main" val="388762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A5D-16A4-0D4A-8E00-FF766C9268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8366E9-ECDD-7B4B-9AF5-01301DF4A0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3EFA69-3B8B-3F45-9052-040DFA6123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E04C0C-8216-8E47-877F-8F4C808D7B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8EF833-FD0D-CB45-8B89-5370BEEB34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0158C9-EA97-4D47-8716-D4BAB74CB2DD}"/>
              </a:ext>
            </a:extLst>
          </p:cNvPr>
          <p:cNvSpPr>
            <a:spLocks noGrp="1"/>
          </p:cNvSpPr>
          <p:nvPr>
            <p:ph type="dt" sz="half" idx="10"/>
          </p:nvPr>
        </p:nvSpPr>
        <p:spPr/>
        <p:txBody>
          <a:bodyPr/>
          <a:lstStyle/>
          <a:p>
            <a:fld id="{548AA8DB-3D14-FA4C-9F1C-D9CEB2162323}" type="datetimeFigureOut">
              <a:rPr lang="en-US" smtClean="0"/>
              <a:t>1/18/26</a:t>
            </a:fld>
            <a:endParaRPr lang="en-US"/>
          </a:p>
        </p:txBody>
      </p:sp>
      <p:sp>
        <p:nvSpPr>
          <p:cNvPr id="8" name="Footer Placeholder 7">
            <a:extLst>
              <a:ext uri="{FF2B5EF4-FFF2-40B4-BE49-F238E27FC236}">
                <a16:creationId xmlns:a16="http://schemas.microsoft.com/office/drawing/2014/main" id="{915E57DE-FEE2-7649-8C12-DCD9EE428A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3E6C9E-7E49-144C-8930-2FA955C24699}"/>
              </a:ext>
            </a:extLst>
          </p:cNvPr>
          <p:cNvSpPr>
            <a:spLocks noGrp="1"/>
          </p:cNvSpPr>
          <p:nvPr>
            <p:ph type="sldNum" sz="quarter" idx="12"/>
          </p:nvPr>
        </p:nvSpPr>
        <p:spPr/>
        <p:txBody>
          <a:bodyPr/>
          <a:lstStyle/>
          <a:p>
            <a:fld id="{D57CAAD8-9088-F647-987F-CE92EBF8C7CC}" type="slidenum">
              <a:rPr lang="en-US" smtClean="0"/>
              <a:t>‹#›</a:t>
            </a:fld>
            <a:endParaRPr lang="en-US"/>
          </a:p>
        </p:txBody>
      </p:sp>
    </p:spTree>
    <p:extLst>
      <p:ext uri="{BB962C8B-B14F-4D97-AF65-F5344CB8AC3E}">
        <p14:creationId xmlns:p14="http://schemas.microsoft.com/office/powerpoint/2010/main" val="324068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2D35A-EA30-F246-AE05-E3CE5BF3BA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4EC1D0-3EEC-6546-8673-D7508FAD5ACD}"/>
              </a:ext>
            </a:extLst>
          </p:cNvPr>
          <p:cNvSpPr>
            <a:spLocks noGrp="1"/>
          </p:cNvSpPr>
          <p:nvPr>
            <p:ph type="dt" sz="half" idx="10"/>
          </p:nvPr>
        </p:nvSpPr>
        <p:spPr/>
        <p:txBody>
          <a:bodyPr/>
          <a:lstStyle/>
          <a:p>
            <a:fld id="{548AA8DB-3D14-FA4C-9F1C-D9CEB2162323}" type="datetimeFigureOut">
              <a:rPr lang="en-US" smtClean="0"/>
              <a:t>1/18/26</a:t>
            </a:fld>
            <a:endParaRPr lang="en-US"/>
          </a:p>
        </p:txBody>
      </p:sp>
      <p:sp>
        <p:nvSpPr>
          <p:cNvPr id="4" name="Footer Placeholder 3">
            <a:extLst>
              <a:ext uri="{FF2B5EF4-FFF2-40B4-BE49-F238E27FC236}">
                <a16:creationId xmlns:a16="http://schemas.microsoft.com/office/drawing/2014/main" id="{609C718A-408F-984F-9754-C98DFB9FA0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8D39DB-9932-E549-B906-FA1464B786C4}"/>
              </a:ext>
            </a:extLst>
          </p:cNvPr>
          <p:cNvSpPr>
            <a:spLocks noGrp="1"/>
          </p:cNvSpPr>
          <p:nvPr>
            <p:ph type="sldNum" sz="quarter" idx="12"/>
          </p:nvPr>
        </p:nvSpPr>
        <p:spPr/>
        <p:txBody>
          <a:bodyPr/>
          <a:lstStyle/>
          <a:p>
            <a:fld id="{D57CAAD8-9088-F647-987F-CE92EBF8C7CC}" type="slidenum">
              <a:rPr lang="en-US" smtClean="0"/>
              <a:t>‹#›</a:t>
            </a:fld>
            <a:endParaRPr lang="en-US"/>
          </a:p>
        </p:txBody>
      </p:sp>
    </p:spTree>
    <p:extLst>
      <p:ext uri="{BB962C8B-B14F-4D97-AF65-F5344CB8AC3E}">
        <p14:creationId xmlns:p14="http://schemas.microsoft.com/office/powerpoint/2010/main" val="3463286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CCC503-F7E3-D041-B5F7-EBA1250781B4}"/>
              </a:ext>
            </a:extLst>
          </p:cNvPr>
          <p:cNvSpPr>
            <a:spLocks noGrp="1"/>
          </p:cNvSpPr>
          <p:nvPr>
            <p:ph type="dt" sz="half" idx="10"/>
          </p:nvPr>
        </p:nvSpPr>
        <p:spPr/>
        <p:txBody>
          <a:bodyPr/>
          <a:lstStyle/>
          <a:p>
            <a:fld id="{548AA8DB-3D14-FA4C-9F1C-D9CEB2162323}" type="datetimeFigureOut">
              <a:rPr lang="en-US" smtClean="0"/>
              <a:t>1/18/26</a:t>
            </a:fld>
            <a:endParaRPr lang="en-US"/>
          </a:p>
        </p:txBody>
      </p:sp>
      <p:sp>
        <p:nvSpPr>
          <p:cNvPr id="3" name="Footer Placeholder 2">
            <a:extLst>
              <a:ext uri="{FF2B5EF4-FFF2-40B4-BE49-F238E27FC236}">
                <a16:creationId xmlns:a16="http://schemas.microsoft.com/office/drawing/2014/main" id="{A403D1B6-B805-014E-8288-09F5D860C8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7FA2DE-9448-2842-B514-046F94E7C2A6}"/>
              </a:ext>
            </a:extLst>
          </p:cNvPr>
          <p:cNvSpPr>
            <a:spLocks noGrp="1"/>
          </p:cNvSpPr>
          <p:nvPr>
            <p:ph type="sldNum" sz="quarter" idx="12"/>
          </p:nvPr>
        </p:nvSpPr>
        <p:spPr/>
        <p:txBody>
          <a:bodyPr/>
          <a:lstStyle/>
          <a:p>
            <a:fld id="{D57CAAD8-9088-F647-987F-CE92EBF8C7CC}" type="slidenum">
              <a:rPr lang="en-US" smtClean="0"/>
              <a:t>‹#›</a:t>
            </a:fld>
            <a:endParaRPr lang="en-US"/>
          </a:p>
        </p:txBody>
      </p:sp>
    </p:spTree>
    <p:extLst>
      <p:ext uri="{BB962C8B-B14F-4D97-AF65-F5344CB8AC3E}">
        <p14:creationId xmlns:p14="http://schemas.microsoft.com/office/powerpoint/2010/main" val="2524502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1551-6A12-0640-A496-94A92DE79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7E8BE9-21FA-9D45-ABCC-E15EDD3025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0E0EB1-B054-6E44-93F5-C822B7E1B7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42893-49CB-DF46-8633-F8B95E8A16F9}"/>
              </a:ext>
            </a:extLst>
          </p:cNvPr>
          <p:cNvSpPr>
            <a:spLocks noGrp="1"/>
          </p:cNvSpPr>
          <p:nvPr>
            <p:ph type="dt" sz="half" idx="10"/>
          </p:nvPr>
        </p:nvSpPr>
        <p:spPr/>
        <p:txBody>
          <a:bodyPr/>
          <a:lstStyle/>
          <a:p>
            <a:fld id="{548AA8DB-3D14-FA4C-9F1C-D9CEB2162323}" type="datetimeFigureOut">
              <a:rPr lang="en-US" smtClean="0"/>
              <a:t>1/18/26</a:t>
            </a:fld>
            <a:endParaRPr lang="en-US"/>
          </a:p>
        </p:txBody>
      </p:sp>
      <p:sp>
        <p:nvSpPr>
          <p:cNvPr id="6" name="Footer Placeholder 5">
            <a:extLst>
              <a:ext uri="{FF2B5EF4-FFF2-40B4-BE49-F238E27FC236}">
                <a16:creationId xmlns:a16="http://schemas.microsoft.com/office/drawing/2014/main" id="{CC48F724-E4B7-FE41-A60E-0BD2C1689D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111021-31AA-0C41-B635-34A7DAC2AB14}"/>
              </a:ext>
            </a:extLst>
          </p:cNvPr>
          <p:cNvSpPr>
            <a:spLocks noGrp="1"/>
          </p:cNvSpPr>
          <p:nvPr>
            <p:ph type="sldNum" sz="quarter" idx="12"/>
          </p:nvPr>
        </p:nvSpPr>
        <p:spPr/>
        <p:txBody>
          <a:bodyPr/>
          <a:lstStyle/>
          <a:p>
            <a:fld id="{D57CAAD8-9088-F647-987F-CE92EBF8C7CC}" type="slidenum">
              <a:rPr lang="en-US" smtClean="0"/>
              <a:t>‹#›</a:t>
            </a:fld>
            <a:endParaRPr lang="en-US"/>
          </a:p>
        </p:txBody>
      </p:sp>
    </p:spTree>
    <p:extLst>
      <p:ext uri="{BB962C8B-B14F-4D97-AF65-F5344CB8AC3E}">
        <p14:creationId xmlns:p14="http://schemas.microsoft.com/office/powerpoint/2010/main" val="2383847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4AEAA-50CB-0944-90BC-5C7F905944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8B8B47-9594-EA4C-A54A-6D7A273989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7A7846-AD66-AE45-A6D2-8F2C14E880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CB1DC5-2548-674C-9A78-BC0401761A88}"/>
              </a:ext>
            </a:extLst>
          </p:cNvPr>
          <p:cNvSpPr>
            <a:spLocks noGrp="1"/>
          </p:cNvSpPr>
          <p:nvPr>
            <p:ph type="dt" sz="half" idx="10"/>
          </p:nvPr>
        </p:nvSpPr>
        <p:spPr/>
        <p:txBody>
          <a:bodyPr/>
          <a:lstStyle/>
          <a:p>
            <a:fld id="{548AA8DB-3D14-FA4C-9F1C-D9CEB2162323}" type="datetimeFigureOut">
              <a:rPr lang="en-US" smtClean="0"/>
              <a:t>1/18/26</a:t>
            </a:fld>
            <a:endParaRPr lang="en-US"/>
          </a:p>
        </p:txBody>
      </p:sp>
      <p:sp>
        <p:nvSpPr>
          <p:cNvPr id="6" name="Footer Placeholder 5">
            <a:extLst>
              <a:ext uri="{FF2B5EF4-FFF2-40B4-BE49-F238E27FC236}">
                <a16:creationId xmlns:a16="http://schemas.microsoft.com/office/drawing/2014/main" id="{1ED7CC87-3368-8A41-91C0-72649D9983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7BE830-4CBE-BA47-ABA2-6329994AAEDF}"/>
              </a:ext>
            </a:extLst>
          </p:cNvPr>
          <p:cNvSpPr>
            <a:spLocks noGrp="1"/>
          </p:cNvSpPr>
          <p:nvPr>
            <p:ph type="sldNum" sz="quarter" idx="12"/>
          </p:nvPr>
        </p:nvSpPr>
        <p:spPr/>
        <p:txBody>
          <a:bodyPr/>
          <a:lstStyle/>
          <a:p>
            <a:fld id="{D57CAAD8-9088-F647-987F-CE92EBF8C7CC}" type="slidenum">
              <a:rPr lang="en-US" smtClean="0"/>
              <a:t>‹#›</a:t>
            </a:fld>
            <a:endParaRPr lang="en-US"/>
          </a:p>
        </p:txBody>
      </p:sp>
    </p:spTree>
    <p:extLst>
      <p:ext uri="{BB962C8B-B14F-4D97-AF65-F5344CB8AC3E}">
        <p14:creationId xmlns:p14="http://schemas.microsoft.com/office/powerpoint/2010/main" val="3331928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122C53-5392-6540-9A94-988C9C03E1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FC3DA6-E004-214D-977A-81CE1BCA00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BE5E5-2991-2248-9977-D208CB8D50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8AA8DB-3D14-FA4C-9F1C-D9CEB2162323}" type="datetimeFigureOut">
              <a:rPr lang="en-US" smtClean="0"/>
              <a:t>1/18/26</a:t>
            </a:fld>
            <a:endParaRPr lang="en-US"/>
          </a:p>
        </p:txBody>
      </p:sp>
      <p:sp>
        <p:nvSpPr>
          <p:cNvPr id="5" name="Footer Placeholder 4">
            <a:extLst>
              <a:ext uri="{FF2B5EF4-FFF2-40B4-BE49-F238E27FC236}">
                <a16:creationId xmlns:a16="http://schemas.microsoft.com/office/drawing/2014/main" id="{29C55F91-B1CF-034D-801B-B34F8CA00D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E2421D-481A-134D-9F0D-89D988C688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CAAD8-9088-F647-987F-CE92EBF8C7CC}" type="slidenum">
              <a:rPr lang="en-US" smtClean="0"/>
              <a:t>‹#›</a:t>
            </a:fld>
            <a:endParaRPr lang="en-US"/>
          </a:p>
        </p:txBody>
      </p:sp>
    </p:spTree>
    <p:extLst>
      <p:ext uri="{BB962C8B-B14F-4D97-AF65-F5344CB8AC3E}">
        <p14:creationId xmlns:p14="http://schemas.microsoft.com/office/powerpoint/2010/main" val="585406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5.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2.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NUL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2BEB9-5EC6-466B-84E7-DF959140956B}"/>
              </a:ext>
            </a:extLst>
          </p:cNvPr>
          <p:cNvSpPr>
            <a:spLocks noGrp="1"/>
          </p:cNvSpPr>
          <p:nvPr>
            <p:ph type="ctrTitle"/>
          </p:nvPr>
        </p:nvSpPr>
        <p:spPr/>
        <p:txBody>
          <a:bodyPr/>
          <a:lstStyle/>
          <a:p>
            <a:r>
              <a:rPr lang="en-US" dirty="0"/>
              <a:t>Visualizing distributions</a:t>
            </a:r>
          </a:p>
        </p:txBody>
      </p:sp>
      <p:sp>
        <p:nvSpPr>
          <p:cNvPr id="3" name="Subtitle 2">
            <a:extLst>
              <a:ext uri="{FF2B5EF4-FFF2-40B4-BE49-F238E27FC236}">
                <a16:creationId xmlns:a16="http://schemas.microsoft.com/office/drawing/2014/main" id="{664516A3-79EC-4194-ABE6-15B9469748C2}"/>
              </a:ext>
            </a:extLst>
          </p:cNvPr>
          <p:cNvSpPr>
            <a:spLocks noGrp="1"/>
          </p:cNvSpPr>
          <p:nvPr>
            <p:ph type="subTitle" idx="1"/>
          </p:nvPr>
        </p:nvSpPr>
        <p:spPr/>
        <p:txBody>
          <a:bodyPr>
            <a:normAutofit fontScale="92500" lnSpcReduction="10000"/>
          </a:bodyPr>
          <a:lstStyle/>
          <a:p>
            <a:r>
              <a:rPr lang="en-US" dirty="0"/>
              <a:t>HUGEN 2073</a:t>
            </a:r>
          </a:p>
          <a:p>
            <a:r>
              <a:rPr lang="en-US" b="1" dirty="0"/>
              <a:t>Genomic Data Visualization and Integration</a:t>
            </a:r>
          </a:p>
          <a:p>
            <a:endParaRPr lang="en-US" dirty="0"/>
          </a:p>
          <a:p>
            <a:r>
              <a:rPr lang="en-US" dirty="0"/>
              <a:t>Slides borrowed/adapted from H. J. Park with permission</a:t>
            </a:r>
          </a:p>
        </p:txBody>
      </p:sp>
    </p:spTree>
    <p:extLst>
      <p:ext uri="{BB962C8B-B14F-4D97-AF65-F5344CB8AC3E}">
        <p14:creationId xmlns:p14="http://schemas.microsoft.com/office/powerpoint/2010/main" val="1056759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7886E4-923A-472C-973F-635A31458F2D}"/>
              </a:ext>
            </a:extLst>
          </p:cNvPr>
          <p:cNvPicPr>
            <a:picLocks noChangeAspect="1"/>
          </p:cNvPicPr>
          <p:nvPr/>
        </p:nvPicPr>
        <p:blipFill>
          <a:blip r:embed="rId3"/>
          <a:stretch>
            <a:fillRect/>
          </a:stretch>
        </p:blipFill>
        <p:spPr>
          <a:xfrm>
            <a:off x="3249827" y="1013577"/>
            <a:ext cx="8942173" cy="5844423"/>
          </a:xfrm>
          <a:prstGeom prst="rect">
            <a:avLst/>
          </a:prstGeom>
        </p:spPr>
      </p:pic>
      <p:sp>
        <p:nvSpPr>
          <p:cNvPr id="8" name="Title 1">
            <a:extLst>
              <a:ext uri="{FF2B5EF4-FFF2-40B4-BE49-F238E27FC236}">
                <a16:creationId xmlns:a16="http://schemas.microsoft.com/office/drawing/2014/main" id="{FBA70F77-0666-4159-873A-5FDDF67392C2}"/>
              </a:ext>
            </a:extLst>
          </p:cNvPr>
          <p:cNvSpPr>
            <a:spLocks noGrp="1"/>
          </p:cNvSpPr>
          <p:nvPr>
            <p:ph type="title"/>
          </p:nvPr>
        </p:nvSpPr>
        <p:spPr>
          <a:xfrm>
            <a:off x="838200" y="0"/>
            <a:ext cx="10515600" cy="1325563"/>
          </a:xfrm>
        </p:spPr>
        <p:txBody>
          <a:bodyPr/>
          <a:lstStyle/>
          <a:p>
            <a:r>
              <a:rPr lang="en-US" dirty="0"/>
              <a:t>Choosing a bin width</a:t>
            </a:r>
          </a:p>
        </p:txBody>
      </p:sp>
      <p:sp>
        <p:nvSpPr>
          <p:cNvPr id="5" name="TextBox 4">
            <a:extLst>
              <a:ext uri="{FF2B5EF4-FFF2-40B4-BE49-F238E27FC236}">
                <a16:creationId xmlns:a16="http://schemas.microsoft.com/office/drawing/2014/main" id="{AB324704-BA2E-4979-9D4D-0EFAE6CAF20F}"/>
              </a:ext>
            </a:extLst>
          </p:cNvPr>
          <p:cNvSpPr txBox="1"/>
          <p:nvPr/>
        </p:nvSpPr>
        <p:spPr>
          <a:xfrm>
            <a:off x="253180" y="2149543"/>
            <a:ext cx="2996647" cy="1938992"/>
          </a:xfrm>
          <a:prstGeom prst="rect">
            <a:avLst/>
          </a:prstGeom>
          <a:noFill/>
        </p:spPr>
        <p:txBody>
          <a:bodyPr wrap="square" rtlCol="0">
            <a:spAutoFit/>
          </a:bodyPr>
          <a:lstStyle/>
          <a:p>
            <a:r>
              <a:rPr lang="en-US" sz="2400" dirty="0"/>
              <a:t>With wider bins…</a:t>
            </a:r>
          </a:p>
          <a:p>
            <a:pPr marL="342900" indent="-342900">
              <a:buFont typeface="Arial" panose="020B0604020202020204" pitchFamily="34" charset="0"/>
              <a:buChar char="•"/>
            </a:pPr>
            <a:r>
              <a:rPr lang="en-US" sz="2400" dirty="0"/>
              <a:t>broader patterns</a:t>
            </a:r>
          </a:p>
          <a:p>
            <a:pPr marL="342900" indent="-342900">
              <a:buFont typeface="Arial" panose="020B0604020202020204" pitchFamily="34" charset="0"/>
              <a:buChar char="•"/>
            </a:pPr>
            <a:r>
              <a:rPr lang="en-US" sz="2400" dirty="0"/>
              <a:t>diluted noise</a:t>
            </a:r>
          </a:p>
          <a:p>
            <a:pPr marL="342900" indent="-342900">
              <a:buFont typeface="Arial" panose="020B0604020202020204" pitchFamily="34" charset="0"/>
              <a:buChar char="•"/>
            </a:pPr>
            <a:r>
              <a:rPr lang="en-US" sz="2400" dirty="0"/>
              <a:t>lose patterns in small intervals</a:t>
            </a:r>
          </a:p>
        </p:txBody>
      </p:sp>
    </p:spTree>
    <p:extLst>
      <p:ext uri="{BB962C8B-B14F-4D97-AF65-F5344CB8AC3E}">
        <p14:creationId xmlns:p14="http://schemas.microsoft.com/office/powerpoint/2010/main" val="1255106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0320" y="4208631"/>
            <a:ext cx="9966959" cy="2179462"/>
          </a:xfrm>
        </p:spPr>
        <p:txBody>
          <a:bodyPr>
            <a:normAutofit/>
          </a:bodyPr>
          <a:lstStyle/>
          <a:p>
            <a:r>
              <a:rPr lang="en-US" sz="2400" dirty="0"/>
              <a:t>We want to use too wide a bin width (i.e., less sensitive a bin width)</a:t>
            </a:r>
          </a:p>
          <a:p>
            <a:r>
              <a:rPr lang="en-US" sz="2400" dirty="0"/>
              <a:t>You don’t have to remember these, because they are provided (e. g., </a:t>
            </a:r>
            <a:r>
              <a:rPr lang="en-US" sz="2400" dirty="0" err="1"/>
              <a:t>n.bins</a:t>
            </a:r>
            <a:r>
              <a:rPr lang="en-US" sz="2400" dirty="0"/>
              <a:t>(x, rule=c("</a:t>
            </a:r>
            <a:r>
              <a:rPr lang="en-US" sz="2400" dirty="0" err="1"/>
              <a:t>freedman.diaconis</a:t>
            </a:r>
            <a:r>
              <a:rPr lang="en-US" sz="2400" dirty="0"/>
              <a:t>", "</a:t>
            </a:r>
            <a:r>
              <a:rPr lang="en-US" sz="2400" dirty="0" err="1"/>
              <a:t>sturges</a:t>
            </a:r>
            <a:r>
              <a:rPr lang="en-US" sz="2400" dirty="0"/>
              <a:t>", "</a:t>
            </a:r>
            <a:r>
              <a:rPr lang="en-US" sz="2400" dirty="0" err="1"/>
              <a:t>scott</a:t>
            </a:r>
            <a:r>
              <a:rPr lang="en-US" sz="2400" dirty="0"/>
              <a:t>", "simple") in R) </a:t>
            </a:r>
          </a:p>
          <a:p>
            <a:r>
              <a:rPr lang="en-US" sz="2400" dirty="0"/>
              <a:t>I prefer to test and see by myself to make it </a:t>
            </a:r>
            <a:r>
              <a:rPr lang="en-US" sz="2400" dirty="0">
                <a:solidFill>
                  <a:srgbClr val="FF0000"/>
                </a:solidFill>
              </a:rPr>
              <a:t>informative</a:t>
            </a:r>
          </a:p>
          <a:p>
            <a:pPr marL="0" indent="0">
              <a:buNone/>
            </a:pPr>
            <a:endParaRPr lang="en-US" dirty="0"/>
          </a:p>
        </p:txBody>
      </p:sp>
      <p:pic>
        <p:nvPicPr>
          <p:cNvPr id="9" name="Picture 8"/>
          <p:cNvPicPr>
            <a:picLocks noChangeAspect="1"/>
          </p:cNvPicPr>
          <p:nvPr/>
        </p:nvPicPr>
        <p:blipFill>
          <a:blip r:embed="rId2"/>
          <a:stretch>
            <a:fillRect/>
          </a:stretch>
        </p:blipFill>
        <p:spPr>
          <a:xfrm>
            <a:off x="5897655" y="2464874"/>
            <a:ext cx="2711589" cy="1505027"/>
          </a:xfrm>
          <a:prstGeom prst="rect">
            <a:avLst/>
          </a:prstGeom>
        </p:spPr>
      </p:pic>
      <p:pic>
        <p:nvPicPr>
          <p:cNvPr id="11" name="Picture 10"/>
          <p:cNvPicPr>
            <a:picLocks noChangeAspect="1"/>
          </p:cNvPicPr>
          <p:nvPr/>
        </p:nvPicPr>
        <p:blipFill>
          <a:blip r:embed="rId3"/>
          <a:stretch>
            <a:fillRect/>
          </a:stretch>
        </p:blipFill>
        <p:spPr>
          <a:xfrm>
            <a:off x="3075157" y="2541353"/>
            <a:ext cx="1940181" cy="1227963"/>
          </a:xfrm>
          <a:prstGeom prst="rect">
            <a:avLst/>
          </a:prstGeom>
        </p:spPr>
      </p:pic>
      <p:sp>
        <p:nvSpPr>
          <p:cNvPr id="12" name="Rectangle 11"/>
          <p:cNvSpPr/>
          <p:nvPr/>
        </p:nvSpPr>
        <p:spPr>
          <a:xfrm>
            <a:off x="3148488" y="1738343"/>
            <a:ext cx="2035622" cy="830997"/>
          </a:xfrm>
          <a:prstGeom prst="rect">
            <a:avLst/>
          </a:prstGeom>
        </p:spPr>
        <p:txBody>
          <a:bodyPr wrap="none">
            <a:spAutoFit/>
          </a:bodyPr>
          <a:lstStyle/>
          <a:p>
            <a:r>
              <a:rPr lang="en-US" sz="2400"/>
              <a:t>Scott's normal </a:t>
            </a:r>
          </a:p>
          <a:p>
            <a:r>
              <a:rPr lang="en-US" sz="2400"/>
              <a:t>reference rule</a:t>
            </a:r>
          </a:p>
        </p:txBody>
      </p:sp>
      <p:sp>
        <p:nvSpPr>
          <p:cNvPr id="13" name="Rectangle 12"/>
          <p:cNvSpPr/>
          <p:nvPr/>
        </p:nvSpPr>
        <p:spPr>
          <a:xfrm>
            <a:off x="5659850" y="1764480"/>
            <a:ext cx="3550780" cy="461665"/>
          </a:xfrm>
          <a:prstGeom prst="rect">
            <a:avLst/>
          </a:prstGeom>
        </p:spPr>
        <p:txBody>
          <a:bodyPr wrap="none">
            <a:spAutoFit/>
          </a:bodyPr>
          <a:lstStyle/>
          <a:p>
            <a:r>
              <a:rPr lang="en-US" sz="2400"/>
              <a:t>Freedman-Diaconis’ choice</a:t>
            </a:r>
          </a:p>
        </p:txBody>
      </p:sp>
      <p:sp>
        <p:nvSpPr>
          <p:cNvPr id="15" name="Title 1">
            <a:extLst>
              <a:ext uri="{FF2B5EF4-FFF2-40B4-BE49-F238E27FC236}">
                <a16:creationId xmlns:a16="http://schemas.microsoft.com/office/drawing/2014/main" id="{CD6F2E82-6490-42E7-A5C1-DA11269D1DDA}"/>
              </a:ext>
            </a:extLst>
          </p:cNvPr>
          <p:cNvSpPr>
            <a:spLocks noGrp="1"/>
          </p:cNvSpPr>
          <p:nvPr>
            <p:ph type="title"/>
          </p:nvPr>
        </p:nvSpPr>
        <p:spPr>
          <a:xfrm>
            <a:off x="0" y="-43542"/>
            <a:ext cx="12192000" cy="1325563"/>
          </a:xfrm>
        </p:spPr>
        <p:txBody>
          <a:bodyPr/>
          <a:lstStyle/>
          <a:p>
            <a:r>
              <a:rPr lang="en-US" dirty="0"/>
              <a:t>Bin width </a:t>
            </a:r>
            <a:r>
              <a:rPr lang="en-US" i="1" dirty="0"/>
              <a:t>can</a:t>
            </a:r>
            <a:r>
              <a:rPr lang="en-US" dirty="0"/>
              <a:t> be determined based on formulas</a:t>
            </a:r>
          </a:p>
        </p:txBody>
      </p:sp>
    </p:spTree>
    <p:extLst>
      <p:ext uri="{BB962C8B-B14F-4D97-AF65-F5344CB8AC3E}">
        <p14:creationId xmlns:p14="http://schemas.microsoft.com/office/powerpoint/2010/main" val="693882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12037-4116-47C6-98E7-BA088D9E4117}"/>
              </a:ext>
            </a:extLst>
          </p:cNvPr>
          <p:cNvSpPr>
            <a:spLocks noGrp="1"/>
          </p:cNvSpPr>
          <p:nvPr>
            <p:ph type="title"/>
          </p:nvPr>
        </p:nvSpPr>
        <p:spPr>
          <a:xfrm>
            <a:off x="0" y="2228"/>
            <a:ext cx="12192000" cy="1325563"/>
          </a:xfrm>
        </p:spPr>
        <p:txBody>
          <a:bodyPr/>
          <a:lstStyle/>
          <a:p>
            <a:r>
              <a:rPr lang="en-US" dirty="0"/>
              <a:t>Axes should be appropriate</a:t>
            </a:r>
          </a:p>
        </p:txBody>
      </p:sp>
      <p:sp>
        <p:nvSpPr>
          <p:cNvPr id="9" name="Rectangle 8">
            <a:extLst>
              <a:ext uri="{FF2B5EF4-FFF2-40B4-BE49-F238E27FC236}">
                <a16:creationId xmlns:a16="http://schemas.microsoft.com/office/drawing/2014/main" id="{EF38A916-D17B-4172-90C5-DC77DC863279}"/>
              </a:ext>
            </a:extLst>
          </p:cNvPr>
          <p:cNvSpPr/>
          <p:nvPr/>
        </p:nvSpPr>
        <p:spPr>
          <a:xfrm>
            <a:off x="7994386" y="5169690"/>
            <a:ext cx="849121" cy="522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26FED9-6284-4264-9BB5-6D7E5062A7B5}"/>
              </a:ext>
            </a:extLst>
          </p:cNvPr>
          <p:cNvSpPr/>
          <p:nvPr/>
        </p:nvSpPr>
        <p:spPr>
          <a:xfrm>
            <a:off x="8697733" y="1962428"/>
            <a:ext cx="291548" cy="2799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rot="16200000">
            <a:off x="4088197" y="3610868"/>
            <a:ext cx="1140926" cy="461665"/>
          </a:xfrm>
          <a:prstGeom prst="rect">
            <a:avLst/>
          </a:prstGeom>
          <a:noFill/>
        </p:spPr>
        <p:txBody>
          <a:bodyPr wrap="square" rtlCol="0">
            <a:spAutoFit/>
          </a:bodyPr>
          <a:lstStyle/>
          <a:p>
            <a:r>
              <a:rPr lang="en-US" sz="2400" dirty="0"/>
              <a:t># cases</a:t>
            </a:r>
          </a:p>
        </p:txBody>
      </p:sp>
      <p:sp>
        <p:nvSpPr>
          <p:cNvPr id="10" name="TextBox 9">
            <a:extLst>
              <a:ext uri="{FF2B5EF4-FFF2-40B4-BE49-F238E27FC236}">
                <a16:creationId xmlns:a16="http://schemas.microsoft.com/office/drawing/2014/main" id="{AB324704-BA2E-4979-9D4D-0EFAE6CAF20F}"/>
              </a:ext>
            </a:extLst>
          </p:cNvPr>
          <p:cNvSpPr txBox="1"/>
          <p:nvPr/>
        </p:nvSpPr>
        <p:spPr>
          <a:xfrm>
            <a:off x="312002" y="1556805"/>
            <a:ext cx="4521358"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E. g., this system produces values between 0 and 1  </a:t>
            </a:r>
          </a:p>
        </p:txBody>
      </p:sp>
      <p:pic>
        <p:nvPicPr>
          <p:cNvPr id="6" name="Picture 5"/>
          <p:cNvPicPr>
            <a:picLocks noChangeAspect="1"/>
          </p:cNvPicPr>
          <p:nvPr/>
        </p:nvPicPr>
        <p:blipFill>
          <a:blip r:embed="rId3"/>
          <a:stretch>
            <a:fillRect/>
          </a:stretch>
        </p:blipFill>
        <p:spPr>
          <a:xfrm>
            <a:off x="4833360" y="1412032"/>
            <a:ext cx="7219950" cy="4362450"/>
          </a:xfrm>
          <a:prstGeom prst="rect">
            <a:avLst/>
          </a:prstGeom>
        </p:spPr>
      </p:pic>
      <p:sp>
        <p:nvSpPr>
          <p:cNvPr id="12" name="TextBox 11"/>
          <p:cNvSpPr txBox="1"/>
          <p:nvPr/>
        </p:nvSpPr>
        <p:spPr>
          <a:xfrm>
            <a:off x="5607281" y="5692203"/>
            <a:ext cx="321571" cy="461665"/>
          </a:xfrm>
          <a:prstGeom prst="rect">
            <a:avLst/>
          </a:prstGeom>
          <a:noFill/>
        </p:spPr>
        <p:txBody>
          <a:bodyPr wrap="square" rtlCol="0">
            <a:spAutoFit/>
          </a:bodyPr>
          <a:lstStyle/>
          <a:p>
            <a:r>
              <a:rPr lang="en-US" sz="2400"/>
              <a:t>0</a:t>
            </a:r>
            <a:endParaRPr lang="en-US" sz="2400" dirty="0"/>
          </a:p>
        </p:txBody>
      </p:sp>
      <p:sp>
        <p:nvSpPr>
          <p:cNvPr id="13" name="TextBox 12"/>
          <p:cNvSpPr txBox="1"/>
          <p:nvPr/>
        </p:nvSpPr>
        <p:spPr>
          <a:xfrm>
            <a:off x="6537733" y="5692203"/>
            <a:ext cx="582930" cy="461665"/>
          </a:xfrm>
          <a:prstGeom prst="rect">
            <a:avLst/>
          </a:prstGeom>
          <a:noFill/>
        </p:spPr>
        <p:txBody>
          <a:bodyPr wrap="square" rtlCol="0">
            <a:spAutoFit/>
          </a:bodyPr>
          <a:lstStyle/>
          <a:p>
            <a:r>
              <a:rPr lang="en-US" sz="2400"/>
              <a:t>0.2</a:t>
            </a:r>
            <a:endParaRPr lang="en-US" sz="2400" dirty="0"/>
          </a:p>
        </p:txBody>
      </p:sp>
      <p:sp>
        <p:nvSpPr>
          <p:cNvPr id="15" name="TextBox 14"/>
          <p:cNvSpPr txBox="1"/>
          <p:nvPr/>
        </p:nvSpPr>
        <p:spPr>
          <a:xfrm>
            <a:off x="7729544" y="5692203"/>
            <a:ext cx="582930" cy="461665"/>
          </a:xfrm>
          <a:prstGeom prst="rect">
            <a:avLst/>
          </a:prstGeom>
          <a:noFill/>
        </p:spPr>
        <p:txBody>
          <a:bodyPr wrap="square" rtlCol="0">
            <a:spAutoFit/>
          </a:bodyPr>
          <a:lstStyle/>
          <a:p>
            <a:r>
              <a:rPr lang="en-US" sz="2400"/>
              <a:t>0.4</a:t>
            </a:r>
            <a:endParaRPr lang="en-US" sz="2400" dirty="0"/>
          </a:p>
        </p:txBody>
      </p:sp>
      <p:sp>
        <p:nvSpPr>
          <p:cNvPr id="16" name="TextBox 15"/>
          <p:cNvSpPr txBox="1"/>
          <p:nvPr/>
        </p:nvSpPr>
        <p:spPr>
          <a:xfrm>
            <a:off x="8921355" y="5692203"/>
            <a:ext cx="578228" cy="461665"/>
          </a:xfrm>
          <a:prstGeom prst="rect">
            <a:avLst/>
          </a:prstGeom>
          <a:noFill/>
        </p:spPr>
        <p:txBody>
          <a:bodyPr wrap="square" rtlCol="0">
            <a:spAutoFit/>
          </a:bodyPr>
          <a:lstStyle/>
          <a:p>
            <a:r>
              <a:rPr lang="en-US" sz="2400"/>
              <a:t>0.6</a:t>
            </a:r>
            <a:endParaRPr lang="en-US" sz="2400" dirty="0"/>
          </a:p>
        </p:txBody>
      </p:sp>
      <p:sp>
        <p:nvSpPr>
          <p:cNvPr id="17" name="TextBox 16"/>
          <p:cNvSpPr txBox="1"/>
          <p:nvPr/>
        </p:nvSpPr>
        <p:spPr>
          <a:xfrm>
            <a:off x="10108464" y="5692203"/>
            <a:ext cx="643595" cy="461665"/>
          </a:xfrm>
          <a:prstGeom prst="rect">
            <a:avLst/>
          </a:prstGeom>
          <a:noFill/>
        </p:spPr>
        <p:txBody>
          <a:bodyPr wrap="square" rtlCol="0">
            <a:spAutoFit/>
          </a:bodyPr>
          <a:lstStyle/>
          <a:p>
            <a:r>
              <a:rPr lang="en-US" sz="2400"/>
              <a:t>0.8</a:t>
            </a:r>
            <a:endParaRPr lang="en-US" sz="2400" dirty="0"/>
          </a:p>
        </p:txBody>
      </p:sp>
      <p:sp>
        <p:nvSpPr>
          <p:cNvPr id="18" name="TextBox 17"/>
          <p:cNvSpPr txBox="1"/>
          <p:nvPr/>
        </p:nvSpPr>
        <p:spPr>
          <a:xfrm>
            <a:off x="11360938" y="5692203"/>
            <a:ext cx="643595" cy="461665"/>
          </a:xfrm>
          <a:prstGeom prst="rect">
            <a:avLst/>
          </a:prstGeom>
          <a:noFill/>
        </p:spPr>
        <p:txBody>
          <a:bodyPr wrap="square" rtlCol="0">
            <a:spAutoFit/>
          </a:bodyPr>
          <a:lstStyle/>
          <a:p>
            <a:r>
              <a:rPr lang="en-US" sz="2400"/>
              <a:t>1.0</a:t>
            </a:r>
            <a:endParaRPr lang="en-US" sz="2400" dirty="0"/>
          </a:p>
        </p:txBody>
      </p:sp>
    </p:spTree>
    <p:extLst>
      <p:ext uri="{BB962C8B-B14F-4D97-AF65-F5344CB8AC3E}">
        <p14:creationId xmlns:p14="http://schemas.microsoft.com/office/powerpoint/2010/main" val="292200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12037-4116-47C6-98E7-BA088D9E4117}"/>
              </a:ext>
            </a:extLst>
          </p:cNvPr>
          <p:cNvSpPr>
            <a:spLocks noGrp="1"/>
          </p:cNvSpPr>
          <p:nvPr>
            <p:ph type="title"/>
          </p:nvPr>
        </p:nvSpPr>
        <p:spPr>
          <a:xfrm>
            <a:off x="0" y="2228"/>
            <a:ext cx="12192000" cy="1325563"/>
          </a:xfrm>
        </p:spPr>
        <p:txBody>
          <a:bodyPr/>
          <a:lstStyle/>
          <a:p>
            <a:r>
              <a:rPr lang="en-US" dirty="0"/>
              <a:t>Axes should conform to the range of the variable</a:t>
            </a:r>
          </a:p>
        </p:txBody>
      </p:sp>
      <p:sp>
        <p:nvSpPr>
          <p:cNvPr id="11" name="Rectangle 10">
            <a:extLst>
              <a:ext uri="{FF2B5EF4-FFF2-40B4-BE49-F238E27FC236}">
                <a16:creationId xmlns:a16="http://schemas.microsoft.com/office/drawing/2014/main" id="{DE26FED9-6284-4264-9BB5-6D7E5062A7B5}"/>
              </a:ext>
            </a:extLst>
          </p:cNvPr>
          <p:cNvSpPr/>
          <p:nvPr/>
        </p:nvSpPr>
        <p:spPr>
          <a:xfrm>
            <a:off x="8697733" y="1962428"/>
            <a:ext cx="291548" cy="2799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rot="16200000">
            <a:off x="4218630" y="3765531"/>
            <a:ext cx="1140926" cy="461665"/>
          </a:xfrm>
          <a:prstGeom prst="rect">
            <a:avLst/>
          </a:prstGeom>
          <a:noFill/>
        </p:spPr>
        <p:txBody>
          <a:bodyPr wrap="square" rtlCol="0">
            <a:spAutoFit/>
          </a:bodyPr>
          <a:lstStyle/>
          <a:p>
            <a:r>
              <a:rPr lang="en-US" sz="2400" dirty="0"/>
              <a:t># cases</a:t>
            </a:r>
          </a:p>
        </p:txBody>
      </p:sp>
      <p:sp>
        <p:nvSpPr>
          <p:cNvPr id="12" name="TextBox 11"/>
          <p:cNvSpPr txBox="1"/>
          <p:nvPr/>
        </p:nvSpPr>
        <p:spPr>
          <a:xfrm>
            <a:off x="5504701" y="5768225"/>
            <a:ext cx="321571" cy="461665"/>
          </a:xfrm>
          <a:prstGeom prst="rect">
            <a:avLst/>
          </a:prstGeom>
          <a:noFill/>
        </p:spPr>
        <p:txBody>
          <a:bodyPr wrap="square" rtlCol="0">
            <a:spAutoFit/>
          </a:bodyPr>
          <a:lstStyle/>
          <a:p>
            <a:r>
              <a:rPr lang="en-US" sz="2400"/>
              <a:t>0</a:t>
            </a:r>
            <a:endParaRPr lang="en-US" sz="2400" dirty="0"/>
          </a:p>
        </p:txBody>
      </p:sp>
      <p:sp>
        <p:nvSpPr>
          <p:cNvPr id="13" name="TextBox 12"/>
          <p:cNvSpPr txBox="1"/>
          <p:nvPr/>
        </p:nvSpPr>
        <p:spPr>
          <a:xfrm>
            <a:off x="6405841" y="5768225"/>
            <a:ext cx="582930" cy="461665"/>
          </a:xfrm>
          <a:prstGeom prst="rect">
            <a:avLst/>
          </a:prstGeom>
          <a:noFill/>
        </p:spPr>
        <p:txBody>
          <a:bodyPr wrap="square" rtlCol="0">
            <a:spAutoFit/>
          </a:bodyPr>
          <a:lstStyle/>
          <a:p>
            <a:r>
              <a:rPr lang="en-US" sz="2400"/>
              <a:t>0.2</a:t>
            </a:r>
            <a:endParaRPr lang="en-US" sz="2400" dirty="0"/>
          </a:p>
        </p:txBody>
      </p:sp>
      <p:sp>
        <p:nvSpPr>
          <p:cNvPr id="15" name="TextBox 14"/>
          <p:cNvSpPr txBox="1"/>
          <p:nvPr/>
        </p:nvSpPr>
        <p:spPr>
          <a:xfrm>
            <a:off x="7411028" y="5768225"/>
            <a:ext cx="582930" cy="461665"/>
          </a:xfrm>
          <a:prstGeom prst="rect">
            <a:avLst/>
          </a:prstGeom>
          <a:noFill/>
        </p:spPr>
        <p:txBody>
          <a:bodyPr wrap="square" rtlCol="0">
            <a:spAutoFit/>
          </a:bodyPr>
          <a:lstStyle/>
          <a:p>
            <a:r>
              <a:rPr lang="en-US" sz="2400"/>
              <a:t>0.4</a:t>
            </a:r>
            <a:endParaRPr lang="en-US" sz="2400" dirty="0"/>
          </a:p>
        </p:txBody>
      </p:sp>
      <p:sp>
        <p:nvSpPr>
          <p:cNvPr id="16" name="TextBox 15"/>
          <p:cNvSpPr txBox="1"/>
          <p:nvPr/>
        </p:nvSpPr>
        <p:spPr>
          <a:xfrm>
            <a:off x="8416215" y="5768225"/>
            <a:ext cx="578228" cy="461665"/>
          </a:xfrm>
          <a:prstGeom prst="rect">
            <a:avLst/>
          </a:prstGeom>
          <a:noFill/>
        </p:spPr>
        <p:txBody>
          <a:bodyPr wrap="square" rtlCol="0">
            <a:spAutoFit/>
          </a:bodyPr>
          <a:lstStyle/>
          <a:p>
            <a:r>
              <a:rPr lang="en-US" sz="2400"/>
              <a:t>0.6</a:t>
            </a:r>
            <a:endParaRPr lang="en-US" sz="2400" dirty="0"/>
          </a:p>
        </p:txBody>
      </p:sp>
      <p:sp>
        <p:nvSpPr>
          <p:cNvPr id="17" name="TextBox 16"/>
          <p:cNvSpPr txBox="1"/>
          <p:nvPr/>
        </p:nvSpPr>
        <p:spPr>
          <a:xfrm>
            <a:off x="9416700" y="5768225"/>
            <a:ext cx="643595" cy="461665"/>
          </a:xfrm>
          <a:prstGeom prst="rect">
            <a:avLst/>
          </a:prstGeom>
          <a:noFill/>
        </p:spPr>
        <p:txBody>
          <a:bodyPr wrap="square" rtlCol="0">
            <a:spAutoFit/>
          </a:bodyPr>
          <a:lstStyle/>
          <a:p>
            <a:r>
              <a:rPr lang="en-US" sz="2400"/>
              <a:t>0.8</a:t>
            </a:r>
            <a:endParaRPr lang="en-US" sz="2400" dirty="0"/>
          </a:p>
        </p:txBody>
      </p:sp>
      <p:sp>
        <p:nvSpPr>
          <p:cNvPr id="18" name="TextBox 17"/>
          <p:cNvSpPr txBox="1"/>
          <p:nvPr/>
        </p:nvSpPr>
        <p:spPr>
          <a:xfrm>
            <a:off x="10482552" y="5768225"/>
            <a:ext cx="643595" cy="461665"/>
          </a:xfrm>
          <a:prstGeom prst="rect">
            <a:avLst/>
          </a:prstGeom>
          <a:noFill/>
        </p:spPr>
        <p:txBody>
          <a:bodyPr wrap="square" rtlCol="0">
            <a:spAutoFit/>
          </a:bodyPr>
          <a:lstStyle/>
          <a:p>
            <a:r>
              <a:rPr lang="en-US" sz="2400"/>
              <a:t>1.0</a:t>
            </a:r>
            <a:endParaRPr lang="en-US" sz="2400" dirty="0"/>
          </a:p>
        </p:txBody>
      </p:sp>
      <p:sp>
        <p:nvSpPr>
          <p:cNvPr id="19" name="TextBox 18"/>
          <p:cNvSpPr txBox="1"/>
          <p:nvPr/>
        </p:nvSpPr>
        <p:spPr>
          <a:xfrm>
            <a:off x="11548405" y="5768225"/>
            <a:ext cx="643595" cy="461665"/>
          </a:xfrm>
          <a:prstGeom prst="rect">
            <a:avLst/>
          </a:prstGeom>
          <a:noFill/>
        </p:spPr>
        <p:txBody>
          <a:bodyPr wrap="square" rtlCol="0">
            <a:spAutoFit/>
          </a:bodyPr>
          <a:lstStyle/>
          <a:p>
            <a:r>
              <a:rPr lang="en-US" sz="2400"/>
              <a:t>1.2</a:t>
            </a:r>
            <a:endParaRPr lang="en-US" sz="2400" dirty="0"/>
          </a:p>
        </p:txBody>
      </p:sp>
      <p:pic>
        <p:nvPicPr>
          <p:cNvPr id="4" name="Picture 3"/>
          <p:cNvPicPr>
            <a:picLocks noChangeAspect="1"/>
          </p:cNvPicPr>
          <p:nvPr/>
        </p:nvPicPr>
        <p:blipFill>
          <a:blip r:embed="rId3"/>
          <a:stretch>
            <a:fillRect/>
          </a:stretch>
        </p:blipFill>
        <p:spPr>
          <a:xfrm>
            <a:off x="4923264" y="1472450"/>
            <a:ext cx="7743825" cy="4295775"/>
          </a:xfrm>
          <a:prstGeom prst="rect">
            <a:avLst/>
          </a:prstGeom>
        </p:spPr>
      </p:pic>
      <p:sp>
        <p:nvSpPr>
          <p:cNvPr id="21" name="TextBox 20">
            <a:extLst>
              <a:ext uri="{FF2B5EF4-FFF2-40B4-BE49-F238E27FC236}">
                <a16:creationId xmlns:a16="http://schemas.microsoft.com/office/drawing/2014/main" id="{9539176F-DA9B-4008-B96A-7C923C2681E8}"/>
              </a:ext>
            </a:extLst>
          </p:cNvPr>
          <p:cNvSpPr txBox="1"/>
          <p:nvPr/>
        </p:nvSpPr>
        <p:spPr>
          <a:xfrm>
            <a:off x="76793" y="1569162"/>
            <a:ext cx="4521358"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This system apparently produces (could produce?) values between 0 and 1.2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 are the values between 1 and 1.2 missing?</a:t>
            </a:r>
          </a:p>
        </p:txBody>
      </p:sp>
    </p:spTree>
    <p:extLst>
      <p:ext uri="{BB962C8B-B14F-4D97-AF65-F5344CB8AC3E}">
        <p14:creationId xmlns:p14="http://schemas.microsoft.com/office/powerpoint/2010/main" val="2377736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a:t>The distribution of 2+ variables</a:t>
            </a:r>
          </a:p>
        </p:txBody>
      </p:sp>
      <p:graphicFrame>
        <p:nvGraphicFramePr>
          <p:cNvPr id="4" name="Table 3"/>
          <p:cNvGraphicFramePr>
            <a:graphicFrameLocks noGrp="1"/>
          </p:cNvGraphicFramePr>
          <p:nvPr/>
        </p:nvGraphicFramePr>
        <p:xfrm>
          <a:off x="5930999" y="1209766"/>
          <a:ext cx="3837742" cy="4931498"/>
        </p:xfrm>
        <a:graphic>
          <a:graphicData uri="http://schemas.openxmlformats.org/drawingml/2006/table">
            <a:tbl>
              <a:tblPr/>
              <a:tblGrid>
                <a:gridCol w="1293461">
                  <a:extLst>
                    <a:ext uri="{9D8B030D-6E8A-4147-A177-3AD203B41FA5}">
                      <a16:colId xmlns:a16="http://schemas.microsoft.com/office/drawing/2014/main" val="3256234163"/>
                    </a:ext>
                  </a:extLst>
                </a:gridCol>
                <a:gridCol w="1293461">
                  <a:extLst>
                    <a:ext uri="{9D8B030D-6E8A-4147-A177-3AD203B41FA5}">
                      <a16:colId xmlns:a16="http://schemas.microsoft.com/office/drawing/2014/main" val="1246436496"/>
                    </a:ext>
                  </a:extLst>
                </a:gridCol>
                <a:gridCol w="1250820">
                  <a:extLst>
                    <a:ext uri="{9D8B030D-6E8A-4147-A177-3AD203B41FA5}">
                      <a16:colId xmlns:a16="http://schemas.microsoft.com/office/drawing/2014/main" val="2654393736"/>
                    </a:ext>
                  </a:extLst>
                </a:gridCol>
              </a:tblGrid>
              <a:tr h="189673">
                <a:tc>
                  <a:txBody>
                    <a:bodyPr/>
                    <a:lstStyle/>
                    <a:p>
                      <a:pPr algn="l" fontAlgn="b"/>
                      <a:r>
                        <a:rPr lang="en-US" sz="1000" b="0" i="0" u="none" strike="noStrike">
                          <a:solidFill>
                            <a:srgbClr val="000000"/>
                          </a:solidFill>
                          <a:effectLst/>
                          <a:latin typeface="Calibri" panose="020F0502020204030204" pitchFamily="34" charset="0"/>
                        </a:rPr>
                        <a:t>sample</a:t>
                      </a:r>
                    </a:p>
                  </a:txBody>
                  <a:tcPr marL="5771" marR="5771" marT="5771"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TCGA-AR-A5QQ-01</a:t>
                      </a:r>
                    </a:p>
                  </a:txBody>
                  <a:tcPr marL="5771" marR="5771" marT="5771"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TCGA-BH-A0C7-01</a:t>
                      </a:r>
                    </a:p>
                  </a:txBody>
                  <a:tcPr marL="5771" marR="5771" marT="5771"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6876024"/>
                  </a:ext>
                </a:extLst>
              </a:tr>
              <a:tr h="189673">
                <a:tc>
                  <a:txBody>
                    <a:bodyPr/>
                    <a:lstStyle/>
                    <a:p>
                      <a:pPr algn="l" fontAlgn="b"/>
                      <a:r>
                        <a:rPr lang="en-US" sz="1000" b="0" i="0" u="none" strike="noStrike">
                          <a:solidFill>
                            <a:srgbClr val="000000"/>
                          </a:solidFill>
                          <a:effectLst/>
                          <a:latin typeface="Calibri" panose="020F0502020204030204" pitchFamily="34" charset="0"/>
                        </a:rPr>
                        <a:t>ARHGEF10L</a:t>
                      </a:r>
                    </a:p>
                  </a:txBody>
                  <a:tcPr marL="5771" marR="5771" marT="5771"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1000" b="0" i="0" u="none" strike="noStrike">
                          <a:solidFill>
                            <a:srgbClr val="000000"/>
                          </a:solidFill>
                          <a:effectLst/>
                          <a:latin typeface="Calibri" panose="020F0502020204030204" pitchFamily="34" charset="0"/>
                        </a:rPr>
                        <a:t>9.5074</a:t>
                      </a:r>
                    </a:p>
                  </a:txBody>
                  <a:tcPr marL="5771" marR="5771" marT="5771"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1000" b="0" i="0" u="none" strike="noStrike">
                          <a:solidFill>
                            <a:srgbClr val="000000"/>
                          </a:solidFill>
                          <a:effectLst/>
                          <a:latin typeface="Calibri" panose="020F0502020204030204" pitchFamily="34" charset="0"/>
                        </a:rPr>
                        <a:t>10.0931</a:t>
                      </a:r>
                    </a:p>
                  </a:txBody>
                  <a:tcPr marL="5771" marR="5771" marT="5771"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526952146"/>
                  </a:ext>
                </a:extLst>
              </a:tr>
              <a:tr h="189673">
                <a:tc>
                  <a:txBody>
                    <a:bodyPr/>
                    <a:lstStyle/>
                    <a:p>
                      <a:pPr algn="l" fontAlgn="b"/>
                      <a:r>
                        <a:rPr lang="en-US" sz="1000" b="0" i="0" u="none" strike="noStrike">
                          <a:solidFill>
                            <a:srgbClr val="000000"/>
                          </a:solidFill>
                          <a:effectLst/>
                          <a:latin typeface="Calibri" panose="020F0502020204030204" pitchFamily="34" charset="0"/>
                        </a:rPr>
                        <a:t>HIF3A</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1.5787</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3.609</a:t>
                      </a:r>
                    </a:p>
                  </a:txBody>
                  <a:tcPr marL="5771" marR="5771" marT="5771" marB="0" anchor="b">
                    <a:lnL>
                      <a:noFill/>
                    </a:lnL>
                    <a:lnR>
                      <a:noFill/>
                    </a:lnR>
                    <a:lnT>
                      <a:noFill/>
                    </a:lnT>
                    <a:lnB>
                      <a:noFill/>
                    </a:lnB>
                  </a:tcPr>
                </a:tc>
                <a:extLst>
                  <a:ext uri="{0D108BD9-81ED-4DB2-BD59-A6C34878D82A}">
                    <a16:rowId xmlns:a16="http://schemas.microsoft.com/office/drawing/2014/main" val="2159099393"/>
                  </a:ext>
                </a:extLst>
              </a:tr>
              <a:tr h="189673">
                <a:tc>
                  <a:txBody>
                    <a:bodyPr/>
                    <a:lstStyle/>
                    <a:p>
                      <a:pPr algn="l" fontAlgn="b"/>
                      <a:r>
                        <a:rPr lang="en-US" sz="1000" b="0" i="0" u="none" strike="noStrike">
                          <a:solidFill>
                            <a:srgbClr val="000000"/>
                          </a:solidFill>
                          <a:effectLst/>
                          <a:latin typeface="Calibri" panose="020F0502020204030204" pitchFamily="34" charset="0"/>
                        </a:rPr>
                        <a:t>RNF17</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5771" marR="5771" marT="5771" marB="0" anchor="b">
                    <a:lnL>
                      <a:noFill/>
                    </a:lnL>
                    <a:lnR>
                      <a:noFill/>
                    </a:lnR>
                    <a:lnT>
                      <a:noFill/>
                    </a:lnT>
                    <a:lnB>
                      <a:noFill/>
                    </a:lnB>
                  </a:tcPr>
                </a:tc>
                <a:extLst>
                  <a:ext uri="{0D108BD9-81ED-4DB2-BD59-A6C34878D82A}">
                    <a16:rowId xmlns:a16="http://schemas.microsoft.com/office/drawing/2014/main" val="1878125077"/>
                  </a:ext>
                </a:extLst>
              </a:tr>
              <a:tr h="189673">
                <a:tc>
                  <a:txBody>
                    <a:bodyPr/>
                    <a:lstStyle/>
                    <a:p>
                      <a:pPr algn="l" fontAlgn="b"/>
                      <a:r>
                        <a:rPr lang="en-US" sz="1000" b="0" i="0" u="none" strike="noStrike">
                          <a:solidFill>
                            <a:srgbClr val="000000"/>
                          </a:solidFill>
                          <a:effectLst/>
                          <a:latin typeface="Calibri" panose="020F0502020204030204" pitchFamily="34" charset="0"/>
                        </a:rPr>
                        <a:t>RNF10</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11.3676</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11.382</a:t>
                      </a:r>
                    </a:p>
                  </a:txBody>
                  <a:tcPr marL="5771" marR="5771" marT="5771" marB="0" anchor="b">
                    <a:lnL>
                      <a:noFill/>
                    </a:lnL>
                    <a:lnR>
                      <a:noFill/>
                    </a:lnR>
                    <a:lnT>
                      <a:noFill/>
                    </a:lnT>
                    <a:lnB>
                      <a:noFill/>
                    </a:lnB>
                  </a:tcPr>
                </a:tc>
                <a:extLst>
                  <a:ext uri="{0D108BD9-81ED-4DB2-BD59-A6C34878D82A}">
                    <a16:rowId xmlns:a16="http://schemas.microsoft.com/office/drawing/2014/main" val="3643044566"/>
                  </a:ext>
                </a:extLst>
              </a:tr>
              <a:tr h="189673">
                <a:tc>
                  <a:txBody>
                    <a:bodyPr/>
                    <a:lstStyle/>
                    <a:p>
                      <a:pPr algn="l" fontAlgn="b"/>
                      <a:r>
                        <a:rPr lang="en-US" sz="1000" b="0" i="0" u="none" strike="noStrike">
                          <a:solidFill>
                            <a:srgbClr val="000000"/>
                          </a:solidFill>
                          <a:effectLst/>
                          <a:latin typeface="Calibri" panose="020F0502020204030204" pitchFamily="34" charset="0"/>
                        </a:rPr>
                        <a:t>RNF11</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11.1292</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10.7663</a:t>
                      </a:r>
                    </a:p>
                  </a:txBody>
                  <a:tcPr marL="5771" marR="5771" marT="5771" marB="0" anchor="b">
                    <a:lnL>
                      <a:noFill/>
                    </a:lnL>
                    <a:lnR>
                      <a:noFill/>
                    </a:lnR>
                    <a:lnT>
                      <a:noFill/>
                    </a:lnT>
                    <a:lnB>
                      <a:noFill/>
                    </a:lnB>
                  </a:tcPr>
                </a:tc>
                <a:extLst>
                  <a:ext uri="{0D108BD9-81ED-4DB2-BD59-A6C34878D82A}">
                    <a16:rowId xmlns:a16="http://schemas.microsoft.com/office/drawing/2014/main" val="3572991141"/>
                  </a:ext>
                </a:extLst>
              </a:tr>
              <a:tr h="189673">
                <a:tc>
                  <a:txBody>
                    <a:bodyPr/>
                    <a:lstStyle/>
                    <a:p>
                      <a:pPr algn="l" fontAlgn="b"/>
                      <a:r>
                        <a:rPr lang="en-US" sz="1000" b="0" i="0" u="none" strike="noStrike">
                          <a:solidFill>
                            <a:srgbClr val="000000"/>
                          </a:solidFill>
                          <a:effectLst/>
                          <a:latin typeface="Calibri" panose="020F0502020204030204" pitchFamily="34" charset="0"/>
                        </a:rPr>
                        <a:t>RNF13</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9.9722</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10.3366</a:t>
                      </a:r>
                    </a:p>
                  </a:txBody>
                  <a:tcPr marL="5771" marR="5771" marT="5771" marB="0" anchor="b">
                    <a:lnL>
                      <a:noFill/>
                    </a:lnL>
                    <a:lnR>
                      <a:noFill/>
                    </a:lnR>
                    <a:lnT>
                      <a:noFill/>
                    </a:lnT>
                    <a:lnB>
                      <a:noFill/>
                    </a:lnB>
                  </a:tcPr>
                </a:tc>
                <a:extLst>
                  <a:ext uri="{0D108BD9-81ED-4DB2-BD59-A6C34878D82A}">
                    <a16:rowId xmlns:a16="http://schemas.microsoft.com/office/drawing/2014/main" val="2062352036"/>
                  </a:ext>
                </a:extLst>
              </a:tr>
              <a:tr h="189673">
                <a:tc>
                  <a:txBody>
                    <a:bodyPr/>
                    <a:lstStyle/>
                    <a:p>
                      <a:pPr algn="l" fontAlgn="b"/>
                      <a:r>
                        <a:rPr lang="en-US" sz="1000" b="0" i="0" u="none" strike="noStrike">
                          <a:solidFill>
                            <a:srgbClr val="000000"/>
                          </a:solidFill>
                          <a:effectLst/>
                          <a:latin typeface="Calibri" panose="020F0502020204030204" pitchFamily="34" charset="0"/>
                        </a:rPr>
                        <a:t>GTF2IP1</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11.5966</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12.724</a:t>
                      </a:r>
                    </a:p>
                  </a:txBody>
                  <a:tcPr marL="5771" marR="5771" marT="5771" marB="0" anchor="b">
                    <a:lnL>
                      <a:noFill/>
                    </a:lnL>
                    <a:lnR>
                      <a:noFill/>
                    </a:lnR>
                    <a:lnT>
                      <a:noFill/>
                    </a:lnT>
                    <a:lnB>
                      <a:noFill/>
                    </a:lnB>
                  </a:tcPr>
                </a:tc>
                <a:extLst>
                  <a:ext uri="{0D108BD9-81ED-4DB2-BD59-A6C34878D82A}">
                    <a16:rowId xmlns:a16="http://schemas.microsoft.com/office/drawing/2014/main" val="3921405733"/>
                  </a:ext>
                </a:extLst>
              </a:tr>
              <a:tr h="189673">
                <a:tc>
                  <a:txBody>
                    <a:bodyPr/>
                    <a:lstStyle/>
                    <a:p>
                      <a:pPr algn="l" fontAlgn="b"/>
                      <a:r>
                        <a:rPr lang="en-US" sz="1000" b="0" i="0" u="none" strike="noStrike">
                          <a:solidFill>
                            <a:srgbClr val="000000"/>
                          </a:solidFill>
                          <a:effectLst/>
                          <a:latin typeface="Calibri" panose="020F0502020204030204" pitchFamily="34" charset="0"/>
                        </a:rPr>
                        <a:t>REM1</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3.2396</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2.2163</a:t>
                      </a:r>
                    </a:p>
                  </a:txBody>
                  <a:tcPr marL="5771" marR="5771" marT="5771" marB="0" anchor="b">
                    <a:lnL>
                      <a:noFill/>
                    </a:lnL>
                    <a:lnR>
                      <a:noFill/>
                    </a:lnR>
                    <a:lnT>
                      <a:noFill/>
                    </a:lnT>
                    <a:lnB>
                      <a:noFill/>
                    </a:lnB>
                  </a:tcPr>
                </a:tc>
                <a:extLst>
                  <a:ext uri="{0D108BD9-81ED-4DB2-BD59-A6C34878D82A}">
                    <a16:rowId xmlns:a16="http://schemas.microsoft.com/office/drawing/2014/main" val="4088091743"/>
                  </a:ext>
                </a:extLst>
              </a:tr>
              <a:tr h="189673">
                <a:tc>
                  <a:txBody>
                    <a:bodyPr/>
                    <a:lstStyle/>
                    <a:p>
                      <a:pPr algn="l" fontAlgn="b"/>
                      <a:r>
                        <a:rPr lang="en-US" sz="1000" b="0" i="0" u="none" strike="noStrike">
                          <a:solidFill>
                            <a:srgbClr val="000000"/>
                          </a:solidFill>
                          <a:effectLst/>
                          <a:latin typeface="Calibri" panose="020F0502020204030204" pitchFamily="34" charset="0"/>
                        </a:rPr>
                        <a:t>MTVR2</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0.334</a:t>
                      </a:r>
                    </a:p>
                  </a:txBody>
                  <a:tcPr marL="5771" marR="5771" marT="5771" marB="0" anchor="b">
                    <a:lnL>
                      <a:noFill/>
                    </a:lnL>
                    <a:lnR>
                      <a:noFill/>
                    </a:lnR>
                    <a:lnT>
                      <a:noFill/>
                    </a:lnT>
                    <a:lnB>
                      <a:noFill/>
                    </a:lnB>
                  </a:tcPr>
                </a:tc>
                <a:extLst>
                  <a:ext uri="{0D108BD9-81ED-4DB2-BD59-A6C34878D82A}">
                    <a16:rowId xmlns:a16="http://schemas.microsoft.com/office/drawing/2014/main" val="854384305"/>
                  </a:ext>
                </a:extLst>
              </a:tr>
              <a:tr h="189673">
                <a:tc>
                  <a:txBody>
                    <a:bodyPr/>
                    <a:lstStyle/>
                    <a:p>
                      <a:pPr algn="l" fontAlgn="b"/>
                      <a:r>
                        <a:rPr lang="en-US" sz="1000" b="0" i="0" u="none" strike="noStrike">
                          <a:solidFill>
                            <a:srgbClr val="000000"/>
                          </a:solidFill>
                          <a:effectLst/>
                          <a:latin typeface="Calibri" panose="020F0502020204030204" pitchFamily="34" charset="0"/>
                        </a:rPr>
                        <a:t>RTN4RL2</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3.5764</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5.091</a:t>
                      </a:r>
                    </a:p>
                  </a:txBody>
                  <a:tcPr marL="5771" marR="5771" marT="5771" marB="0" anchor="b">
                    <a:lnL>
                      <a:noFill/>
                    </a:lnL>
                    <a:lnR>
                      <a:noFill/>
                    </a:lnR>
                    <a:lnT>
                      <a:noFill/>
                    </a:lnT>
                    <a:lnB>
                      <a:noFill/>
                    </a:lnB>
                  </a:tcPr>
                </a:tc>
                <a:extLst>
                  <a:ext uri="{0D108BD9-81ED-4DB2-BD59-A6C34878D82A}">
                    <a16:rowId xmlns:a16="http://schemas.microsoft.com/office/drawing/2014/main" val="2457761244"/>
                  </a:ext>
                </a:extLst>
              </a:tr>
              <a:tr h="189673">
                <a:tc>
                  <a:txBody>
                    <a:bodyPr/>
                    <a:lstStyle/>
                    <a:p>
                      <a:pPr algn="l" fontAlgn="b"/>
                      <a:r>
                        <a:rPr lang="en-US" sz="1000" b="0" i="0" u="none" strike="noStrike">
                          <a:solidFill>
                            <a:srgbClr val="000000"/>
                          </a:solidFill>
                          <a:effectLst/>
                          <a:latin typeface="Calibri" panose="020F0502020204030204" pitchFamily="34" charset="0"/>
                        </a:rPr>
                        <a:t>C16orf13</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9.794</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8.6721</a:t>
                      </a:r>
                    </a:p>
                  </a:txBody>
                  <a:tcPr marL="5771" marR="5771" marT="5771" marB="0" anchor="b">
                    <a:lnL>
                      <a:noFill/>
                    </a:lnL>
                    <a:lnR>
                      <a:noFill/>
                    </a:lnR>
                    <a:lnT>
                      <a:noFill/>
                    </a:lnT>
                    <a:lnB>
                      <a:noFill/>
                    </a:lnB>
                  </a:tcPr>
                </a:tc>
                <a:extLst>
                  <a:ext uri="{0D108BD9-81ED-4DB2-BD59-A6C34878D82A}">
                    <a16:rowId xmlns:a16="http://schemas.microsoft.com/office/drawing/2014/main" val="829895695"/>
                  </a:ext>
                </a:extLst>
              </a:tr>
              <a:tr h="189673">
                <a:tc>
                  <a:txBody>
                    <a:bodyPr/>
                    <a:lstStyle/>
                    <a:p>
                      <a:pPr algn="l" fontAlgn="b"/>
                      <a:r>
                        <a:rPr lang="en-US" sz="1000" b="0" i="0" u="none" strike="noStrike">
                          <a:solidFill>
                            <a:srgbClr val="000000"/>
                          </a:solidFill>
                          <a:effectLst/>
                          <a:latin typeface="Calibri" panose="020F0502020204030204" pitchFamily="34" charset="0"/>
                        </a:rPr>
                        <a:t>C16orf11</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0.5819</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5771" marR="5771" marT="5771" marB="0" anchor="b">
                    <a:lnL>
                      <a:noFill/>
                    </a:lnL>
                    <a:lnR>
                      <a:noFill/>
                    </a:lnR>
                    <a:lnT>
                      <a:noFill/>
                    </a:lnT>
                    <a:lnB>
                      <a:noFill/>
                    </a:lnB>
                  </a:tcPr>
                </a:tc>
                <a:extLst>
                  <a:ext uri="{0D108BD9-81ED-4DB2-BD59-A6C34878D82A}">
                    <a16:rowId xmlns:a16="http://schemas.microsoft.com/office/drawing/2014/main" val="903542451"/>
                  </a:ext>
                </a:extLst>
              </a:tr>
              <a:tr h="189673">
                <a:tc>
                  <a:txBody>
                    <a:bodyPr/>
                    <a:lstStyle/>
                    <a:p>
                      <a:pPr algn="l" fontAlgn="b"/>
                      <a:r>
                        <a:rPr lang="en-US" sz="1000" b="0" i="0" u="none" strike="noStrike">
                          <a:solidFill>
                            <a:srgbClr val="000000"/>
                          </a:solidFill>
                          <a:effectLst/>
                          <a:latin typeface="Calibri" panose="020F0502020204030204" pitchFamily="34" charset="0"/>
                        </a:rPr>
                        <a:t>FGFR1OP2</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8.844</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8.6967</a:t>
                      </a:r>
                    </a:p>
                  </a:txBody>
                  <a:tcPr marL="5771" marR="5771" marT="5771" marB="0" anchor="b">
                    <a:lnL>
                      <a:noFill/>
                    </a:lnL>
                    <a:lnR>
                      <a:noFill/>
                    </a:lnR>
                    <a:lnT>
                      <a:noFill/>
                    </a:lnT>
                    <a:lnB>
                      <a:noFill/>
                    </a:lnB>
                  </a:tcPr>
                </a:tc>
                <a:extLst>
                  <a:ext uri="{0D108BD9-81ED-4DB2-BD59-A6C34878D82A}">
                    <a16:rowId xmlns:a16="http://schemas.microsoft.com/office/drawing/2014/main" val="4150789952"/>
                  </a:ext>
                </a:extLst>
              </a:tr>
              <a:tr h="189673">
                <a:tc>
                  <a:txBody>
                    <a:bodyPr/>
                    <a:lstStyle/>
                    <a:p>
                      <a:pPr algn="l" fontAlgn="b"/>
                      <a:r>
                        <a:rPr lang="en-US" sz="1000" b="0" i="0" u="none" strike="noStrike">
                          <a:solidFill>
                            <a:srgbClr val="000000"/>
                          </a:solidFill>
                          <a:effectLst/>
                          <a:latin typeface="Calibri" panose="020F0502020204030204" pitchFamily="34" charset="0"/>
                        </a:rPr>
                        <a:t>TSKS</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1.993</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0.605</a:t>
                      </a:r>
                    </a:p>
                  </a:txBody>
                  <a:tcPr marL="5771" marR="5771" marT="5771" marB="0" anchor="b">
                    <a:lnL>
                      <a:noFill/>
                    </a:lnL>
                    <a:lnR>
                      <a:noFill/>
                    </a:lnR>
                    <a:lnT>
                      <a:noFill/>
                    </a:lnT>
                    <a:lnB>
                      <a:noFill/>
                    </a:lnB>
                  </a:tcPr>
                </a:tc>
                <a:extLst>
                  <a:ext uri="{0D108BD9-81ED-4DB2-BD59-A6C34878D82A}">
                    <a16:rowId xmlns:a16="http://schemas.microsoft.com/office/drawing/2014/main" val="1181656661"/>
                  </a:ext>
                </a:extLst>
              </a:tr>
              <a:tr h="189673">
                <a:tc>
                  <a:txBody>
                    <a:bodyPr/>
                    <a:lstStyle/>
                    <a:p>
                      <a:pPr algn="l" fontAlgn="b"/>
                      <a:r>
                        <a:rPr lang="en-US" sz="1000" b="0" i="0" u="none" strike="noStrike">
                          <a:solidFill>
                            <a:srgbClr val="000000"/>
                          </a:solidFill>
                          <a:effectLst/>
                          <a:latin typeface="Calibri" panose="020F0502020204030204" pitchFamily="34" charset="0"/>
                        </a:rPr>
                        <a:t>ATRX</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9.4263</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10.7342</a:t>
                      </a:r>
                    </a:p>
                  </a:txBody>
                  <a:tcPr marL="5771" marR="5771" marT="5771" marB="0" anchor="b">
                    <a:lnL>
                      <a:noFill/>
                    </a:lnL>
                    <a:lnR>
                      <a:noFill/>
                    </a:lnR>
                    <a:lnT>
                      <a:noFill/>
                    </a:lnT>
                    <a:lnB>
                      <a:noFill/>
                    </a:lnB>
                  </a:tcPr>
                </a:tc>
                <a:extLst>
                  <a:ext uri="{0D108BD9-81ED-4DB2-BD59-A6C34878D82A}">
                    <a16:rowId xmlns:a16="http://schemas.microsoft.com/office/drawing/2014/main" val="2032887884"/>
                  </a:ext>
                </a:extLst>
              </a:tr>
              <a:tr h="189673">
                <a:tc>
                  <a:txBody>
                    <a:bodyPr/>
                    <a:lstStyle/>
                    <a:p>
                      <a:pPr algn="l" fontAlgn="b"/>
                      <a:r>
                        <a:rPr lang="en-US" sz="1000" b="0" i="0" u="none" strike="noStrike">
                          <a:solidFill>
                            <a:srgbClr val="000000"/>
                          </a:solidFill>
                          <a:effectLst/>
                          <a:latin typeface="Calibri" panose="020F0502020204030204" pitchFamily="34" charset="0"/>
                        </a:rPr>
                        <a:t>PMM2</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10.3735</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9.7939</a:t>
                      </a:r>
                    </a:p>
                  </a:txBody>
                  <a:tcPr marL="5771" marR="5771" marT="5771" marB="0" anchor="b">
                    <a:lnL>
                      <a:noFill/>
                    </a:lnL>
                    <a:lnR>
                      <a:noFill/>
                    </a:lnR>
                    <a:lnT>
                      <a:noFill/>
                    </a:lnT>
                    <a:lnB>
                      <a:noFill/>
                    </a:lnB>
                  </a:tcPr>
                </a:tc>
                <a:extLst>
                  <a:ext uri="{0D108BD9-81ED-4DB2-BD59-A6C34878D82A}">
                    <a16:rowId xmlns:a16="http://schemas.microsoft.com/office/drawing/2014/main" val="412910934"/>
                  </a:ext>
                </a:extLst>
              </a:tr>
              <a:tr h="189673">
                <a:tc>
                  <a:txBody>
                    <a:bodyPr/>
                    <a:lstStyle/>
                    <a:p>
                      <a:pPr algn="l" fontAlgn="b"/>
                      <a:r>
                        <a:rPr lang="en-US" sz="1000" b="0" i="0" u="none" strike="noStrike">
                          <a:solidFill>
                            <a:srgbClr val="000000"/>
                          </a:solidFill>
                          <a:effectLst/>
                          <a:latin typeface="Calibri" panose="020F0502020204030204" pitchFamily="34" charset="0"/>
                        </a:rPr>
                        <a:t>LOC100272146</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3.0792</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5.2176</a:t>
                      </a:r>
                    </a:p>
                  </a:txBody>
                  <a:tcPr marL="5771" marR="5771" marT="5771" marB="0" anchor="b">
                    <a:lnL>
                      <a:noFill/>
                    </a:lnL>
                    <a:lnR>
                      <a:noFill/>
                    </a:lnR>
                    <a:lnT>
                      <a:noFill/>
                    </a:lnT>
                    <a:lnB>
                      <a:noFill/>
                    </a:lnB>
                  </a:tcPr>
                </a:tc>
                <a:extLst>
                  <a:ext uri="{0D108BD9-81ED-4DB2-BD59-A6C34878D82A}">
                    <a16:rowId xmlns:a16="http://schemas.microsoft.com/office/drawing/2014/main" val="1716724667"/>
                  </a:ext>
                </a:extLst>
              </a:tr>
              <a:tr h="189673">
                <a:tc>
                  <a:txBody>
                    <a:bodyPr/>
                    <a:lstStyle/>
                    <a:p>
                      <a:pPr algn="l" fontAlgn="b"/>
                      <a:r>
                        <a:rPr lang="en-US" sz="1000" b="0" i="0" u="none" strike="noStrike">
                          <a:solidFill>
                            <a:srgbClr val="000000"/>
                          </a:solidFill>
                          <a:effectLst/>
                          <a:latin typeface="Calibri" panose="020F0502020204030204" pitchFamily="34" charset="0"/>
                        </a:rPr>
                        <a:t>ASS1</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9.5279</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8.1664</a:t>
                      </a:r>
                    </a:p>
                  </a:txBody>
                  <a:tcPr marL="5771" marR="5771" marT="5771" marB="0" anchor="b">
                    <a:lnL>
                      <a:noFill/>
                    </a:lnL>
                    <a:lnR>
                      <a:noFill/>
                    </a:lnR>
                    <a:lnT>
                      <a:noFill/>
                    </a:lnT>
                    <a:lnB>
                      <a:noFill/>
                    </a:lnB>
                  </a:tcPr>
                </a:tc>
                <a:extLst>
                  <a:ext uri="{0D108BD9-81ED-4DB2-BD59-A6C34878D82A}">
                    <a16:rowId xmlns:a16="http://schemas.microsoft.com/office/drawing/2014/main" val="4027814612"/>
                  </a:ext>
                </a:extLst>
              </a:tr>
              <a:tr h="189673">
                <a:tc>
                  <a:txBody>
                    <a:bodyPr/>
                    <a:lstStyle/>
                    <a:p>
                      <a:pPr algn="l" fontAlgn="b"/>
                      <a:r>
                        <a:rPr lang="en-US" sz="1000" b="0" i="0" u="none" strike="noStrike">
                          <a:solidFill>
                            <a:srgbClr val="000000"/>
                          </a:solidFill>
                          <a:effectLst/>
                          <a:latin typeface="Calibri" panose="020F0502020204030204" pitchFamily="34" charset="0"/>
                        </a:rPr>
                        <a:t>NCBP1</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10.3001</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10.8287</a:t>
                      </a:r>
                    </a:p>
                  </a:txBody>
                  <a:tcPr marL="5771" marR="5771" marT="5771" marB="0" anchor="b">
                    <a:lnL>
                      <a:noFill/>
                    </a:lnL>
                    <a:lnR>
                      <a:noFill/>
                    </a:lnR>
                    <a:lnT>
                      <a:noFill/>
                    </a:lnT>
                    <a:lnB>
                      <a:noFill/>
                    </a:lnB>
                  </a:tcPr>
                </a:tc>
                <a:extLst>
                  <a:ext uri="{0D108BD9-81ED-4DB2-BD59-A6C34878D82A}">
                    <a16:rowId xmlns:a16="http://schemas.microsoft.com/office/drawing/2014/main" val="1925390826"/>
                  </a:ext>
                </a:extLst>
              </a:tr>
              <a:tr h="189673">
                <a:tc>
                  <a:txBody>
                    <a:bodyPr/>
                    <a:lstStyle/>
                    <a:p>
                      <a:pPr algn="l" fontAlgn="b"/>
                      <a:r>
                        <a:rPr lang="en-US" sz="1000" b="0" i="0" u="none" strike="noStrike">
                          <a:solidFill>
                            <a:srgbClr val="000000"/>
                          </a:solidFill>
                          <a:effectLst/>
                          <a:latin typeface="Calibri" panose="020F0502020204030204" pitchFamily="34" charset="0"/>
                        </a:rPr>
                        <a:t>ZNF709</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5.2763</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7.5449</a:t>
                      </a:r>
                    </a:p>
                  </a:txBody>
                  <a:tcPr marL="5771" marR="5771" marT="5771" marB="0" anchor="b">
                    <a:lnL>
                      <a:noFill/>
                    </a:lnL>
                    <a:lnR>
                      <a:noFill/>
                    </a:lnR>
                    <a:lnT>
                      <a:noFill/>
                    </a:lnT>
                    <a:lnB>
                      <a:noFill/>
                    </a:lnB>
                  </a:tcPr>
                </a:tc>
                <a:extLst>
                  <a:ext uri="{0D108BD9-81ED-4DB2-BD59-A6C34878D82A}">
                    <a16:rowId xmlns:a16="http://schemas.microsoft.com/office/drawing/2014/main" val="346152083"/>
                  </a:ext>
                </a:extLst>
              </a:tr>
              <a:tr h="189673">
                <a:tc>
                  <a:txBody>
                    <a:bodyPr/>
                    <a:lstStyle/>
                    <a:p>
                      <a:pPr algn="l" fontAlgn="b"/>
                      <a:r>
                        <a:rPr lang="en-US" sz="1000" b="0" i="0" u="none" strike="noStrike">
                          <a:solidFill>
                            <a:srgbClr val="000000"/>
                          </a:solidFill>
                          <a:effectLst/>
                          <a:latin typeface="Calibri" panose="020F0502020204030204" pitchFamily="34" charset="0"/>
                        </a:rPr>
                        <a:t>ZNF708</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6.3037</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7.1908</a:t>
                      </a:r>
                    </a:p>
                  </a:txBody>
                  <a:tcPr marL="5771" marR="5771" marT="5771" marB="0" anchor="b">
                    <a:lnL>
                      <a:noFill/>
                    </a:lnL>
                    <a:lnR>
                      <a:noFill/>
                    </a:lnR>
                    <a:lnT>
                      <a:noFill/>
                    </a:lnT>
                    <a:lnB>
                      <a:noFill/>
                    </a:lnB>
                  </a:tcPr>
                </a:tc>
                <a:extLst>
                  <a:ext uri="{0D108BD9-81ED-4DB2-BD59-A6C34878D82A}">
                    <a16:rowId xmlns:a16="http://schemas.microsoft.com/office/drawing/2014/main" val="3094750844"/>
                  </a:ext>
                </a:extLst>
              </a:tr>
              <a:tr h="189673">
                <a:tc>
                  <a:txBody>
                    <a:bodyPr/>
                    <a:lstStyle/>
                    <a:p>
                      <a:pPr algn="l" fontAlgn="b"/>
                      <a:r>
                        <a:rPr lang="en-US" sz="1000" b="0" i="0" u="none" strike="noStrike">
                          <a:solidFill>
                            <a:srgbClr val="000000"/>
                          </a:solidFill>
                          <a:effectLst/>
                          <a:latin typeface="Calibri" panose="020F0502020204030204" pitchFamily="34" charset="0"/>
                        </a:rPr>
                        <a:t>RBM14</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10.3336</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9.9606</a:t>
                      </a:r>
                    </a:p>
                  </a:txBody>
                  <a:tcPr marL="5771" marR="5771" marT="5771" marB="0" anchor="b">
                    <a:lnL>
                      <a:noFill/>
                    </a:lnL>
                    <a:lnR>
                      <a:noFill/>
                    </a:lnR>
                    <a:lnT>
                      <a:noFill/>
                    </a:lnT>
                    <a:lnB>
                      <a:noFill/>
                    </a:lnB>
                  </a:tcPr>
                </a:tc>
                <a:extLst>
                  <a:ext uri="{0D108BD9-81ED-4DB2-BD59-A6C34878D82A}">
                    <a16:rowId xmlns:a16="http://schemas.microsoft.com/office/drawing/2014/main" val="695415394"/>
                  </a:ext>
                </a:extLst>
              </a:tr>
              <a:tr h="189673">
                <a:tc>
                  <a:txBody>
                    <a:bodyPr/>
                    <a:lstStyle/>
                    <a:p>
                      <a:pPr algn="l" fontAlgn="b"/>
                      <a:r>
                        <a:rPr lang="en-US" sz="1000" b="0" i="0" u="none" strike="noStrike">
                          <a:solidFill>
                            <a:srgbClr val="000000"/>
                          </a:solidFill>
                          <a:effectLst/>
                          <a:latin typeface="Calibri" panose="020F0502020204030204" pitchFamily="34" charset="0"/>
                        </a:rPr>
                        <a:t>NCBP2</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10.8729</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10.9786</a:t>
                      </a:r>
                    </a:p>
                  </a:txBody>
                  <a:tcPr marL="5771" marR="5771" marT="5771" marB="0" anchor="b">
                    <a:lnL>
                      <a:noFill/>
                    </a:lnL>
                    <a:lnR>
                      <a:noFill/>
                    </a:lnR>
                    <a:lnT>
                      <a:noFill/>
                    </a:lnT>
                    <a:lnB>
                      <a:noFill/>
                    </a:lnB>
                  </a:tcPr>
                </a:tc>
                <a:extLst>
                  <a:ext uri="{0D108BD9-81ED-4DB2-BD59-A6C34878D82A}">
                    <a16:rowId xmlns:a16="http://schemas.microsoft.com/office/drawing/2014/main" val="2725552294"/>
                  </a:ext>
                </a:extLst>
              </a:tr>
              <a:tr h="189673">
                <a:tc>
                  <a:txBody>
                    <a:bodyPr/>
                    <a:lstStyle/>
                    <a:p>
                      <a:pPr algn="l" fontAlgn="b"/>
                      <a:r>
                        <a:rPr lang="en-US" sz="1000" b="0" i="0" u="none" strike="noStrike">
                          <a:solidFill>
                            <a:srgbClr val="000000"/>
                          </a:solidFill>
                          <a:effectLst/>
                          <a:latin typeface="Calibri" panose="020F0502020204030204" pitchFamily="34" charset="0"/>
                        </a:rPr>
                        <a:t>DISC1</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6.0783</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6.3806</a:t>
                      </a:r>
                    </a:p>
                  </a:txBody>
                  <a:tcPr marL="5771" marR="5771" marT="5771" marB="0" anchor="b">
                    <a:lnL>
                      <a:noFill/>
                    </a:lnL>
                    <a:lnR>
                      <a:noFill/>
                    </a:lnR>
                    <a:lnT>
                      <a:noFill/>
                    </a:lnT>
                    <a:lnB>
                      <a:noFill/>
                    </a:lnB>
                  </a:tcPr>
                </a:tc>
                <a:extLst>
                  <a:ext uri="{0D108BD9-81ED-4DB2-BD59-A6C34878D82A}">
                    <a16:rowId xmlns:a16="http://schemas.microsoft.com/office/drawing/2014/main" val="2465638480"/>
                  </a:ext>
                </a:extLst>
              </a:tr>
              <a:tr h="189673">
                <a:tc>
                  <a:txBody>
                    <a:bodyPr/>
                    <a:lstStyle/>
                    <a:p>
                      <a:pPr algn="l" fontAlgn="b"/>
                      <a:r>
                        <a:rPr lang="en-US" sz="1000" b="0" i="0" u="none" strike="noStrike">
                          <a:solidFill>
                            <a:srgbClr val="000000"/>
                          </a:solidFill>
                          <a:effectLst/>
                          <a:latin typeface="Calibri" panose="020F0502020204030204" pitchFamily="34" charset="0"/>
                        </a:rPr>
                        <a:t>CAMK1</a:t>
                      </a:r>
                    </a:p>
                  </a:txBody>
                  <a:tcPr marL="5771" marR="5771" marT="5771" marB="0" anchor="b">
                    <a:lnL>
                      <a:noFill/>
                    </a:lnL>
                    <a:lnR>
                      <a:noFill/>
                    </a:lnR>
                    <a:lnT>
                      <a:noFill/>
                    </a:lnT>
                    <a:lnB>
                      <a:noFill/>
                    </a:lnB>
                  </a:tcPr>
                </a:tc>
                <a:tc>
                  <a:txBody>
                    <a:bodyPr/>
                    <a:lstStyle/>
                    <a:p>
                      <a:pPr algn="r" fontAlgn="b"/>
                      <a:r>
                        <a:rPr lang="en-US" sz="1000" b="0" i="0" u="none" strike="noStrike">
                          <a:solidFill>
                            <a:srgbClr val="000000"/>
                          </a:solidFill>
                          <a:effectLst/>
                          <a:latin typeface="Calibri" panose="020F0502020204030204" pitchFamily="34" charset="0"/>
                        </a:rPr>
                        <a:t>8.6979</a:t>
                      </a:r>
                    </a:p>
                  </a:txBody>
                  <a:tcPr marL="5771" marR="5771" marT="5771" marB="0" anchor="b">
                    <a:lnL>
                      <a:noFill/>
                    </a:lnL>
                    <a:lnR>
                      <a:noFill/>
                    </a:lnR>
                    <a:lnT>
                      <a:noFill/>
                    </a:lnT>
                    <a:lnB>
                      <a:noFill/>
                    </a:lnB>
                  </a:tcPr>
                </a:tc>
                <a:tc>
                  <a:txBody>
                    <a:bodyPr/>
                    <a:lstStyle/>
                    <a:p>
                      <a:pPr algn="r" fontAlgn="b"/>
                      <a:r>
                        <a:rPr lang="en-US" sz="1000" b="0" i="0" u="none" strike="noStrike" dirty="0">
                          <a:solidFill>
                            <a:srgbClr val="000000"/>
                          </a:solidFill>
                          <a:effectLst/>
                          <a:latin typeface="Calibri" panose="020F0502020204030204" pitchFamily="34" charset="0"/>
                        </a:rPr>
                        <a:t>8.0451</a:t>
                      </a:r>
                    </a:p>
                  </a:txBody>
                  <a:tcPr marL="5771" marR="5771" marT="5771" marB="0" anchor="b">
                    <a:lnL>
                      <a:noFill/>
                    </a:lnL>
                    <a:lnR>
                      <a:noFill/>
                    </a:lnR>
                    <a:lnT>
                      <a:noFill/>
                    </a:lnT>
                    <a:lnB>
                      <a:noFill/>
                    </a:lnB>
                  </a:tcPr>
                </a:tc>
                <a:extLst>
                  <a:ext uri="{0D108BD9-81ED-4DB2-BD59-A6C34878D82A}">
                    <a16:rowId xmlns:a16="http://schemas.microsoft.com/office/drawing/2014/main" val="2669606042"/>
                  </a:ext>
                </a:extLst>
              </a:tr>
            </a:tbl>
          </a:graphicData>
        </a:graphic>
      </p:graphicFrame>
      <p:sp>
        <p:nvSpPr>
          <p:cNvPr id="5" name="TextBox 4">
            <a:extLst>
              <a:ext uri="{FF2B5EF4-FFF2-40B4-BE49-F238E27FC236}">
                <a16:creationId xmlns:a16="http://schemas.microsoft.com/office/drawing/2014/main" id="{038C4644-6D95-417B-9B5E-C1D69810EE7F}"/>
              </a:ext>
            </a:extLst>
          </p:cNvPr>
          <p:cNvSpPr txBox="1"/>
          <p:nvPr/>
        </p:nvSpPr>
        <p:spPr>
          <a:xfrm>
            <a:off x="7849870" y="6026475"/>
            <a:ext cx="688200" cy="523220"/>
          </a:xfrm>
          <a:prstGeom prst="rect">
            <a:avLst/>
          </a:prstGeom>
          <a:noFill/>
        </p:spPr>
        <p:txBody>
          <a:bodyPr wrap="square" rtlCol="0">
            <a:spAutoFit/>
          </a:bodyPr>
          <a:lstStyle/>
          <a:p>
            <a:r>
              <a:rPr lang="en-US" sz="2800" dirty="0"/>
              <a:t>……</a:t>
            </a:r>
          </a:p>
        </p:txBody>
      </p:sp>
      <p:sp>
        <p:nvSpPr>
          <p:cNvPr id="3" name="Rectangle 2">
            <a:extLst>
              <a:ext uri="{FF2B5EF4-FFF2-40B4-BE49-F238E27FC236}">
                <a16:creationId xmlns:a16="http://schemas.microsoft.com/office/drawing/2014/main" id="{76035848-49A1-4699-B487-0B1425827E7F}"/>
              </a:ext>
            </a:extLst>
          </p:cNvPr>
          <p:cNvSpPr/>
          <p:nvPr/>
        </p:nvSpPr>
        <p:spPr>
          <a:xfrm>
            <a:off x="7169402" y="1209766"/>
            <a:ext cx="1350745" cy="1762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2D8A836-BB7A-4617-95EB-2DE0F684C1D3}"/>
              </a:ext>
            </a:extLst>
          </p:cNvPr>
          <p:cNvSpPr/>
          <p:nvPr/>
        </p:nvSpPr>
        <p:spPr>
          <a:xfrm>
            <a:off x="8520147" y="1206823"/>
            <a:ext cx="1350745" cy="176272"/>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324704-BA2E-4979-9D4D-0EFAE6CAF20F}"/>
              </a:ext>
            </a:extLst>
          </p:cNvPr>
          <p:cNvSpPr txBox="1"/>
          <p:nvPr/>
        </p:nvSpPr>
        <p:spPr>
          <a:xfrm>
            <a:off x="617517" y="1457528"/>
            <a:ext cx="5211332" cy="1569660"/>
          </a:xfrm>
          <a:prstGeom prst="rect">
            <a:avLst/>
          </a:prstGeom>
          <a:noFill/>
        </p:spPr>
        <p:txBody>
          <a:bodyPr wrap="square" rtlCol="0">
            <a:spAutoFit/>
          </a:bodyPr>
          <a:lstStyle/>
          <a:p>
            <a:r>
              <a:rPr lang="en-US" sz="2400" dirty="0"/>
              <a:t>Expression (FPKM) for 20,530 expressed genes in two breast tumor samples (TCGA-BH-A0C7-01, TCGA-AR-A5QQ-01, …)</a:t>
            </a:r>
          </a:p>
        </p:txBody>
      </p:sp>
      <p:sp>
        <p:nvSpPr>
          <p:cNvPr id="12" name="TextBox 11">
            <a:extLst>
              <a:ext uri="{FF2B5EF4-FFF2-40B4-BE49-F238E27FC236}">
                <a16:creationId xmlns:a16="http://schemas.microsoft.com/office/drawing/2014/main" id="{8B90548E-31B0-4C49-B187-9CAAF7F142E7}"/>
              </a:ext>
            </a:extLst>
          </p:cNvPr>
          <p:cNvSpPr txBox="1"/>
          <p:nvPr/>
        </p:nvSpPr>
        <p:spPr>
          <a:xfrm>
            <a:off x="9923382" y="934308"/>
            <a:ext cx="688200" cy="523220"/>
          </a:xfrm>
          <a:prstGeom prst="rect">
            <a:avLst/>
          </a:prstGeom>
          <a:noFill/>
        </p:spPr>
        <p:txBody>
          <a:bodyPr wrap="square" rtlCol="0">
            <a:spAutoFit/>
          </a:bodyPr>
          <a:lstStyle/>
          <a:p>
            <a:r>
              <a:rPr lang="en-US" sz="2800" dirty="0"/>
              <a:t>……</a:t>
            </a:r>
          </a:p>
        </p:txBody>
      </p:sp>
    </p:spTree>
    <p:extLst>
      <p:ext uri="{BB962C8B-B14F-4D97-AF65-F5344CB8AC3E}">
        <p14:creationId xmlns:p14="http://schemas.microsoft.com/office/powerpoint/2010/main" val="2402440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a:t>Overlapped histogram for two variables?</a:t>
            </a:r>
          </a:p>
        </p:txBody>
      </p:sp>
      <p:pic>
        <p:nvPicPr>
          <p:cNvPr id="8" name="Picture 7"/>
          <p:cNvPicPr>
            <a:picLocks noChangeAspect="1"/>
          </p:cNvPicPr>
          <p:nvPr/>
        </p:nvPicPr>
        <p:blipFill>
          <a:blip r:embed="rId3"/>
          <a:stretch>
            <a:fillRect/>
          </a:stretch>
        </p:blipFill>
        <p:spPr>
          <a:xfrm>
            <a:off x="5640983" y="2258501"/>
            <a:ext cx="6265518" cy="4099480"/>
          </a:xfrm>
          <a:prstGeom prst="rect">
            <a:avLst/>
          </a:prstGeom>
        </p:spPr>
      </p:pic>
      <p:sp>
        <p:nvSpPr>
          <p:cNvPr id="9" name="TextBox 8">
            <a:extLst>
              <a:ext uri="{FF2B5EF4-FFF2-40B4-BE49-F238E27FC236}">
                <a16:creationId xmlns:a16="http://schemas.microsoft.com/office/drawing/2014/main" id="{E601EBA6-9B37-4C95-9943-3CA469FF62F0}"/>
              </a:ext>
            </a:extLst>
          </p:cNvPr>
          <p:cNvSpPr txBox="1"/>
          <p:nvPr/>
        </p:nvSpPr>
        <p:spPr>
          <a:xfrm>
            <a:off x="8180694" y="6250509"/>
            <a:ext cx="1605307" cy="369332"/>
          </a:xfrm>
          <a:prstGeom prst="rect">
            <a:avLst/>
          </a:prstGeom>
          <a:noFill/>
        </p:spPr>
        <p:txBody>
          <a:bodyPr wrap="square" rtlCol="0">
            <a:spAutoFit/>
          </a:bodyPr>
          <a:lstStyle/>
          <a:p>
            <a:r>
              <a:rPr lang="en-US" dirty="0"/>
              <a:t>Log2(FPKM+1)</a:t>
            </a:r>
          </a:p>
        </p:txBody>
      </p:sp>
      <p:sp>
        <p:nvSpPr>
          <p:cNvPr id="10" name="TextBox 9">
            <a:extLst>
              <a:ext uri="{FF2B5EF4-FFF2-40B4-BE49-F238E27FC236}">
                <a16:creationId xmlns:a16="http://schemas.microsoft.com/office/drawing/2014/main" id="{BE2370E1-002E-4FF8-98C0-828CB34AC36B}"/>
              </a:ext>
            </a:extLst>
          </p:cNvPr>
          <p:cNvSpPr txBox="1"/>
          <p:nvPr/>
        </p:nvSpPr>
        <p:spPr>
          <a:xfrm rot="16200000">
            <a:off x="4994718" y="3932584"/>
            <a:ext cx="923198" cy="369332"/>
          </a:xfrm>
          <a:prstGeom prst="rect">
            <a:avLst/>
          </a:prstGeom>
          <a:noFill/>
        </p:spPr>
        <p:txBody>
          <a:bodyPr wrap="square" rtlCol="0">
            <a:spAutoFit/>
          </a:bodyPr>
          <a:lstStyle/>
          <a:p>
            <a:r>
              <a:rPr lang="en-US" dirty="0"/>
              <a:t># genes</a:t>
            </a:r>
          </a:p>
        </p:txBody>
      </p:sp>
      <p:sp>
        <p:nvSpPr>
          <p:cNvPr id="12" name="Content Placeholder 2">
            <a:extLst>
              <a:ext uri="{FF2B5EF4-FFF2-40B4-BE49-F238E27FC236}">
                <a16:creationId xmlns:a16="http://schemas.microsoft.com/office/drawing/2014/main" id="{6938178F-B6FC-487C-B968-142EF7A317CC}"/>
              </a:ext>
            </a:extLst>
          </p:cNvPr>
          <p:cNvSpPr>
            <a:spLocks noGrp="1"/>
          </p:cNvSpPr>
          <p:nvPr>
            <p:ph idx="1"/>
          </p:nvPr>
        </p:nvSpPr>
        <p:spPr>
          <a:xfrm>
            <a:off x="285499" y="2267999"/>
            <a:ext cx="4610592" cy="2040242"/>
          </a:xfrm>
        </p:spPr>
        <p:txBody>
          <a:bodyPr>
            <a:noAutofit/>
          </a:bodyPr>
          <a:lstStyle/>
          <a:p>
            <a:r>
              <a:rPr lang="en-US" sz="2400" dirty="0"/>
              <a:t>Need to set </a:t>
            </a:r>
          </a:p>
          <a:p>
            <a:pPr lvl="1"/>
            <a:r>
              <a:rPr lang="en-US" dirty="0"/>
              <a:t>the same bin width starting at the same x-axis points</a:t>
            </a:r>
          </a:p>
          <a:p>
            <a:pPr lvl="1"/>
            <a:r>
              <a:rPr lang="en-US" dirty="0"/>
              <a:t>transparency</a:t>
            </a:r>
          </a:p>
          <a:p>
            <a:r>
              <a:rPr lang="en-US" sz="2400" dirty="0"/>
              <a:t>Problems</a:t>
            </a:r>
          </a:p>
          <a:p>
            <a:pPr lvl="1"/>
            <a:r>
              <a:rPr lang="en-US" sz="2000" dirty="0"/>
              <a:t>Comparisons difficult?</a:t>
            </a:r>
          </a:p>
          <a:p>
            <a:pPr lvl="1"/>
            <a:r>
              <a:rPr lang="en-US" sz="2000" dirty="0"/>
              <a:t>3 colors now</a:t>
            </a:r>
          </a:p>
          <a:p>
            <a:pPr lvl="1"/>
            <a:r>
              <a:rPr lang="en-US" sz="2000" dirty="0"/>
              <a:t>Looks stacked</a:t>
            </a:r>
          </a:p>
        </p:txBody>
      </p:sp>
    </p:spTree>
    <p:extLst>
      <p:ext uri="{BB962C8B-B14F-4D97-AF65-F5344CB8AC3E}">
        <p14:creationId xmlns:p14="http://schemas.microsoft.com/office/powerpoint/2010/main" val="2483805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a:t>Stacked histogram for two variables?</a:t>
            </a:r>
          </a:p>
        </p:txBody>
      </p:sp>
      <p:pic>
        <p:nvPicPr>
          <p:cNvPr id="6" name="Picture 5">
            <a:extLst>
              <a:ext uri="{FF2B5EF4-FFF2-40B4-BE49-F238E27FC236}">
                <a16:creationId xmlns:a16="http://schemas.microsoft.com/office/drawing/2014/main" id="{26896A56-3DBA-4278-8A8D-D490BA357287}"/>
              </a:ext>
            </a:extLst>
          </p:cNvPr>
          <p:cNvPicPr>
            <a:picLocks noChangeAspect="1"/>
          </p:cNvPicPr>
          <p:nvPr/>
        </p:nvPicPr>
        <p:blipFill>
          <a:blip r:embed="rId3"/>
          <a:stretch>
            <a:fillRect/>
          </a:stretch>
        </p:blipFill>
        <p:spPr>
          <a:xfrm>
            <a:off x="6269336" y="2783073"/>
            <a:ext cx="5330942" cy="3593206"/>
          </a:xfrm>
          <a:prstGeom prst="rect">
            <a:avLst/>
          </a:prstGeom>
        </p:spPr>
      </p:pic>
      <p:sp>
        <p:nvSpPr>
          <p:cNvPr id="5" name="TextBox 4">
            <a:extLst>
              <a:ext uri="{FF2B5EF4-FFF2-40B4-BE49-F238E27FC236}">
                <a16:creationId xmlns:a16="http://schemas.microsoft.com/office/drawing/2014/main" id="{979979CC-18C5-493C-BC36-720F2EC94616}"/>
              </a:ext>
            </a:extLst>
          </p:cNvPr>
          <p:cNvSpPr txBox="1"/>
          <p:nvPr/>
        </p:nvSpPr>
        <p:spPr>
          <a:xfrm>
            <a:off x="8369710" y="6191613"/>
            <a:ext cx="1605307" cy="369332"/>
          </a:xfrm>
          <a:prstGeom prst="rect">
            <a:avLst/>
          </a:prstGeom>
          <a:noFill/>
        </p:spPr>
        <p:txBody>
          <a:bodyPr wrap="square" rtlCol="0">
            <a:spAutoFit/>
          </a:bodyPr>
          <a:lstStyle/>
          <a:p>
            <a:r>
              <a:rPr lang="en-US" dirty="0"/>
              <a:t>Log2(FPKM+1)</a:t>
            </a:r>
          </a:p>
        </p:txBody>
      </p:sp>
      <p:sp>
        <p:nvSpPr>
          <p:cNvPr id="7" name="TextBox 6">
            <a:extLst>
              <a:ext uri="{FF2B5EF4-FFF2-40B4-BE49-F238E27FC236}">
                <a16:creationId xmlns:a16="http://schemas.microsoft.com/office/drawing/2014/main" id="{53CACB8C-E253-407E-BC12-EC3D12302791}"/>
              </a:ext>
            </a:extLst>
          </p:cNvPr>
          <p:cNvSpPr txBox="1"/>
          <p:nvPr/>
        </p:nvSpPr>
        <p:spPr>
          <a:xfrm rot="16200000">
            <a:off x="5169313" y="4237234"/>
            <a:ext cx="2046712" cy="369332"/>
          </a:xfrm>
          <a:prstGeom prst="rect">
            <a:avLst/>
          </a:prstGeom>
          <a:noFill/>
        </p:spPr>
        <p:txBody>
          <a:bodyPr wrap="square" rtlCol="0">
            <a:spAutoFit/>
          </a:bodyPr>
          <a:lstStyle/>
          <a:p>
            <a:r>
              <a:rPr lang="en-US" dirty="0"/>
              <a:t>Normalized # genes</a:t>
            </a:r>
          </a:p>
        </p:txBody>
      </p:sp>
      <p:sp>
        <p:nvSpPr>
          <p:cNvPr id="9" name="TextBox 8">
            <a:extLst>
              <a:ext uri="{FF2B5EF4-FFF2-40B4-BE49-F238E27FC236}">
                <a16:creationId xmlns:a16="http://schemas.microsoft.com/office/drawing/2014/main" id="{AB324704-BA2E-4979-9D4D-0EFAE6CAF20F}"/>
              </a:ext>
            </a:extLst>
          </p:cNvPr>
          <p:cNvSpPr txBox="1"/>
          <p:nvPr/>
        </p:nvSpPr>
        <p:spPr>
          <a:xfrm>
            <a:off x="113541" y="2783073"/>
            <a:ext cx="5894462"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t>As a </a:t>
            </a:r>
            <a:r>
              <a:rPr lang="en-US" sz="2400" i="1" dirty="0"/>
              <a:t>proportion</a:t>
            </a:r>
            <a:r>
              <a:rPr lang="en-US" sz="2400" dirty="0"/>
              <a:t> of the whole for each bin</a:t>
            </a:r>
            <a:br>
              <a:rPr lang="en-US" sz="2400" dirty="0"/>
            </a:br>
            <a:r>
              <a:rPr lang="en-US" sz="2400" dirty="0">
                <a:sym typeface="Wingdings" pitchFamily="2" charset="2"/>
              </a:rPr>
              <a:t> counts are not shown!</a:t>
            </a:r>
            <a:endParaRPr lang="en-US" sz="2400" dirty="0"/>
          </a:p>
          <a:p>
            <a:pPr marL="342900" indent="-342900">
              <a:buFont typeface="Arial" panose="020B0604020202020204" pitchFamily="34" charset="0"/>
              <a:buChar char="•"/>
            </a:pPr>
            <a:r>
              <a:rPr lang="en-US" sz="2400" dirty="0"/>
              <a:t>Still not easy to compare between colors</a:t>
            </a:r>
          </a:p>
          <a:p>
            <a:pPr marL="342900" indent="-342900">
              <a:buFont typeface="Arial" panose="020B0604020202020204" pitchFamily="34" charset="0"/>
              <a:buChar char="•"/>
            </a:pPr>
            <a:r>
              <a:rPr lang="en-US" sz="2400" dirty="0"/>
              <a:t>Confusing – not clear whether these are </a:t>
            </a:r>
            <a:r>
              <a:rPr lang="en-US" sz="2400" i="1" dirty="0"/>
              <a:t>stacked</a:t>
            </a:r>
            <a:r>
              <a:rPr lang="en-US" sz="2400" dirty="0"/>
              <a:t> or </a:t>
            </a:r>
            <a:r>
              <a:rPr lang="en-US" sz="2400" i="1" dirty="0"/>
              <a:t>overlapped</a:t>
            </a:r>
            <a:r>
              <a:rPr lang="en-US" sz="2400" dirty="0"/>
              <a:t>!</a:t>
            </a:r>
          </a:p>
        </p:txBody>
      </p:sp>
    </p:spTree>
    <p:extLst>
      <p:ext uri="{BB962C8B-B14F-4D97-AF65-F5344CB8AC3E}">
        <p14:creationId xmlns:p14="http://schemas.microsoft.com/office/powerpoint/2010/main" val="858688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a:t>Stacked histogram?</a:t>
            </a:r>
          </a:p>
        </p:txBody>
      </p:sp>
      <p:grpSp>
        <p:nvGrpSpPr>
          <p:cNvPr id="19" name="Group 18">
            <a:extLst>
              <a:ext uri="{FF2B5EF4-FFF2-40B4-BE49-F238E27FC236}">
                <a16:creationId xmlns:a16="http://schemas.microsoft.com/office/drawing/2014/main" id="{BD2B8675-D07C-4D91-9F20-F14BFE4D2C06}"/>
              </a:ext>
            </a:extLst>
          </p:cNvPr>
          <p:cNvGrpSpPr/>
          <p:nvPr/>
        </p:nvGrpSpPr>
        <p:grpSpPr>
          <a:xfrm>
            <a:off x="1103367" y="3191717"/>
            <a:ext cx="4921024" cy="3428639"/>
            <a:chOff x="4969706" y="2673970"/>
            <a:chExt cx="4295072" cy="2934326"/>
          </a:xfrm>
        </p:grpSpPr>
        <p:pic>
          <p:nvPicPr>
            <p:cNvPr id="6" name="Picture 5">
              <a:extLst>
                <a:ext uri="{FF2B5EF4-FFF2-40B4-BE49-F238E27FC236}">
                  <a16:creationId xmlns:a16="http://schemas.microsoft.com/office/drawing/2014/main" id="{26896A56-3DBA-4278-8A8D-D490BA357287}"/>
                </a:ext>
              </a:extLst>
            </p:cNvPr>
            <p:cNvPicPr>
              <a:picLocks noChangeAspect="1"/>
            </p:cNvPicPr>
            <p:nvPr/>
          </p:nvPicPr>
          <p:blipFill>
            <a:blip r:embed="rId3"/>
            <a:stretch>
              <a:fillRect/>
            </a:stretch>
          </p:blipFill>
          <p:spPr>
            <a:xfrm>
              <a:off x="5122216" y="2673970"/>
              <a:ext cx="4142562" cy="2792204"/>
            </a:xfrm>
            <a:prstGeom prst="rect">
              <a:avLst/>
            </a:prstGeom>
          </p:spPr>
        </p:pic>
        <p:sp>
          <p:nvSpPr>
            <p:cNvPr id="5" name="TextBox 4">
              <a:extLst>
                <a:ext uri="{FF2B5EF4-FFF2-40B4-BE49-F238E27FC236}">
                  <a16:creationId xmlns:a16="http://schemas.microsoft.com/office/drawing/2014/main" id="{979979CC-18C5-493C-BC36-720F2EC94616}"/>
                </a:ext>
              </a:extLst>
            </p:cNvPr>
            <p:cNvSpPr txBox="1"/>
            <p:nvPr/>
          </p:nvSpPr>
          <p:spPr>
            <a:xfrm>
              <a:off x="6646628" y="5300519"/>
              <a:ext cx="1605307" cy="307777"/>
            </a:xfrm>
            <a:prstGeom prst="rect">
              <a:avLst/>
            </a:prstGeom>
            <a:noFill/>
          </p:spPr>
          <p:txBody>
            <a:bodyPr wrap="square" rtlCol="0">
              <a:spAutoFit/>
            </a:bodyPr>
            <a:lstStyle/>
            <a:p>
              <a:r>
                <a:rPr lang="en-US" sz="1400" dirty="0"/>
                <a:t>Log2(FPKM+1)</a:t>
              </a:r>
            </a:p>
          </p:txBody>
        </p:sp>
        <p:sp>
          <p:nvSpPr>
            <p:cNvPr id="7" name="TextBox 6">
              <a:extLst>
                <a:ext uri="{FF2B5EF4-FFF2-40B4-BE49-F238E27FC236}">
                  <a16:creationId xmlns:a16="http://schemas.microsoft.com/office/drawing/2014/main" id="{53CACB8C-E253-407E-BC12-EC3D12302791}"/>
                </a:ext>
              </a:extLst>
            </p:cNvPr>
            <p:cNvSpPr txBox="1"/>
            <p:nvPr/>
          </p:nvSpPr>
          <p:spPr>
            <a:xfrm rot="16200000">
              <a:off x="4408155" y="4011192"/>
              <a:ext cx="1391729" cy="268628"/>
            </a:xfrm>
            <a:prstGeom prst="rect">
              <a:avLst/>
            </a:prstGeom>
            <a:noFill/>
          </p:spPr>
          <p:txBody>
            <a:bodyPr wrap="square" rtlCol="0">
              <a:spAutoFit/>
            </a:bodyPr>
            <a:lstStyle/>
            <a:p>
              <a:r>
                <a:rPr lang="en-US" sz="1400" dirty="0"/>
                <a:t>Normalized # genes</a:t>
              </a:r>
            </a:p>
          </p:txBody>
        </p:sp>
      </p:grpSp>
      <p:sp>
        <p:nvSpPr>
          <p:cNvPr id="10" name="TextBox 9">
            <a:extLst>
              <a:ext uri="{FF2B5EF4-FFF2-40B4-BE49-F238E27FC236}">
                <a16:creationId xmlns:a16="http://schemas.microsoft.com/office/drawing/2014/main" id="{CCF1DB0C-6C28-4244-BE87-4E6B040DF398}"/>
              </a:ext>
            </a:extLst>
          </p:cNvPr>
          <p:cNvSpPr txBox="1"/>
          <p:nvPr/>
        </p:nvSpPr>
        <p:spPr>
          <a:xfrm>
            <a:off x="273523" y="1645104"/>
            <a:ext cx="10202000"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Sample as a proportion of the whole for each bin for comparison</a:t>
            </a:r>
          </a:p>
          <a:p>
            <a:pPr marL="342900" indent="-342900">
              <a:buFont typeface="Arial" panose="020B0604020202020204" pitchFamily="34" charset="0"/>
              <a:buChar char="•"/>
            </a:pPr>
            <a:r>
              <a:rPr lang="en-US" sz="2400" u="sng" dirty="0"/>
              <a:t>Maybe</a:t>
            </a:r>
            <a:r>
              <a:rPr lang="en-US" sz="2400" dirty="0"/>
              <a:t> OK when the total amount is fixed</a:t>
            </a:r>
          </a:p>
          <a:p>
            <a:pPr marL="342900" indent="-342900">
              <a:buFont typeface="Arial" panose="020B0604020202020204" pitchFamily="34" charset="0"/>
              <a:buChar char="•"/>
            </a:pPr>
            <a:r>
              <a:rPr lang="en-US" sz="2400" dirty="0"/>
              <a:t>Still has the problems of a stacked bar plot/area plot</a:t>
            </a:r>
          </a:p>
        </p:txBody>
      </p:sp>
      <p:grpSp>
        <p:nvGrpSpPr>
          <p:cNvPr id="4" name="Group 3">
            <a:extLst>
              <a:ext uri="{FF2B5EF4-FFF2-40B4-BE49-F238E27FC236}">
                <a16:creationId xmlns:a16="http://schemas.microsoft.com/office/drawing/2014/main" id="{BBDD0418-268F-4B85-B8A1-7628F0BC39B3}"/>
              </a:ext>
            </a:extLst>
          </p:cNvPr>
          <p:cNvGrpSpPr/>
          <p:nvPr/>
        </p:nvGrpSpPr>
        <p:grpSpPr>
          <a:xfrm>
            <a:off x="6950706" y="3143687"/>
            <a:ext cx="4662489" cy="3524700"/>
            <a:chOff x="11804079" y="807280"/>
            <a:chExt cx="7870626" cy="5543550"/>
          </a:xfrm>
        </p:grpSpPr>
        <p:pic>
          <p:nvPicPr>
            <p:cNvPr id="11" name="Picture 10">
              <a:extLst>
                <a:ext uri="{FF2B5EF4-FFF2-40B4-BE49-F238E27FC236}">
                  <a16:creationId xmlns:a16="http://schemas.microsoft.com/office/drawing/2014/main" id="{B0AD838B-AEEE-4A7A-955F-8F52CBD16253}"/>
                </a:ext>
              </a:extLst>
            </p:cNvPr>
            <p:cNvPicPr>
              <a:picLocks noChangeAspect="1"/>
            </p:cNvPicPr>
            <p:nvPr/>
          </p:nvPicPr>
          <p:blipFill>
            <a:blip r:embed="rId4"/>
            <a:stretch>
              <a:fillRect/>
            </a:stretch>
          </p:blipFill>
          <p:spPr>
            <a:xfrm>
              <a:off x="12111855" y="807280"/>
              <a:ext cx="7562850" cy="5543550"/>
            </a:xfrm>
            <a:prstGeom prst="rect">
              <a:avLst/>
            </a:prstGeom>
          </p:spPr>
        </p:pic>
        <p:sp>
          <p:nvSpPr>
            <p:cNvPr id="12" name="TextBox 11">
              <a:extLst>
                <a:ext uri="{FF2B5EF4-FFF2-40B4-BE49-F238E27FC236}">
                  <a16:creationId xmlns:a16="http://schemas.microsoft.com/office/drawing/2014/main" id="{BCFB0587-4417-4E96-93E0-B15E6DA57071}"/>
                </a:ext>
              </a:extLst>
            </p:cNvPr>
            <p:cNvSpPr txBox="1"/>
            <p:nvPr/>
          </p:nvSpPr>
          <p:spPr>
            <a:xfrm>
              <a:off x="17754230" y="1496057"/>
              <a:ext cx="872226" cy="307777"/>
            </a:xfrm>
            <a:prstGeom prst="rect">
              <a:avLst/>
            </a:prstGeom>
            <a:noFill/>
          </p:spPr>
          <p:txBody>
            <a:bodyPr wrap="none" rtlCol="0">
              <a:spAutoFit/>
            </a:bodyPr>
            <a:lstStyle/>
            <a:p>
              <a:r>
                <a:rPr lang="en-US" sz="1400" dirty="0"/>
                <a:t>Company</a:t>
              </a:r>
            </a:p>
          </p:txBody>
        </p:sp>
        <p:sp>
          <p:nvSpPr>
            <p:cNvPr id="13" name="TextBox 12">
              <a:extLst>
                <a:ext uri="{FF2B5EF4-FFF2-40B4-BE49-F238E27FC236}">
                  <a16:creationId xmlns:a16="http://schemas.microsoft.com/office/drawing/2014/main" id="{18B6645A-57EB-49AA-B11B-8CEDA50489E6}"/>
                </a:ext>
              </a:extLst>
            </p:cNvPr>
            <p:cNvSpPr txBox="1"/>
            <p:nvPr/>
          </p:nvSpPr>
          <p:spPr>
            <a:xfrm>
              <a:off x="18009760" y="1786790"/>
              <a:ext cx="288862" cy="307777"/>
            </a:xfrm>
            <a:prstGeom prst="rect">
              <a:avLst/>
            </a:prstGeom>
            <a:noFill/>
          </p:spPr>
          <p:txBody>
            <a:bodyPr wrap="none" rtlCol="0">
              <a:spAutoFit/>
            </a:bodyPr>
            <a:lstStyle/>
            <a:p>
              <a:r>
                <a:rPr lang="en-US" sz="1400" dirty="0"/>
                <a:t>A</a:t>
              </a:r>
            </a:p>
          </p:txBody>
        </p:sp>
        <p:sp>
          <p:nvSpPr>
            <p:cNvPr id="14" name="TextBox 13">
              <a:extLst>
                <a:ext uri="{FF2B5EF4-FFF2-40B4-BE49-F238E27FC236}">
                  <a16:creationId xmlns:a16="http://schemas.microsoft.com/office/drawing/2014/main" id="{24AC139E-175F-4FF2-9A6A-1BD4157E121E}"/>
                </a:ext>
              </a:extLst>
            </p:cNvPr>
            <p:cNvSpPr txBox="1"/>
            <p:nvPr/>
          </p:nvSpPr>
          <p:spPr>
            <a:xfrm>
              <a:off x="18030080" y="2142390"/>
              <a:ext cx="282450" cy="307777"/>
            </a:xfrm>
            <a:prstGeom prst="rect">
              <a:avLst/>
            </a:prstGeom>
            <a:noFill/>
          </p:spPr>
          <p:txBody>
            <a:bodyPr wrap="none" rtlCol="0">
              <a:spAutoFit/>
            </a:bodyPr>
            <a:lstStyle/>
            <a:p>
              <a:r>
                <a:rPr lang="en-US" sz="1400" dirty="0"/>
                <a:t>B</a:t>
              </a:r>
            </a:p>
          </p:txBody>
        </p:sp>
        <p:sp>
          <p:nvSpPr>
            <p:cNvPr id="15" name="TextBox 14">
              <a:extLst>
                <a:ext uri="{FF2B5EF4-FFF2-40B4-BE49-F238E27FC236}">
                  <a16:creationId xmlns:a16="http://schemas.microsoft.com/office/drawing/2014/main" id="{4369BECB-9FE2-46F5-B651-B1A8FE814377}"/>
                </a:ext>
              </a:extLst>
            </p:cNvPr>
            <p:cNvSpPr txBox="1"/>
            <p:nvPr/>
          </p:nvSpPr>
          <p:spPr>
            <a:xfrm>
              <a:off x="18030080" y="2457350"/>
              <a:ext cx="280846" cy="307777"/>
            </a:xfrm>
            <a:prstGeom prst="rect">
              <a:avLst/>
            </a:prstGeom>
            <a:noFill/>
          </p:spPr>
          <p:txBody>
            <a:bodyPr wrap="none" rtlCol="0">
              <a:spAutoFit/>
            </a:bodyPr>
            <a:lstStyle/>
            <a:p>
              <a:r>
                <a:rPr lang="en-US" sz="1400" dirty="0"/>
                <a:t>C</a:t>
              </a:r>
            </a:p>
          </p:txBody>
        </p:sp>
        <p:sp>
          <p:nvSpPr>
            <p:cNvPr id="16" name="TextBox 15">
              <a:extLst>
                <a:ext uri="{FF2B5EF4-FFF2-40B4-BE49-F238E27FC236}">
                  <a16:creationId xmlns:a16="http://schemas.microsoft.com/office/drawing/2014/main" id="{D72EE577-2325-46FE-AB66-F59EA6531CFC}"/>
                </a:ext>
              </a:extLst>
            </p:cNvPr>
            <p:cNvSpPr txBox="1"/>
            <p:nvPr/>
          </p:nvSpPr>
          <p:spPr>
            <a:xfrm rot="16200000">
              <a:off x="11241809" y="3762140"/>
              <a:ext cx="1432316" cy="307776"/>
            </a:xfrm>
            <a:prstGeom prst="rect">
              <a:avLst/>
            </a:prstGeom>
            <a:noFill/>
          </p:spPr>
          <p:txBody>
            <a:bodyPr wrap="none" rtlCol="0">
              <a:spAutoFit/>
            </a:bodyPr>
            <a:lstStyle/>
            <a:p>
              <a:r>
                <a:rPr lang="en-US" sz="1400" dirty="0"/>
                <a:t>Market share (%)</a:t>
              </a:r>
            </a:p>
          </p:txBody>
        </p:sp>
        <p:sp>
          <p:nvSpPr>
            <p:cNvPr id="17" name="Rectangle 16">
              <a:extLst>
                <a:ext uri="{FF2B5EF4-FFF2-40B4-BE49-F238E27FC236}">
                  <a16:creationId xmlns:a16="http://schemas.microsoft.com/office/drawing/2014/main" id="{6AD62ACD-7674-4D82-9BC9-38B983D482EF}"/>
                </a:ext>
              </a:extLst>
            </p:cNvPr>
            <p:cNvSpPr/>
            <p:nvPr/>
          </p:nvSpPr>
          <p:spPr>
            <a:xfrm>
              <a:off x="14521680" y="901895"/>
              <a:ext cx="1440180" cy="236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258F528-BD0B-4051-A1A4-8CD20D86C9EF}"/>
                </a:ext>
              </a:extLst>
            </p:cNvPr>
            <p:cNvSpPr txBox="1"/>
            <p:nvPr/>
          </p:nvSpPr>
          <p:spPr>
            <a:xfrm>
              <a:off x="12662242" y="861789"/>
              <a:ext cx="6462074" cy="307777"/>
            </a:xfrm>
            <a:prstGeom prst="rect">
              <a:avLst/>
            </a:prstGeom>
            <a:noFill/>
          </p:spPr>
          <p:txBody>
            <a:bodyPr wrap="square">
              <a:spAutoFit/>
            </a:bodyPr>
            <a:lstStyle/>
            <a:p>
              <a:r>
                <a:rPr lang="en-US" sz="1400" dirty="0"/>
                <a:t>T</a:t>
              </a:r>
              <a:r>
                <a:rPr lang="en-US" sz="1400" b="0" i="0" kern="1200" dirty="0">
                  <a:solidFill>
                    <a:schemeClr val="tx1"/>
                  </a:solidFill>
                  <a:effectLst/>
                  <a:latin typeface="+mn-lt"/>
                  <a:ea typeface="+mn-ea"/>
                  <a:cs typeface="+mn-cs"/>
                </a:rPr>
                <a:t>imeline of the change in market share</a:t>
              </a:r>
              <a:endParaRPr lang="en-US" sz="1400" dirty="0"/>
            </a:p>
          </p:txBody>
        </p:sp>
      </p:grpSp>
      <p:sp>
        <p:nvSpPr>
          <p:cNvPr id="9" name="Rectangle 8">
            <a:extLst>
              <a:ext uri="{FF2B5EF4-FFF2-40B4-BE49-F238E27FC236}">
                <a16:creationId xmlns:a16="http://schemas.microsoft.com/office/drawing/2014/main" id="{5B6E7A24-FD5C-4453-B688-7B6EE357F21F}"/>
              </a:ext>
            </a:extLst>
          </p:cNvPr>
          <p:cNvSpPr/>
          <p:nvPr/>
        </p:nvSpPr>
        <p:spPr>
          <a:xfrm>
            <a:off x="6841624" y="6627167"/>
            <a:ext cx="4617559" cy="276999"/>
          </a:xfrm>
          <a:prstGeom prst="rect">
            <a:avLst/>
          </a:prstGeom>
        </p:spPr>
        <p:txBody>
          <a:bodyPr wrap="square">
            <a:spAutoFit/>
          </a:bodyPr>
          <a:lstStyle/>
          <a:p>
            <a:r>
              <a:rPr lang="en-US" sz="1200" dirty="0"/>
              <a:t>http://www.leancrew.com/all-this/2011/11/i-hate-stacked-area-charts/</a:t>
            </a:r>
          </a:p>
        </p:txBody>
      </p:sp>
    </p:spTree>
    <p:extLst>
      <p:ext uri="{BB962C8B-B14F-4D97-AF65-F5344CB8AC3E}">
        <p14:creationId xmlns:p14="http://schemas.microsoft.com/office/powerpoint/2010/main" val="2166763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14" y="0"/>
            <a:ext cx="12192000" cy="1325563"/>
          </a:xfrm>
        </p:spPr>
        <p:txBody>
          <a:bodyPr/>
          <a:lstStyle/>
          <a:p>
            <a:r>
              <a:rPr lang="en-US" dirty="0"/>
              <a:t>Side-by-side histograms!</a:t>
            </a:r>
          </a:p>
        </p:txBody>
      </p:sp>
      <p:pic>
        <p:nvPicPr>
          <p:cNvPr id="7" name="Picture 6">
            <a:extLst>
              <a:ext uri="{FF2B5EF4-FFF2-40B4-BE49-F238E27FC236}">
                <a16:creationId xmlns:a16="http://schemas.microsoft.com/office/drawing/2014/main" id="{8E80293B-3DFC-4E17-93F9-E4F47CAA6B2A}"/>
              </a:ext>
            </a:extLst>
          </p:cNvPr>
          <p:cNvPicPr>
            <a:picLocks noChangeAspect="1"/>
          </p:cNvPicPr>
          <p:nvPr/>
        </p:nvPicPr>
        <p:blipFill>
          <a:blip r:embed="rId3"/>
          <a:stretch>
            <a:fillRect/>
          </a:stretch>
        </p:blipFill>
        <p:spPr>
          <a:xfrm>
            <a:off x="3021821" y="1087297"/>
            <a:ext cx="5605189" cy="3971592"/>
          </a:xfrm>
          <a:prstGeom prst="rect">
            <a:avLst/>
          </a:prstGeom>
        </p:spPr>
      </p:pic>
      <p:sp>
        <p:nvSpPr>
          <p:cNvPr id="5" name="TextBox 4">
            <a:extLst>
              <a:ext uri="{FF2B5EF4-FFF2-40B4-BE49-F238E27FC236}">
                <a16:creationId xmlns:a16="http://schemas.microsoft.com/office/drawing/2014/main" id="{16CDA458-754E-46D2-B717-BB13EDB9ECB5}"/>
              </a:ext>
            </a:extLst>
          </p:cNvPr>
          <p:cNvSpPr txBox="1"/>
          <p:nvPr/>
        </p:nvSpPr>
        <p:spPr>
          <a:xfrm>
            <a:off x="5408965" y="4936553"/>
            <a:ext cx="1605307" cy="369332"/>
          </a:xfrm>
          <a:prstGeom prst="rect">
            <a:avLst/>
          </a:prstGeom>
          <a:noFill/>
        </p:spPr>
        <p:txBody>
          <a:bodyPr wrap="square" rtlCol="0">
            <a:spAutoFit/>
          </a:bodyPr>
          <a:lstStyle/>
          <a:p>
            <a:r>
              <a:rPr lang="en-US" dirty="0"/>
              <a:t>Log2(FPKM+1)</a:t>
            </a:r>
          </a:p>
        </p:txBody>
      </p:sp>
      <p:sp>
        <p:nvSpPr>
          <p:cNvPr id="6" name="TextBox 5">
            <a:extLst>
              <a:ext uri="{FF2B5EF4-FFF2-40B4-BE49-F238E27FC236}">
                <a16:creationId xmlns:a16="http://schemas.microsoft.com/office/drawing/2014/main" id="{EFDB8885-59BF-4A8C-B538-330F95E1EE4E}"/>
              </a:ext>
            </a:extLst>
          </p:cNvPr>
          <p:cNvSpPr txBox="1"/>
          <p:nvPr/>
        </p:nvSpPr>
        <p:spPr>
          <a:xfrm rot="16200000">
            <a:off x="1806971" y="3027461"/>
            <a:ext cx="2310683" cy="369332"/>
          </a:xfrm>
          <a:prstGeom prst="rect">
            <a:avLst/>
          </a:prstGeom>
          <a:noFill/>
        </p:spPr>
        <p:txBody>
          <a:bodyPr wrap="square" rtlCol="0">
            <a:spAutoFit/>
          </a:bodyPr>
          <a:lstStyle/>
          <a:p>
            <a:r>
              <a:rPr lang="en-US" dirty="0"/>
              <a:t>Normalized # of genes</a:t>
            </a:r>
          </a:p>
        </p:txBody>
      </p:sp>
      <p:sp>
        <p:nvSpPr>
          <p:cNvPr id="3" name="TextBox 2">
            <a:extLst>
              <a:ext uri="{FF2B5EF4-FFF2-40B4-BE49-F238E27FC236}">
                <a16:creationId xmlns:a16="http://schemas.microsoft.com/office/drawing/2014/main" id="{21CB126E-1C5E-52B0-A49F-E2D9A8E51D6D}"/>
              </a:ext>
            </a:extLst>
          </p:cNvPr>
          <p:cNvSpPr txBox="1"/>
          <p:nvPr/>
        </p:nvSpPr>
        <p:spPr>
          <a:xfrm>
            <a:off x="307965" y="5546021"/>
            <a:ext cx="1020200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In ggplot2, use position</a:t>
            </a:r>
            <a:r>
              <a:rPr lang="en-US" sz="2400"/>
              <a:t>=“dodge”</a:t>
            </a:r>
            <a:endParaRPr lang="en-US" sz="2400" dirty="0"/>
          </a:p>
        </p:txBody>
      </p:sp>
    </p:spTree>
    <p:extLst>
      <p:ext uri="{BB962C8B-B14F-4D97-AF65-F5344CB8AC3E}">
        <p14:creationId xmlns:p14="http://schemas.microsoft.com/office/powerpoint/2010/main" val="1477803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1325563"/>
          </a:xfrm>
        </p:spPr>
        <p:txBody>
          <a:bodyPr/>
          <a:lstStyle/>
          <a:p>
            <a:r>
              <a:rPr lang="en-US" dirty="0"/>
              <a:t>Another type of histogram for two distributions?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166931" y="1713766"/>
            <a:ext cx="5088597" cy="4547942"/>
          </a:xfrm>
          <a:prstGeom prst="rect">
            <a:avLst/>
          </a:prstGeom>
        </p:spPr>
      </p:pic>
      <p:sp>
        <p:nvSpPr>
          <p:cNvPr id="6" name="TextBox 5">
            <a:extLst>
              <a:ext uri="{FF2B5EF4-FFF2-40B4-BE49-F238E27FC236}">
                <a16:creationId xmlns:a16="http://schemas.microsoft.com/office/drawing/2014/main" id="{C7245B07-02CC-4787-85D5-F9F2BC55BBD5}"/>
              </a:ext>
            </a:extLst>
          </p:cNvPr>
          <p:cNvSpPr txBox="1"/>
          <p:nvPr/>
        </p:nvSpPr>
        <p:spPr>
          <a:xfrm>
            <a:off x="9263387" y="6465807"/>
            <a:ext cx="1605307" cy="369332"/>
          </a:xfrm>
          <a:prstGeom prst="rect">
            <a:avLst/>
          </a:prstGeom>
          <a:noFill/>
        </p:spPr>
        <p:txBody>
          <a:bodyPr wrap="square" rtlCol="0">
            <a:spAutoFit/>
          </a:bodyPr>
          <a:lstStyle/>
          <a:p>
            <a:r>
              <a:rPr lang="en-US" dirty="0"/>
              <a:t>Log2(FPKM+1)</a:t>
            </a:r>
          </a:p>
        </p:txBody>
      </p:sp>
      <p:sp>
        <p:nvSpPr>
          <p:cNvPr id="7" name="TextBox 6">
            <a:extLst>
              <a:ext uri="{FF2B5EF4-FFF2-40B4-BE49-F238E27FC236}">
                <a16:creationId xmlns:a16="http://schemas.microsoft.com/office/drawing/2014/main" id="{80FB4404-4AA4-4E4E-B2A8-32BCE3EA50AB}"/>
              </a:ext>
            </a:extLst>
          </p:cNvPr>
          <p:cNvSpPr txBox="1"/>
          <p:nvPr/>
        </p:nvSpPr>
        <p:spPr>
          <a:xfrm rot="16200000">
            <a:off x="6802570" y="3648369"/>
            <a:ext cx="1021686" cy="369332"/>
          </a:xfrm>
          <a:prstGeom prst="rect">
            <a:avLst/>
          </a:prstGeom>
          <a:noFill/>
        </p:spPr>
        <p:txBody>
          <a:bodyPr wrap="square" rtlCol="0">
            <a:spAutoFit/>
          </a:bodyPr>
          <a:lstStyle/>
          <a:p>
            <a:r>
              <a:rPr lang="en-US" dirty="0"/>
              <a:t># genes</a:t>
            </a:r>
          </a:p>
        </p:txBody>
      </p:sp>
      <p:pic>
        <p:nvPicPr>
          <p:cNvPr id="9" name="Picture 8">
            <a:extLst>
              <a:ext uri="{FF2B5EF4-FFF2-40B4-BE49-F238E27FC236}">
                <a16:creationId xmlns:a16="http://schemas.microsoft.com/office/drawing/2014/main" id="{8E7857A5-A0E9-435A-9C9D-F5B18B6A2CFE}"/>
              </a:ext>
            </a:extLst>
          </p:cNvPr>
          <p:cNvPicPr>
            <a:picLocks noChangeAspect="1"/>
          </p:cNvPicPr>
          <p:nvPr/>
        </p:nvPicPr>
        <p:blipFill>
          <a:blip r:embed="rId4"/>
          <a:stretch>
            <a:fillRect/>
          </a:stretch>
        </p:blipFill>
        <p:spPr>
          <a:xfrm>
            <a:off x="583902" y="1839084"/>
            <a:ext cx="5605189" cy="3971592"/>
          </a:xfrm>
          <a:prstGeom prst="rect">
            <a:avLst/>
          </a:prstGeom>
        </p:spPr>
      </p:pic>
      <p:sp>
        <p:nvSpPr>
          <p:cNvPr id="10" name="TextBox 9">
            <a:extLst>
              <a:ext uri="{FF2B5EF4-FFF2-40B4-BE49-F238E27FC236}">
                <a16:creationId xmlns:a16="http://schemas.microsoft.com/office/drawing/2014/main" id="{9E999B3A-70A0-4413-880B-D810E9AC3F4B}"/>
              </a:ext>
            </a:extLst>
          </p:cNvPr>
          <p:cNvSpPr txBox="1"/>
          <p:nvPr/>
        </p:nvSpPr>
        <p:spPr>
          <a:xfrm>
            <a:off x="2971046" y="5688340"/>
            <a:ext cx="1605307" cy="369332"/>
          </a:xfrm>
          <a:prstGeom prst="rect">
            <a:avLst/>
          </a:prstGeom>
          <a:noFill/>
        </p:spPr>
        <p:txBody>
          <a:bodyPr wrap="square" rtlCol="0">
            <a:spAutoFit/>
          </a:bodyPr>
          <a:lstStyle/>
          <a:p>
            <a:r>
              <a:rPr lang="en-US" dirty="0"/>
              <a:t>Log2(FPKM+1)</a:t>
            </a:r>
          </a:p>
        </p:txBody>
      </p:sp>
      <p:sp>
        <p:nvSpPr>
          <p:cNvPr id="11" name="TextBox 10">
            <a:extLst>
              <a:ext uri="{FF2B5EF4-FFF2-40B4-BE49-F238E27FC236}">
                <a16:creationId xmlns:a16="http://schemas.microsoft.com/office/drawing/2014/main" id="{6D563A1E-0E5C-4A61-AFF2-DF302363BEAC}"/>
              </a:ext>
            </a:extLst>
          </p:cNvPr>
          <p:cNvSpPr txBox="1"/>
          <p:nvPr/>
        </p:nvSpPr>
        <p:spPr>
          <a:xfrm rot="16200000">
            <a:off x="-630948" y="3779248"/>
            <a:ext cx="2310683" cy="369332"/>
          </a:xfrm>
          <a:prstGeom prst="rect">
            <a:avLst/>
          </a:prstGeom>
          <a:noFill/>
        </p:spPr>
        <p:txBody>
          <a:bodyPr wrap="square" rtlCol="0">
            <a:spAutoFit/>
          </a:bodyPr>
          <a:lstStyle/>
          <a:p>
            <a:r>
              <a:rPr lang="en-US" dirty="0"/>
              <a:t>Normalized # of genes</a:t>
            </a:r>
          </a:p>
        </p:txBody>
      </p:sp>
      <p:sp>
        <p:nvSpPr>
          <p:cNvPr id="12" name="Arrow: Right 11">
            <a:extLst>
              <a:ext uri="{FF2B5EF4-FFF2-40B4-BE49-F238E27FC236}">
                <a16:creationId xmlns:a16="http://schemas.microsoft.com/office/drawing/2014/main" id="{EC82627B-F4AD-4786-B645-5E3247A46E7A}"/>
              </a:ext>
            </a:extLst>
          </p:cNvPr>
          <p:cNvSpPr/>
          <p:nvPr/>
        </p:nvSpPr>
        <p:spPr>
          <a:xfrm>
            <a:off x="6581632" y="3496579"/>
            <a:ext cx="632181" cy="6713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F149BD5F-0DED-4131-92CE-E269C188C20A}"/>
              </a:ext>
            </a:extLst>
          </p:cNvPr>
          <p:cNvSpPr/>
          <p:nvPr/>
        </p:nvSpPr>
        <p:spPr>
          <a:xfrm flipH="1">
            <a:off x="6147967" y="3648979"/>
            <a:ext cx="562916" cy="6713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403724E-6C05-4CD7-851B-0AE26730305E}"/>
              </a:ext>
            </a:extLst>
          </p:cNvPr>
          <p:cNvSpPr txBox="1"/>
          <p:nvPr/>
        </p:nvSpPr>
        <p:spPr>
          <a:xfrm>
            <a:off x="6472300" y="3256629"/>
            <a:ext cx="471043" cy="584775"/>
          </a:xfrm>
          <a:prstGeom prst="rect">
            <a:avLst/>
          </a:prstGeom>
          <a:noFill/>
        </p:spPr>
        <p:txBody>
          <a:bodyPr wrap="square">
            <a:spAutoFit/>
          </a:bodyPr>
          <a:lstStyle/>
          <a:p>
            <a:r>
              <a:rPr lang="en-US" sz="3200" dirty="0">
                <a:solidFill>
                  <a:srgbClr val="FF0000"/>
                </a:solidFill>
              </a:rPr>
              <a:t>?</a:t>
            </a:r>
          </a:p>
        </p:txBody>
      </p:sp>
    </p:spTree>
    <p:extLst>
      <p:ext uri="{BB962C8B-B14F-4D97-AF65-F5344CB8AC3E}">
        <p14:creationId xmlns:p14="http://schemas.microsoft.com/office/powerpoint/2010/main" val="2695127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F13FB-3761-4E3C-B3F6-ABFB112818C1}"/>
              </a:ext>
            </a:extLst>
          </p:cNvPr>
          <p:cNvSpPr>
            <a:spLocks noGrp="1"/>
          </p:cNvSpPr>
          <p:nvPr>
            <p:ph type="title"/>
          </p:nvPr>
        </p:nvSpPr>
        <p:spPr>
          <a:xfrm>
            <a:off x="838200" y="-19050"/>
            <a:ext cx="10515600" cy="1325563"/>
          </a:xfrm>
        </p:spPr>
        <p:txBody>
          <a:bodyPr/>
          <a:lstStyle/>
          <a:p>
            <a:r>
              <a:rPr lang="en-US" dirty="0"/>
              <a:t>Topics</a:t>
            </a:r>
          </a:p>
        </p:txBody>
      </p:sp>
      <p:sp>
        <p:nvSpPr>
          <p:cNvPr id="3" name="Content Placeholder 2">
            <a:extLst>
              <a:ext uri="{FF2B5EF4-FFF2-40B4-BE49-F238E27FC236}">
                <a16:creationId xmlns:a16="http://schemas.microsoft.com/office/drawing/2014/main" id="{A2515AA5-D3AA-4DB5-9C82-54EF00C1F32E}"/>
              </a:ext>
            </a:extLst>
          </p:cNvPr>
          <p:cNvSpPr>
            <a:spLocks noGrp="1"/>
          </p:cNvSpPr>
          <p:nvPr>
            <p:ph idx="1"/>
          </p:nvPr>
        </p:nvSpPr>
        <p:spPr>
          <a:xfrm>
            <a:off x="915202" y="1619134"/>
            <a:ext cx="9818607" cy="4271528"/>
          </a:xfrm>
        </p:spPr>
        <p:txBody>
          <a:bodyPr>
            <a:normAutofit/>
          </a:bodyPr>
          <a:lstStyle/>
          <a:p>
            <a:pPr marL="0" indent="0">
              <a:buNone/>
            </a:pPr>
            <a:r>
              <a:rPr lang="en-US" dirty="0"/>
              <a:t>Visualizing</a:t>
            </a:r>
          </a:p>
          <a:p>
            <a:r>
              <a:rPr lang="en-US" dirty="0"/>
              <a:t>Distributions of single variable </a:t>
            </a:r>
          </a:p>
          <a:p>
            <a:r>
              <a:rPr lang="en-US" dirty="0"/>
              <a:t>Distributions of multiple variables</a:t>
            </a:r>
          </a:p>
          <a:p>
            <a:r>
              <a:rPr lang="en-US" dirty="0"/>
              <a:t>Statistical properties underlying a distribution</a:t>
            </a:r>
          </a:p>
        </p:txBody>
      </p:sp>
    </p:spTree>
    <p:extLst>
      <p:ext uri="{BB962C8B-B14F-4D97-AF65-F5344CB8AC3E}">
        <p14:creationId xmlns:p14="http://schemas.microsoft.com/office/powerpoint/2010/main" val="1717211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1325563"/>
          </a:xfrm>
        </p:spPr>
        <p:txBody>
          <a:bodyPr/>
          <a:lstStyle/>
          <a:p>
            <a:r>
              <a:rPr lang="en-US" dirty="0"/>
              <a:t>A new type of histogram to visualize distribution of multiple variables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445570" y="1602545"/>
            <a:ext cx="5088597" cy="4547942"/>
          </a:xfrm>
          <a:prstGeom prst="rect">
            <a:avLst/>
          </a:prstGeom>
        </p:spPr>
      </p:pic>
      <p:sp>
        <p:nvSpPr>
          <p:cNvPr id="6" name="TextBox 5">
            <a:extLst>
              <a:ext uri="{FF2B5EF4-FFF2-40B4-BE49-F238E27FC236}">
                <a16:creationId xmlns:a16="http://schemas.microsoft.com/office/drawing/2014/main" id="{C7245B07-02CC-4787-85D5-F9F2BC55BBD5}"/>
              </a:ext>
            </a:extLst>
          </p:cNvPr>
          <p:cNvSpPr txBox="1"/>
          <p:nvPr/>
        </p:nvSpPr>
        <p:spPr>
          <a:xfrm>
            <a:off x="8745227" y="6354586"/>
            <a:ext cx="1605307" cy="369332"/>
          </a:xfrm>
          <a:prstGeom prst="rect">
            <a:avLst/>
          </a:prstGeom>
          <a:noFill/>
        </p:spPr>
        <p:txBody>
          <a:bodyPr wrap="square" rtlCol="0">
            <a:spAutoFit/>
          </a:bodyPr>
          <a:lstStyle/>
          <a:p>
            <a:r>
              <a:rPr lang="en-US" dirty="0"/>
              <a:t>Log2(FPKM+1)</a:t>
            </a:r>
          </a:p>
        </p:txBody>
      </p:sp>
      <p:sp>
        <p:nvSpPr>
          <p:cNvPr id="7" name="TextBox 6">
            <a:extLst>
              <a:ext uri="{FF2B5EF4-FFF2-40B4-BE49-F238E27FC236}">
                <a16:creationId xmlns:a16="http://schemas.microsoft.com/office/drawing/2014/main" id="{80FB4404-4AA4-4E4E-B2A8-32BCE3EA50AB}"/>
              </a:ext>
            </a:extLst>
          </p:cNvPr>
          <p:cNvSpPr txBox="1"/>
          <p:nvPr/>
        </p:nvSpPr>
        <p:spPr>
          <a:xfrm rot="16200000">
            <a:off x="6020388" y="3516072"/>
            <a:ext cx="1021686" cy="369332"/>
          </a:xfrm>
          <a:prstGeom prst="rect">
            <a:avLst/>
          </a:prstGeom>
          <a:noFill/>
        </p:spPr>
        <p:txBody>
          <a:bodyPr wrap="square" rtlCol="0">
            <a:spAutoFit/>
          </a:bodyPr>
          <a:lstStyle/>
          <a:p>
            <a:r>
              <a:rPr lang="en-US" dirty="0"/>
              <a:t># genes</a:t>
            </a:r>
          </a:p>
        </p:txBody>
      </p:sp>
      <p:sp>
        <p:nvSpPr>
          <p:cNvPr id="8" name="TextBox 7">
            <a:extLst>
              <a:ext uri="{FF2B5EF4-FFF2-40B4-BE49-F238E27FC236}">
                <a16:creationId xmlns:a16="http://schemas.microsoft.com/office/drawing/2014/main" id="{AB324704-BA2E-4979-9D4D-0EFAE6CAF20F}"/>
              </a:ext>
            </a:extLst>
          </p:cNvPr>
          <p:cNvSpPr txBox="1"/>
          <p:nvPr/>
        </p:nvSpPr>
        <p:spPr>
          <a:xfrm>
            <a:off x="834961" y="2459504"/>
            <a:ext cx="5142272"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t>Y-axis advances both directions </a:t>
            </a:r>
          </a:p>
          <a:p>
            <a:pPr marL="342900" indent="-342900">
              <a:buFont typeface="Arial" panose="020B0604020202020204" pitchFamily="34" charset="0"/>
              <a:buChar char="•"/>
            </a:pPr>
            <a:r>
              <a:rPr lang="en-US" sz="2400" dirty="0"/>
              <a:t>Can catch and compare the trend</a:t>
            </a:r>
          </a:p>
          <a:p>
            <a:pPr marL="342900" indent="-342900">
              <a:buFont typeface="Arial" panose="020B0604020202020204" pitchFamily="34" charset="0"/>
              <a:buChar char="•"/>
            </a:pPr>
            <a:r>
              <a:rPr lang="en-US" sz="2400" dirty="0"/>
              <a:t>Difficult to compare within each bin</a:t>
            </a:r>
          </a:p>
          <a:p>
            <a:pPr marL="342900" indent="-342900">
              <a:buFont typeface="Arial" panose="020B0604020202020204" pitchFamily="34" charset="0"/>
              <a:buChar char="•"/>
            </a:pPr>
            <a:r>
              <a:rPr lang="en-US" sz="2400" dirty="0"/>
              <a:t>Need to be careful to set the negative sign of y-axis right</a:t>
            </a:r>
          </a:p>
        </p:txBody>
      </p:sp>
      <p:sp>
        <p:nvSpPr>
          <p:cNvPr id="3" name="Rectangle 2">
            <a:extLst>
              <a:ext uri="{FF2B5EF4-FFF2-40B4-BE49-F238E27FC236}">
                <a16:creationId xmlns:a16="http://schemas.microsoft.com/office/drawing/2014/main" id="{1BD06CF4-BB2D-4783-9C72-7EBC8B152A6C}"/>
              </a:ext>
            </a:extLst>
          </p:cNvPr>
          <p:cNvSpPr/>
          <p:nvPr/>
        </p:nvSpPr>
        <p:spPr>
          <a:xfrm>
            <a:off x="6617970" y="3634740"/>
            <a:ext cx="467259" cy="2786075"/>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1205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B934C-607C-2646-90CD-948FC2286633}"/>
              </a:ext>
            </a:extLst>
          </p:cNvPr>
          <p:cNvSpPr>
            <a:spLocks noGrp="1"/>
          </p:cNvSpPr>
          <p:nvPr>
            <p:ph type="title"/>
          </p:nvPr>
        </p:nvSpPr>
        <p:spPr/>
        <p:txBody>
          <a:bodyPr/>
          <a:lstStyle/>
          <a:p>
            <a:r>
              <a:rPr lang="en-US" dirty="0"/>
              <a:t>Similar: age pyramid plots</a:t>
            </a:r>
          </a:p>
        </p:txBody>
      </p:sp>
      <p:pic>
        <p:nvPicPr>
          <p:cNvPr id="4" name="Content Placeholder 3">
            <a:extLst>
              <a:ext uri="{FF2B5EF4-FFF2-40B4-BE49-F238E27FC236}">
                <a16:creationId xmlns:a16="http://schemas.microsoft.com/office/drawing/2014/main" id="{BE3DC93B-0F55-F448-8FEE-401059018146}"/>
              </a:ext>
            </a:extLst>
          </p:cNvPr>
          <p:cNvPicPr>
            <a:picLocks noGrp="1" noChangeAspect="1"/>
          </p:cNvPicPr>
          <p:nvPr>
            <p:ph idx="1"/>
          </p:nvPr>
        </p:nvPicPr>
        <p:blipFill>
          <a:blip r:embed="rId2"/>
          <a:stretch>
            <a:fillRect/>
          </a:stretch>
        </p:blipFill>
        <p:spPr>
          <a:xfrm>
            <a:off x="3420515" y="1825625"/>
            <a:ext cx="5350969" cy="4351338"/>
          </a:xfrm>
          <a:prstGeom prst="rect">
            <a:avLst/>
          </a:prstGeom>
        </p:spPr>
      </p:pic>
      <p:sp>
        <p:nvSpPr>
          <p:cNvPr id="5" name="Rectangle 4">
            <a:extLst>
              <a:ext uri="{FF2B5EF4-FFF2-40B4-BE49-F238E27FC236}">
                <a16:creationId xmlns:a16="http://schemas.microsoft.com/office/drawing/2014/main" id="{FCE819D3-75F2-6D4C-BFB3-F028480953FC}"/>
              </a:ext>
            </a:extLst>
          </p:cNvPr>
          <p:cNvSpPr/>
          <p:nvPr/>
        </p:nvSpPr>
        <p:spPr>
          <a:xfrm>
            <a:off x="4243023" y="6123543"/>
            <a:ext cx="3705951" cy="369332"/>
          </a:xfrm>
          <a:prstGeom prst="rect">
            <a:avLst/>
          </a:prstGeom>
        </p:spPr>
        <p:txBody>
          <a:bodyPr wrap="none">
            <a:spAutoFit/>
          </a:bodyPr>
          <a:lstStyle/>
          <a:p>
            <a:r>
              <a:rPr lang="en-US" dirty="0"/>
              <a:t>https://</a:t>
            </a:r>
            <a:r>
              <a:rPr lang="en-US" dirty="0" err="1"/>
              <a:t>rpubs.com</a:t>
            </a:r>
            <a:r>
              <a:rPr lang="en-US" dirty="0"/>
              <a:t>/</a:t>
            </a:r>
            <a:r>
              <a:rPr lang="en-US" dirty="0" err="1"/>
              <a:t>chidungkt</a:t>
            </a:r>
            <a:r>
              <a:rPr lang="en-US" dirty="0"/>
              <a:t>/505486</a:t>
            </a:r>
          </a:p>
        </p:txBody>
      </p:sp>
    </p:spTree>
    <p:extLst>
      <p:ext uri="{BB962C8B-B14F-4D97-AF65-F5344CB8AC3E}">
        <p14:creationId xmlns:p14="http://schemas.microsoft.com/office/powerpoint/2010/main" val="87709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856"/>
            <a:ext cx="11353800" cy="1325563"/>
          </a:xfrm>
        </p:spPr>
        <p:txBody>
          <a:bodyPr>
            <a:normAutofit/>
          </a:bodyPr>
          <a:lstStyle/>
          <a:p>
            <a:r>
              <a:rPr lang="en-US" sz="4000" dirty="0"/>
              <a:t>Density plots for visualizing probability distributions</a:t>
            </a:r>
          </a:p>
        </p:txBody>
      </p:sp>
      <p:pic>
        <p:nvPicPr>
          <p:cNvPr id="7" name="Picture 6">
            <a:extLst>
              <a:ext uri="{FF2B5EF4-FFF2-40B4-BE49-F238E27FC236}">
                <a16:creationId xmlns:a16="http://schemas.microsoft.com/office/drawing/2014/main" id="{E42B7F16-B80F-4E9B-9D53-F2E3BC0E636B}"/>
              </a:ext>
            </a:extLst>
          </p:cNvPr>
          <p:cNvPicPr>
            <a:picLocks noChangeAspect="1"/>
          </p:cNvPicPr>
          <p:nvPr/>
        </p:nvPicPr>
        <p:blipFill>
          <a:blip r:embed="rId3"/>
          <a:stretch>
            <a:fillRect/>
          </a:stretch>
        </p:blipFill>
        <p:spPr>
          <a:xfrm>
            <a:off x="3997234" y="2443975"/>
            <a:ext cx="8194766" cy="4044693"/>
          </a:xfrm>
          <a:prstGeom prst="rect">
            <a:avLst/>
          </a:prstGeom>
        </p:spPr>
      </p:pic>
      <p:sp>
        <p:nvSpPr>
          <p:cNvPr id="8" name="TextBox 7">
            <a:extLst>
              <a:ext uri="{FF2B5EF4-FFF2-40B4-BE49-F238E27FC236}">
                <a16:creationId xmlns:a16="http://schemas.microsoft.com/office/drawing/2014/main" id="{91DF636B-2926-4BCE-AA0E-B206D0D9FB02}"/>
              </a:ext>
            </a:extLst>
          </p:cNvPr>
          <p:cNvSpPr txBox="1"/>
          <p:nvPr/>
        </p:nvSpPr>
        <p:spPr>
          <a:xfrm>
            <a:off x="6513358" y="1923931"/>
            <a:ext cx="3440685" cy="461665"/>
          </a:xfrm>
          <a:prstGeom prst="rect">
            <a:avLst/>
          </a:prstGeom>
          <a:noFill/>
        </p:spPr>
        <p:txBody>
          <a:bodyPr wrap="none" rtlCol="0">
            <a:spAutoFit/>
          </a:bodyPr>
          <a:lstStyle/>
          <a:p>
            <a:r>
              <a:rPr lang="en-US" sz="2400" dirty="0"/>
              <a:t>Histogram vs. Density plot</a:t>
            </a:r>
          </a:p>
        </p:txBody>
      </p:sp>
      <p:sp>
        <p:nvSpPr>
          <p:cNvPr id="6" name="TextBox 5">
            <a:extLst>
              <a:ext uri="{FF2B5EF4-FFF2-40B4-BE49-F238E27FC236}">
                <a16:creationId xmlns:a16="http://schemas.microsoft.com/office/drawing/2014/main" id="{AB324704-BA2E-4979-9D4D-0EFAE6CAF20F}"/>
              </a:ext>
            </a:extLst>
          </p:cNvPr>
          <p:cNvSpPr txBox="1"/>
          <p:nvPr/>
        </p:nvSpPr>
        <p:spPr>
          <a:xfrm>
            <a:off x="0" y="2385596"/>
            <a:ext cx="4307765" cy="2677656"/>
          </a:xfrm>
          <a:prstGeom prst="rect">
            <a:avLst/>
          </a:prstGeom>
          <a:noFill/>
        </p:spPr>
        <p:txBody>
          <a:bodyPr wrap="square" rtlCol="0">
            <a:spAutoFit/>
          </a:bodyPr>
          <a:lstStyle/>
          <a:p>
            <a:r>
              <a:rPr lang="en-US" sz="2400" dirty="0"/>
              <a:t>E. g., X-axis values=</a:t>
            </a:r>
            <a:br>
              <a:rPr lang="en-US" sz="2400" dirty="0"/>
            </a:br>
            <a:r>
              <a:rPr lang="en-US" sz="2400" dirty="0"/>
              <a:t>{-2.05, -1.5, -0.1, 1.93, 5.2, 6.02}</a:t>
            </a:r>
          </a:p>
          <a:p>
            <a:r>
              <a:rPr lang="en-US" sz="2400" dirty="0"/>
              <a:t>Y-axis</a:t>
            </a:r>
          </a:p>
          <a:p>
            <a:pPr marL="342900" indent="-342900">
              <a:buFont typeface="Arial" panose="020B0604020202020204" pitchFamily="34" charset="0"/>
              <a:buChar char="•"/>
            </a:pPr>
            <a:r>
              <a:rPr lang="en-US" sz="2400" dirty="0"/>
              <a:t>The count in histogram</a:t>
            </a:r>
          </a:p>
          <a:p>
            <a:pPr marL="342900" indent="-342900">
              <a:buFont typeface="Arial" panose="020B0604020202020204" pitchFamily="34" charset="0"/>
              <a:buChar char="•"/>
            </a:pPr>
            <a:r>
              <a:rPr lang="en-US" sz="2400" dirty="0"/>
              <a:t>The probability density function different from a probability</a:t>
            </a:r>
          </a:p>
        </p:txBody>
      </p:sp>
    </p:spTree>
    <p:extLst>
      <p:ext uri="{BB962C8B-B14F-4D97-AF65-F5344CB8AC3E}">
        <p14:creationId xmlns:p14="http://schemas.microsoft.com/office/powerpoint/2010/main" val="830504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311530" y="2436233"/>
            <a:ext cx="5880470" cy="3865862"/>
            <a:chOff x="2973757" y="2546232"/>
            <a:chExt cx="5880470" cy="3865862"/>
          </a:xfrm>
        </p:grpSpPr>
        <p:pic>
          <p:nvPicPr>
            <p:cNvPr id="8" name="Picture 7">
              <a:extLst>
                <a:ext uri="{FF2B5EF4-FFF2-40B4-BE49-F238E27FC236}">
                  <a16:creationId xmlns:a16="http://schemas.microsoft.com/office/drawing/2014/main" id="{B4312E66-D2A0-4C7E-9900-07D870E843B5}"/>
                </a:ext>
              </a:extLst>
            </p:cNvPr>
            <p:cNvPicPr>
              <a:picLocks noChangeAspect="1"/>
            </p:cNvPicPr>
            <p:nvPr/>
          </p:nvPicPr>
          <p:blipFill>
            <a:blip r:embed="rId3"/>
            <a:stretch>
              <a:fillRect/>
            </a:stretch>
          </p:blipFill>
          <p:spPr>
            <a:xfrm>
              <a:off x="3158422" y="2546232"/>
              <a:ext cx="5695805" cy="3681196"/>
            </a:xfrm>
            <a:prstGeom prst="rect">
              <a:avLst/>
            </a:prstGeom>
          </p:spPr>
        </p:pic>
        <p:sp>
          <p:nvSpPr>
            <p:cNvPr id="11" name="TextBox 10">
              <a:extLst>
                <a:ext uri="{FF2B5EF4-FFF2-40B4-BE49-F238E27FC236}">
                  <a16:creationId xmlns:a16="http://schemas.microsoft.com/office/drawing/2014/main" id="{16CDA458-754E-46D2-B717-BB13EDB9ECB5}"/>
                </a:ext>
              </a:extLst>
            </p:cNvPr>
            <p:cNvSpPr txBox="1"/>
            <p:nvPr/>
          </p:nvSpPr>
          <p:spPr>
            <a:xfrm>
              <a:off x="5293347" y="6042762"/>
              <a:ext cx="1605307" cy="369332"/>
            </a:xfrm>
            <a:prstGeom prst="rect">
              <a:avLst/>
            </a:prstGeom>
            <a:noFill/>
          </p:spPr>
          <p:txBody>
            <a:bodyPr wrap="square" rtlCol="0">
              <a:spAutoFit/>
            </a:bodyPr>
            <a:lstStyle/>
            <a:p>
              <a:r>
                <a:rPr lang="en-US" dirty="0"/>
                <a:t>Log2(FPKM+1)</a:t>
              </a:r>
            </a:p>
          </p:txBody>
        </p:sp>
        <p:sp>
          <p:nvSpPr>
            <p:cNvPr id="12" name="TextBox 11">
              <a:extLst>
                <a:ext uri="{FF2B5EF4-FFF2-40B4-BE49-F238E27FC236}">
                  <a16:creationId xmlns:a16="http://schemas.microsoft.com/office/drawing/2014/main" id="{EFDB8885-59BF-4A8C-B538-330F95E1EE4E}"/>
                </a:ext>
              </a:extLst>
            </p:cNvPr>
            <p:cNvSpPr txBox="1"/>
            <p:nvPr/>
          </p:nvSpPr>
          <p:spPr>
            <a:xfrm rot="16200000">
              <a:off x="2285518" y="4202163"/>
              <a:ext cx="1745809" cy="369332"/>
            </a:xfrm>
            <a:prstGeom prst="rect">
              <a:avLst/>
            </a:prstGeom>
            <a:noFill/>
          </p:spPr>
          <p:txBody>
            <a:bodyPr wrap="square" rtlCol="0">
              <a:spAutoFit/>
            </a:bodyPr>
            <a:lstStyle/>
            <a:p>
              <a:r>
                <a:rPr lang="en-US"/>
                <a:t>Density function</a:t>
              </a:r>
              <a:endParaRPr lang="en-US" dirty="0"/>
            </a:p>
          </p:txBody>
        </p:sp>
      </p:grpSp>
      <p:sp>
        <p:nvSpPr>
          <p:cNvPr id="10" name="Title 1"/>
          <p:cNvSpPr>
            <a:spLocks noGrp="1"/>
          </p:cNvSpPr>
          <p:nvPr>
            <p:ph type="title"/>
          </p:nvPr>
        </p:nvSpPr>
        <p:spPr>
          <a:xfrm>
            <a:off x="0" y="7825"/>
            <a:ext cx="12192000" cy="1325563"/>
          </a:xfrm>
        </p:spPr>
        <p:txBody>
          <a:bodyPr/>
          <a:lstStyle/>
          <a:p>
            <a:r>
              <a:rPr lang="en-US" dirty="0"/>
              <a:t>Bandwidth in density plot</a:t>
            </a:r>
          </a:p>
        </p:txBody>
      </p:sp>
      <p:sp>
        <p:nvSpPr>
          <p:cNvPr id="13" name="TextBox 12">
            <a:extLst>
              <a:ext uri="{FF2B5EF4-FFF2-40B4-BE49-F238E27FC236}">
                <a16:creationId xmlns:a16="http://schemas.microsoft.com/office/drawing/2014/main" id="{AB324704-BA2E-4979-9D4D-0EFAE6CAF20F}"/>
              </a:ext>
            </a:extLst>
          </p:cNvPr>
          <p:cNvSpPr txBox="1"/>
          <p:nvPr/>
        </p:nvSpPr>
        <p:spPr>
          <a:xfrm>
            <a:off x="208152" y="2508894"/>
            <a:ext cx="6472710" cy="3785652"/>
          </a:xfrm>
          <a:prstGeom prst="rect">
            <a:avLst/>
          </a:prstGeom>
          <a:noFill/>
        </p:spPr>
        <p:txBody>
          <a:bodyPr wrap="square" rtlCol="0">
            <a:spAutoFit/>
          </a:bodyPr>
          <a:lstStyle/>
          <a:p>
            <a:r>
              <a:rPr lang="en-US" sz="2400" dirty="0"/>
              <a:t>Equivalent to bin width in a histogram, we need to find a good </a:t>
            </a:r>
            <a:r>
              <a:rPr lang="en-US" sz="2400" u="sng" dirty="0"/>
              <a:t>bandwidth</a:t>
            </a:r>
            <a:r>
              <a:rPr lang="en-US" sz="2400" dirty="0"/>
              <a:t> in a density plot</a:t>
            </a:r>
          </a:p>
          <a:p>
            <a:endParaRPr lang="en-US" sz="2400" dirty="0"/>
          </a:p>
          <a:p>
            <a:r>
              <a:rPr lang="en-US" sz="2400" dirty="0"/>
              <a:t>ggplot2::</a:t>
            </a:r>
            <a:r>
              <a:rPr lang="en-US" sz="2400" dirty="0" err="1"/>
              <a:t>geom_density</a:t>
            </a:r>
            <a:endParaRPr lang="en-US" sz="2400" dirty="0"/>
          </a:p>
          <a:p>
            <a:pPr marL="342900" indent="-342900">
              <a:buFont typeface="Arial" panose="020B0604020202020204" pitchFamily="34" charset="0"/>
              <a:buChar char="•"/>
            </a:pPr>
            <a:r>
              <a:rPr lang="en-US" sz="2400" dirty="0"/>
              <a:t>Similar aesthetics to </a:t>
            </a:r>
            <a:r>
              <a:rPr lang="en-US" sz="2400" dirty="0" err="1"/>
              <a:t>geom_histogram</a:t>
            </a:r>
            <a:endParaRPr lang="en-US" sz="2400" dirty="0"/>
          </a:p>
          <a:p>
            <a:pPr marL="342900" indent="-342900">
              <a:buFont typeface="Arial" panose="020B0604020202020204" pitchFamily="34" charset="0"/>
              <a:buChar char="•"/>
            </a:pPr>
            <a:r>
              <a:rPr lang="en-US" sz="2400" dirty="0"/>
              <a:t>Essential parameters</a:t>
            </a:r>
          </a:p>
          <a:p>
            <a:pPr marL="800100" lvl="1" indent="-342900">
              <a:buFont typeface="Arial" panose="020B0604020202020204" pitchFamily="34" charset="0"/>
              <a:buChar char="•"/>
            </a:pPr>
            <a:r>
              <a:rPr lang="en-US" sz="2400" dirty="0"/>
              <a:t>kernel (default = gaussian)</a:t>
            </a:r>
          </a:p>
          <a:p>
            <a:pPr marL="800100" lvl="1" indent="-342900">
              <a:buFont typeface="Arial" panose="020B0604020202020204" pitchFamily="34" charset="0"/>
              <a:buChar char="•"/>
            </a:pPr>
            <a:r>
              <a:rPr lang="en-US" sz="2400" dirty="0" err="1"/>
              <a:t>bw</a:t>
            </a:r>
            <a:r>
              <a:rPr lang="en-US" sz="2400" dirty="0"/>
              <a:t> = bandwidth = </a:t>
            </a:r>
            <a:r>
              <a:rPr lang="en-US" sz="2400" dirty="0" err="1"/>
              <a:t>sd</a:t>
            </a:r>
            <a:r>
              <a:rPr lang="en-US" sz="2400" dirty="0"/>
              <a:t> of kernel</a:t>
            </a:r>
          </a:p>
          <a:p>
            <a:pPr marL="800100" lvl="1" indent="-342900">
              <a:buFont typeface="Arial" panose="020B0604020202020204" pitchFamily="34" charset="0"/>
              <a:buChar char="•"/>
            </a:pPr>
            <a:r>
              <a:rPr lang="en-US" sz="2400" dirty="0"/>
              <a:t>bounds = upper/lower bounds for the estimated data</a:t>
            </a:r>
          </a:p>
        </p:txBody>
      </p:sp>
    </p:spTree>
    <p:extLst>
      <p:ext uri="{BB962C8B-B14F-4D97-AF65-F5344CB8AC3E}">
        <p14:creationId xmlns:p14="http://schemas.microsoft.com/office/powerpoint/2010/main" val="3536552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Density plots may yield unreasonable tails</a:t>
            </a:r>
          </a:p>
        </p:txBody>
      </p:sp>
      <p:sp>
        <p:nvSpPr>
          <p:cNvPr id="11" name="TextBox 10">
            <a:extLst>
              <a:ext uri="{FF2B5EF4-FFF2-40B4-BE49-F238E27FC236}">
                <a16:creationId xmlns:a16="http://schemas.microsoft.com/office/drawing/2014/main" id="{CBD923EF-6353-49D5-82E4-6E5B28A9D13A}"/>
              </a:ext>
            </a:extLst>
          </p:cNvPr>
          <p:cNvSpPr txBox="1"/>
          <p:nvPr/>
        </p:nvSpPr>
        <p:spPr>
          <a:xfrm>
            <a:off x="306296" y="2334555"/>
            <a:ext cx="6811525" cy="3416320"/>
          </a:xfrm>
          <a:prstGeom prst="rect">
            <a:avLst/>
          </a:prstGeom>
          <a:noFill/>
        </p:spPr>
        <p:txBody>
          <a:bodyPr wrap="square" rtlCol="0">
            <a:spAutoFit/>
          </a:bodyPr>
          <a:lstStyle/>
          <a:p>
            <a:r>
              <a:rPr lang="en-US" sz="2400" dirty="0"/>
              <a:t>Equivalent to bin width in a histogram, we need to</a:t>
            </a:r>
          </a:p>
          <a:p>
            <a:pPr marL="342900" indent="-342900">
              <a:buFont typeface="Arial" panose="020B0604020202020204" pitchFamily="34" charset="0"/>
              <a:buChar char="•"/>
            </a:pPr>
            <a:r>
              <a:rPr lang="en-US" sz="2400" dirty="0"/>
              <a:t>Find a good bandwidth in a density plot</a:t>
            </a:r>
          </a:p>
          <a:p>
            <a:pPr marL="342900" indent="-342900">
              <a:buFont typeface="Arial" panose="020B0604020202020204" pitchFamily="34" charset="0"/>
              <a:buChar char="•"/>
            </a:pPr>
            <a:r>
              <a:rPr lang="en-US" sz="2400" dirty="0"/>
              <a:t>Be careful of a tendency to produce the appearance of data when none exists</a:t>
            </a:r>
          </a:p>
          <a:p>
            <a:pPr marL="800100" lvl="1" indent="-342900">
              <a:buFont typeface="Arial" panose="020B0604020202020204" pitchFamily="34" charset="0"/>
              <a:buChar char="•"/>
            </a:pPr>
            <a:r>
              <a:rPr lang="en-US" sz="2400" dirty="0"/>
              <a:t>especially in the tails</a:t>
            </a:r>
          </a:p>
          <a:p>
            <a:pPr marL="800100" lvl="1" indent="-342900">
              <a:buFont typeface="Arial" panose="020B0604020202020204" pitchFamily="34" charset="0"/>
              <a:buChar char="•"/>
            </a:pPr>
            <a:r>
              <a:rPr lang="en-US" sz="2400" dirty="0"/>
              <a:t>can lead to figures that make nonsensical statements</a:t>
            </a:r>
          </a:p>
          <a:p>
            <a:pPr marL="800100" lvl="1" indent="-342900">
              <a:buFont typeface="Arial" panose="020B0604020202020204" pitchFamily="34" charset="0"/>
              <a:buChar char="•"/>
            </a:pPr>
            <a:r>
              <a:rPr lang="en-US" sz="2400" dirty="0"/>
              <a:t>use the “bounds” argument of </a:t>
            </a:r>
            <a:r>
              <a:rPr lang="en-US" sz="2400" dirty="0" err="1"/>
              <a:t>geom_density</a:t>
            </a:r>
            <a:endParaRPr lang="en-US" sz="2400" dirty="0"/>
          </a:p>
          <a:p>
            <a:pPr marL="342900" indent="-342900">
              <a:buFont typeface="Arial" panose="020B0604020202020204" pitchFamily="34" charset="0"/>
              <a:buChar char="•"/>
            </a:pPr>
            <a:endParaRPr lang="en-US" sz="2400" dirty="0"/>
          </a:p>
        </p:txBody>
      </p:sp>
      <p:grpSp>
        <p:nvGrpSpPr>
          <p:cNvPr id="12" name="Group 11">
            <a:extLst>
              <a:ext uri="{FF2B5EF4-FFF2-40B4-BE49-F238E27FC236}">
                <a16:creationId xmlns:a16="http://schemas.microsoft.com/office/drawing/2014/main" id="{1F75148F-E008-4BA2-A2A1-C675D6FC2C5E}"/>
              </a:ext>
            </a:extLst>
          </p:cNvPr>
          <p:cNvGrpSpPr/>
          <p:nvPr/>
        </p:nvGrpSpPr>
        <p:grpSpPr>
          <a:xfrm>
            <a:off x="6596494" y="1968154"/>
            <a:ext cx="5509285" cy="3567085"/>
            <a:chOff x="3573397" y="2135698"/>
            <a:chExt cx="6323697" cy="4235582"/>
          </a:xfrm>
        </p:grpSpPr>
        <p:pic>
          <p:nvPicPr>
            <p:cNvPr id="13" name="Picture 12">
              <a:extLst>
                <a:ext uri="{FF2B5EF4-FFF2-40B4-BE49-F238E27FC236}">
                  <a16:creationId xmlns:a16="http://schemas.microsoft.com/office/drawing/2014/main" id="{56BE700A-9706-4F1C-A13A-32880680AA9A}"/>
                </a:ext>
              </a:extLst>
            </p:cNvPr>
            <p:cNvPicPr>
              <a:picLocks noChangeAspect="1"/>
            </p:cNvPicPr>
            <p:nvPr/>
          </p:nvPicPr>
          <p:blipFill>
            <a:blip r:embed="rId3"/>
            <a:stretch>
              <a:fillRect/>
            </a:stretch>
          </p:blipFill>
          <p:spPr>
            <a:xfrm>
              <a:off x="3805655" y="2135698"/>
              <a:ext cx="6091439" cy="3936894"/>
            </a:xfrm>
            <a:prstGeom prst="rect">
              <a:avLst/>
            </a:prstGeom>
          </p:spPr>
        </p:pic>
        <p:sp>
          <p:nvSpPr>
            <p:cNvPr id="14" name="TextBox 13">
              <a:extLst>
                <a:ext uri="{FF2B5EF4-FFF2-40B4-BE49-F238E27FC236}">
                  <a16:creationId xmlns:a16="http://schemas.microsoft.com/office/drawing/2014/main" id="{C35365B8-1253-4D9C-8C36-04A020A18140}"/>
                </a:ext>
              </a:extLst>
            </p:cNvPr>
            <p:cNvSpPr txBox="1"/>
            <p:nvPr/>
          </p:nvSpPr>
          <p:spPr>
            <a:xfrm>
              <a:off x="6021389" y="5909315"/>
              <a:ext cx="2076947" cy="461965"/>
            </a:xfrm>
            <a:prstGeom prst="rect">
              <a:avLst/>
            </a:prstGeom>
            <a:noFill/>
          </p:spPr>
          <p:txBody>
            <a:bodyPr wrap="square" rtlCol="0">
              <a:spAutoFit/>
            </a:bodyPr>
            <a:lstStyle/>
            <a:p>
              <a:r>
                <a:rPr lang="en-US" dirty="0"/>
                <a:t>Log2(FPKM+1)</a:t>
              </a:r>
            </a:p>
          </p:txBody>
        </p:sp>
        <p:sp>
          <p:nvSpPr>
            <p:cNvPr id="15" name="TextBox 14">
              <a:extLst>
                <a:ext uri="{FF2B5EF4-FFF2-40B4-BE49-F238E27FC236}">
                  <a16:creationId xmlns:a16="http://schemas.microsoft.com/office/drawing/2014/main" id="{0AD322BD-9982-4CE5-8626-A117F0D2BE9A}"/>
                </a:ext>
              </a:extLst>
            </p:cNvPr>
            <p:cNvSpPr txBox="1"/>
            <p:nvPr/>
          </p:nvSpPr>
          <p:spPr>
            <a:xfrm rot="16200000">
              <a:off x="2704263" y="3782162"/>
              <a:ext cx="2202785" cy="464518"/>
            </a:xfrm>
            <a:prstGeom prst="rect">
              <a:avLst/>
            </a:prstGeom>
            <a:noFill/>
          </p:spPr>
          <p:txBody>
            <a:bodyPr wrap="square" rtlCol="0">
              <a:spAutoFit/>
            </a:bodyPr>
            <a:lstStyle/>
            <a:p>
              <a:r>
                <a:rPr lang="en-US"/>
                <a:t>Density function</a:t>
              </a:r>
              <a:endParaRPr lang="en-US" dirty="0"/>
            </a:p>
          </p:txBody>
        </p:sp>
        <p:sp>
          <p:nvSpPr>
            <p:cNvPr id="16" name="Rectangle 15">
              <a:extLst>
                <a:ext uri="{FF2B5EF4-FFF2-40B4-BE49-F238E27FC236}">
                  <a16:creationId xmlns:a16="http://schemas.microsoft.com/office/drawing/2014/main" id="{8421DC22-ADCE-487E-AAE4-00F5EFD9399D}"/>
                </a:ext>
              </a:extLst>
            </p:cNvPr>
            <p:cNvSpPr/>
            <p:nvPr/>
          </p:nvSpPr>
          <p:spPr>
            <a:xfrm>
              <a:off x="4418437" y="2296470"/>
              <a:ext cx="1186626" cy="341329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06587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Density plots may yield unreasonable tails</a:t>
            </a:r>
          </a:p>
        </p:txBody>
      </p:sp>
      <p:grpSp>
        <p:nvGrpSpPr>
          <p:cNvPr id="5" name="Group 4"/>
          <p:cNvGrpSpPr/>
          <p:nvPr/>
        </p:nvGrpSpPr>
        <p:grpSpPr>
          <a:xfrm>
            <a:off x="359613" y="1841384"/>
            <a:ext cx="5509285" cy="3567085"/>
            <a:chOff x="3573397" y="2135698"/>
            <a:chExt cx="6323697" cy="4235582"/>
          </a:xfrm>
        </p:grpSpPr>
        <p:pic>
          <p:nvPicPr>
            <p:cNvPr id="8" name="Picture 7">
              <a:extLst>
                <a:ext uri="{FF2B5EF4-FFF2-40B4-BE49-F238E27FC236}">
                  <a16:creationId xmlns:a16="http://schemas.microsoft.com/office/drawing/2014/main" id="{B4312E66-D2A0-4C7E-9900-07D870E843B5}"/>
                </a:ext>
              </a:extLst>
            </p:cNvPr>
            <p:cNvPicPr>
              <a:picLocks noChangeAspect="1"/>
            </p:cNvPicPr>
            <p:nvPr/>
          </p:nvPicPr>
          <p:blipFill>
            <a:blip r:embed="rId3"/>
            <a:stretch>
              <a:fillRect/>
            </a:stretch>
          </p:blipFill>
          <p:spPr>
            <a:xfrm>
              <a:off x="3805655" y="2135698"/>
              <a:ext cx="6091439" cy="3936894"/>
            </a:xfrm>
            <a:prstGeom prst="rect">
              <a:avLst/>
            </a:prstGeom>
          </p:spPr>
        </p:pic>
        <p:sp>
          <p:nvSpPr>
            <p:cNvPr id="7" name="TextBox 6">
              <a:extLst>
                <a:ext uri="{FF2B5EF4-FFF2-40B4-BE49-F238E27FC236}">
                  <a16:creationId xmlns:a16="http://schemas.microsoft.com/office/drawing/2014/main" id="{16CDA458-754E-46D2-B717-BB13EDB9ECB5}"/>
                </a:ext>
              </a:extLst>
            </p:cNvPr>
            <p:cNvSpPr txBox="1"/>
            <p:nvPr/>
          </p:nvSpPr>
          <p:spPr>
            <a:xfrm>
              <a:off x="6021389" y="5909315"/>
              <a:ext cx="2076947" cy="461965"/>
            </a:xfrm>
            <a:prstGeom prst="rect">
              <a:avLst/>
            </a:prstGeom>
            <a:noFill/>
          </p:spPr>
          <p:txBody>
            <a:bodyPr wrap="square" rtlCol="0">
              <a:spAutoFit/>
            </a:bodyPr>
            <a:lstStyle/>
            <a:p>
              <a:r>
                <a:rPr lang="en-US" dirty="0"/>
                <a:t>Log2(FPKM+1)</a:t>
              </a:r>
            </a:p>
          </p:txBody>
        </p:sp>
        <p:sp>
          <p:nvSpPr>
            <p:cNvPr id="9" name="TextBox 8">
              <a:extLst>
                <a:ext uri="{FF2B5EF4-FFF2-40B4-BE49-F238E27FC236}">
                  <a16:creationId xmlns:a16="http://schemas.microsoft.com/office/drawing/2014/main" id="{EFDB8885-59BF-4A8C-B538-330F95E1EE4E}"/>
                </a:ext>
              </a:extLst>
            </p:cNvPr>
            <p:cNvSpPr txBox="1"/>
            <p:nvPr/>
          </p:nvSpPr>
          <p:spPr>
            <a:xfrm rot="16200000">
              <a:off x="2704263" y="3782162"/>
              <a:ext cx="2202785" cy="464518"/>
            </a:xfrm>
            <a:prstGeom prst="rect">
              <a:avLst/>
            </a:prstGeom>
            <a:noFill/>
          </p:spPr>
          <p:txBody>
            <a:bodyPr wrap="square" rtlCol="0">
              <a:spAutoFit/>
            </a:bodyPr>
            <a:lstStyle/>
            <a:p>
              <a:r>
                <a:rPr lang="en-US" dirty="0"/>
                <a:t>Density function</a:t>
              </a:r>
            </a:p>
          </p:txBody>
        </p:sp>
        <p:sp>
          <p:nvSpPr>
            <p:cNvPr id="3" name="Rectangle 2"/>
            <p:cNvSpPr/>
            <p:nvPr/>
          </p:nvSpPr>
          <p:spPr>
            <a:xfrm>
              <a:off x="4418437" y="2296470"/>
              <a:ext cx="1186626" cy="341329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7582" y="1556335"/>
            <a:ext cx="5486411" cy="3657607"/>
          </a:xfrm>
          <a:prstGeom prst="rect">
            <a:avLst/>
          </a:prstGeom>
        </p:spPr>
      </p:pic>
      <p:sp>
        <p:nvSpPr>
          <p:cNvPr id="14" name="Right Arrow 13"/>
          <p:cNvSpPr/>
          <p:nvPr/>
        </p:nvSpPr>
        <p:spPr>
          <a:xfrm>
            <a:off x="5953156" y="2875482"/>
            <a:ext cx="306977" cy="7288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D95A251-4733-4C80-BA67-5C2CCA1E920A}"/>
              </a:ext>
            </a:extLst>
          </p:cNvPr>
          <p:cNvSpPr txBox="1"/>
          <p:nvPr/>
        </p:nvSpPr>
        <p:spPr>
          <a:xfrm>
            <a:off x="1495168" y="5859574"/>
            <a:ext cx="8740010" cy="523220"/>
          </a:xfrm>
          <a:prstGeom prst="rect">
            <a:avLst/>
          </a:prstGeom>
          <a:noFill/>
        </p:spPr>
        <p:txBody>
          <a:bodyPr wrap="square" rtlCol="0">
            <a:spAutoFit/>
          </a:bodyPr>
          <a:lstStyle/>
          <a:p>
            <a:r>
              <a:rPr lang="en-US" sz="2800" dirty="0"/>
              <a:t>Don’t just use an editor to remove the unreasonable tail.</a:t>
            </a:r>
          </a:p>
        </p:txBody>
      </p:sp>
      <p:sp>
        <p:nvSpPr>
          <p:cNvPr id="11" name="TextBox 10">
            <a:extLst>
              <a:ext uri="{FF2B5EF4-FFF2-40B4-BE49-F238E27FC236}">
                <a16:creationId xmlns:a16="http://schemas.microsoft.com/office/drawing/2014/main" id="{E42DC28B-98AC-4351-85B9-405BF5EE351A}"/>
              </a:ext>
            </a:extLst>
          </p:cNvPr>
          <p:cNvSpPr txBox="1"/>
          <p:nvPr/>
        </p:nvSpPr>
        <p:spPr>
          <a:xfrm>
            <a:off x="8425715" y="4874511"/>
            <a:ext cx="1809463" cy="389054"/>
          </a:xfrm>
          <a:prstGeom prst="rect">
            <a:avLst/>
          </a:prstGeom>
          <a:noFill/>
        </p:spPr>
        <p:txBody>
          <a:bodyPr wrap="square" rtlCol="0">
            <a:spAutoFit/>
          </a:bodyPr>
          <a:lstStyle/>
          <a:p>
            <a:r>
              <a:rPr lang="en-US" dirty="0"/>
              <a:t>Log2(FPKM+1)</a:t>
            </a:r>
          </a:p>
        </p:txBody>
      </p:sp>
      <p:sp>
        <p:nvSpPr>
          <p:cNvPr id="12" name="TextBox 11">
            <a:extLst>
              <a:ext uri="{FF2B5EF4-FFF2-40B4-BE49-F238E27FC236}">
                <a16:creationId xmlns:a16="http://schemas.microsoft.com/office/drawing/2014/main" id="{C7E7C3D9-51D8-4822-83B2-3F33C0B90318}"/>
              </a:ext>
            </a:extLst>
          </p:cNvPr>
          <p:cNvSpPr txBox="1"/>
          <p:nvPr/>
        </p:nvSpPr>
        <p:spPr>
          <a:xfrm rot="16200000">
            <a:off x="5567779" y="3076339"/>
            <a:ext cx="1855122" cy="404694"/>
          </a:xfrm>
          <a:prstGeom prst="rect">
            <a:avLst/>
          </a:prstGeom>
          <a:noFill/>
        </p:spPr>
        <p:txBody>
          <a:bodyPr wrap="square" rtlCol="0">
            <a:spAutoFit/>
          </a:bodyPr>
          <a:lstStyle/>
          <a:p>
            <a:r>
              <a:rPr lang="en-US" dirty="0"/>
              <a:t>Density function</a:t>
            </a:r>
          </a:p>
        </p:txBody>
      </p:sp>
    </p:spTree>
    <p:extLst>
      <p:ext uri="{BB962C8B-B14F-4D97-AF65-F5344CB8AC3E}">
        <p14:creationId xmlns:p14="http://schemas.microsoft.com/office/powerpoint/2010/main" val="3048547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85389CE-75D6-440B-89DD-7306E09EE318}"/>
              </a:ext>
            </a:extLst>
          </p:cNvPr>
          <p:cNvSpPr>
            <a:spLocks noGrp="1"/>
          </p:cNvSpPr>
          <p:nvPr>
            <p:ph type="title"/>
          </p:nvPr>
        </p:nvSpPr>
        <p:spPr>
          <a:xfrm>
            <a:off x="838200" y="0"/>
            <a:ext cx="10515600" cy="1325563"/>
          </a:xfrm>
        </p:spPr>
        <p:txBody>
          <a:bodyPr/>
          <a:lstStyle/>
          <a:p>
            <a:r>
              <a:rPr lang="en-US" dirty="0"/>
              <a:t>Density plot </a:t>
            </a:r>
            <a:r>
              <a:rPr lang="en-US" i="1" dirty="0"/>
              <a:t>without</a:t>
            </a:r>
            <a:r>
              <a:rPr lang="en-US" dirty="0"/>
              <a:t> unreasonable tails</a:t>
            </a:r>
          </a:p>
        </p:txBody>
      </p:sp>
      <p:pic>
        <p:nvPicPr>
          <p:cNvPr id="1026" name="Picture 2">
            <a:extLst>
              <a:ext uri="{FF2B5EF4-FFF2-40B4-BE49-F238E27FC236}">
                <a16:creationId xmlns:a16="http://schemas.microsoft.com/office/drawing/2014/main" id="{EB400B1E-622B-4B46-A8BE-F3E05BFD2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0121" y="1159097"/>
            <a:ext cx="7714649" cy="57859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B81E516-7FC2-47CB-8AD6-119F6E3E0216}"/>
              </a:ext>
            </a:extLst>
          </p:cNvPr>
          <p:cNvSpPr/>
          <p:nvPr/>
        </p:nvSpPr>
        <p:spPr>
          <a:xfrm>
            <a:off x="6625215" y="6511958"/>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sp>
        <p:nvSpPr>
          <p:cNvPr id="2" name="Rectangle 1"/>
          <p:cNvSpPr/>
          <p:nvPr/>
        </p:nvSpPr>
        <p:spPr>
          <a:xfrm>
            <a:off x="3258524" y="1159097"/>
            <a:ext cx="5674951" cy="461665"/>
          </a:xfrm>
          <a:prstGeom prst="rect">
            <a:avLst/>
          </a:prstGeom>
        </p:spPr>
        <p:txBody>
          <a:bodyPr wrap="none">
            <a:spAutoFit/>
          </a:bodyPr>
          <a:lstStyle/>
          <a:p>
            <a:r>
              <a:rPr lang="en-US" sz="2400"/>
              <a:t>How people perceive probability vocabulary</a:t>
            </a:r>
          </a:p>
        </p:txBody>
      </p:sp>
    </p:spTree>
    <p:extLst>
      <p:ext uri="{BB962C8B-B14F-4D97-AF65-F5344CB8AC3E}">
        <p14:creationId xmlns:p14="http://schemas.microsoft.com/office/powerpoint/2010/main" val="669305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Visualizing </a:t>
            </a:r>
            <a:r>
              <a:rPr lang="en-US" i="1" dirty="0"/>
              <a:t>cumulative</a:t>
            </a:r>
            <a:r>
              <a:rPr lang="en-US" dirty="0"/>
              <a:t> distributions</a:t>
            </a:r>
          </a:p>
        </p:txBody>
      </p:sp>
      <p:pic>
        <p:nvPicPr>
          <p:cNvPr id="6" name="Picture 5"/>
          <p:cNvPicPr>
            <a:picLocks noChangeAspect="1"/>
          </p:cNvPicPr>
          <p:nvPr/>
        </p:nvPicPr>
        <p:blipFill>
          <a:blip r:embed="rId3"/>
          <a:stretch>
            <a:fillRect/>
          </a:stretch>
        </p:blipFill>
        <p:spPr>
          <a:xfrm>
            <a:off x="7480218" y="868505"/>
            <a:ext cx="4342600" cy="3084015"/>
          </a:xfrm>
          <a:prstGeom prst="rect">
            <a:avLst/>
          </a:prstGeom>
        </p:spPr>
      </p:pic>
      <p:pic>
        <p:nvPicPr>
          <p:cNvPr id="10" name="Picture 9"/>
          <p:cNvPicPr>
            <a:picLocks noChangeAspect="1"/>
          </p:cNvPicPr>
          <p:nvPr/>
        </p:nvPicPr>
        <p:blipFill>
          <a:blip r:embed="rId4"/>
          <a:stretch>
            <a:fillRect/>
          </a:stretch>
        </p:blipFill>
        <p:spPr>
          <a:xfrm>
            <a:off x="7638654" y="3934898"/>
            <a:ext cx="4224668" cy="2798506"/>
          </a:xfrm>
          <a:prstGeom prst="rect">
            <a:avLst/>
          </a:prstGeom>
        </p:spPr>
      </p:pic>
      <p:sp>
        <p:nvSpPr>
          <p:cNvPr id="3" name="TextBox 2">
            <a:extLst>
              <a:ext uri="{FF2B5EF4-FFF2-40B4-BE49-F238E27FC236}">
                <a16:creationId xmlns:a16="http://schemas.microsoft.com/office/drawing/2014/main" id="{3F0913C3-ECE8-8782-879B-58EEC3F8ECCD}"/>
              </a:ext>
            </a:extLst>
          </p:cNvPr>
          <p:cNvSpPr txBox="1"/>
          <p:nvPr/>
        </p:nvSpPr>
        <p:spPr>
          <a:xfrm>
            <a:off x="358346" y="1532238"/>
            <a:ext cx="6944497" cy="2031325"/>
          </a:xfrm>
          <a:prstGeom prst="rect">
            <a:avLst/>
          </a:prstGeom>
          <a:noFill/>
        </p:spPr>
        <p:txBody>
          <a:bodyPr wrap="square" rtlCol="0">
            <a:spAutoFit/>
          </a:bodyPr>
          <a:lstStyle/>
          <a:p>
            <a:r>
              <a:rPr lang="en-US" dirty="0"/>
              <a:t>The CDF is the function that says how much of the observed data (or pdf) is less than each given value.</a:t>
            </a:r>
          </a:p>
          <a:p>
            <a:endParaRPr lang="en-US" dirty="0"/>
          </a:p>
          <a:p>
            <a:r>
              <a:rPr lang="en-US" dirty="0"/>
              <a:t>F(x) = P[X &lt;= x] for each possible value x.</a:t>
            </a:r>
          </a:p>
          <a:p>
            <a:r>
              <a:rPr lang="en-US" dirty="0"/>
              <a:t>(This is basically the integral of the histogram or pdf.)</a:t>
            </a:r>
          </a:p>
          <a:p>
            <a:endParaRPr lang="en-US" dirty="0"/>
          </a:p>
          <a:p>
            <a:r>
              <a:rPr lang="en-US" dirty="0"/>
              <a:t>In R, use the </a:t>
            </a:r>
            <a:r>
              <a:rPr lang="en-US" dirty="0" err="1"/>
              <a:t>ecdf</a:t>
            </a:r>
            <a:r>
              <a:rPr lang="en-US" dirty="0"/>
              <a:t>() function.</a:t>
            </a:r>
          </a:p>
        </p:txBody>
      </p:sp>
    </p:spTree>
    <p:extLst>
      <p:ext uri="{BB962C8B-B14F-4D97-AF65-F5344CB8AC3E}">
        <p14:creationId xmlns:p14="http://schemas.microsoft.com/office/powerpoint/2010/main" val="4213897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Visualizing cumulative distribution</a:t>
            </a:r>
          </a:p>
        </p:txBody>
      </p:sp>
      <p:pic>
        <p:nvPicPr>
          <p:cNvPr id="6" name="Picture 5"/>
          <p:cNvPicPr>
            <a:picLocks noChangeAspect="1"/>
          </p:cNvPicPr>
          <p:nvPr/>
        </p:nvPicPr>
        <p:blipFill>
          <a:blip r:embed="rId2"/>
          <a:stretch>
            <a:fillRect/>
          </a:stretch>
        </p:blipFill>
        <p:spPr>
          <a:xfrm>
            <a:off x="7419258" y="909145"/>
            <a:ext cx="4342600" cy="3084015"/>
          </a:xfrm>
          <a:prstGeom prst="rect">
            <a:avLst/>
          </a:prstGeom>
        </p:spPr>
      </p:pic>
      <p:pic>
        <p:nvPicPr>
          <p:cNvPr id="10" name="Picture 9"/>
          <p:cNvPicPr>
            <a:picLocks noChangeAspect="1"/>
          </p:cNvPicPr>
          <p:nvPr/>
        </p:nvPicPr>
        <p:blipFill>
          <a:blip r:embed="rId3"/>
          <a:stretch>
            <a:fillRect/>
          </a:stretch>
        </p:blipFill>
        <p:spPr>
          <a:xfrm>
            <a:off x="7638654" y="3934898"/>
            <a:ext cx="4224668" cy="2798506"/>
          </a:xfrm>
          <a:prstGeom prst="rect">
            <a:avLst/>
          </a:prstGeom>
        </p:spPr>
      </p:pic>
      <p:sp>
        <p:nvSpPr>
          <p:cNvPr id="8" name="TextBox 7">
            <a:extLst>
              <a:ext uri="{FF2B5EF4-FFF2-40B4-BE49-F238E27FC236}">
                <a16:creationId xmlns:a16="http://schemas.microsoft.com/office/drawing/2014/main" id="{AB324704-BA2E-4979-9D4D-0EFAE6CAF20F}"/>
              </a:ext>
            </a:extLst>
          </p:cNvPr>
          <p:cNvSpPr txBox="1"/>
          <p:nvPr/>
        </p:nvSpPr>
        <p:spPr>
          <a:xfrm>
            <a:off x="276345" y="2744108"/>
            <a:ext cx="6934201"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t>Use CDF when you want to discuss how many observations fall in some interval</a:t>
            </a:r>
          </a:p>
          <a:p>
            <a:pPr marL="342900" indent="-342900">
              <a:buFont typeface="Arial" panose="020B0604020202020204" pitchFamily="34" charset="0"/>
              <a:buChar char="•"/>
            </a:pPr>
            <a:r>
              <a:rPr lang="en-US" sz="2400" dirty="0"/>
              <a:t>E.g., how many genes above ~2</a:t>
            </a:r>
            <a:r>
              <a:rPr lang="en-US" sz="2400" baseline="30000" dirty="0"/>
              <a:t>2</a:t>
            </a:r>
            <a:r>
              <a:rPr lang="en-US" sz="2400" dirty="0"/>
              <a:t>? Above ~2</a:t>
            </a:r>
            <a:r>
              <a:rPr lang="en-US" sz="2400" baseline="30000" dirty="0"/>
              <a:t>7</a:t>
            </a:r>
            <a:r>
              <a:rPr lang="en-US" sz="2400" dirty="0"/>
              <a:t>?</a:t>
            </a:r>
          </a:p>
          <a:p>
            <a:pPr marL="342900" indent="-342900">
              <a:buFont typeface="Arial" panose="020B0604020202020204" pitchFamily="34" charset="0"/>
              <a:buChar char="•"/>
            </a:pPr>
            <a:r>
              <a:rPr lang="en-US" sz="2400" dirty="0"/>
              <a:t>How many below 2</a:t>
            </a:r>
            <a:r>
              <a:rPr lang="en-US" sz="2400" baseline="30000" dirty="0"/>
              <a:t>2</a:t>
            </a:r>
            <a:r>
              <a:rPr lang="en-US" sz="2400" dirty="0"/>
              <a:t>?</a:t>
            </a:r>
          </a:p>
          <a:p>
            <a:pPr marL="342900" indent="-342900">
              <a:buFont typeface="Arial" panose="020B0604020202020204" pitchFamily="34" charset="0"/>
              <a:buChar char="•"/>
            </a:pPr>
            <a:r>
              <a:rPr lang="en-US" sz="2400" dirty="0"/>
              <a:t>To answer this you can either</a:t>
            </a:r>
          </a:p>
          <a:p>
            <a:pPr marL="800100" lvl="1" indent="-342900">
              <a:buFont typeface="Arial" panose="020B0604020202020204" pitchFamily="34" charset="0"/>
              <a:buChar char="•"/>
            </a:pPr>
            <a:r>
              <a:rPr lang="en-US" sz="2400" dirty="0"/>
              <a:t>Add up the bins of the histogram</a:t>
            </a:r>
          </a:p>
          <a:p>
            <a:pPr marL="800100" lvl="1" indent="-342900">
              <a:buFont typeface="Arial" panose="020B0604020202020204" pitchFamily="34" charset="0"/>
              <a:buChar char="•"/>
            </a:pPr>
            <a:r>
              <a:rPr lang="en-US" sz="2400" dirty="0"/>
              <a:t>or subtract the two values of the CDF</a:t>
            </a:r>
          </a:p>
        </p:txBody>
      </p:sp>
      <p:cxnSp>
        <p:nvCxnSpPr>
          <p:cNvPr id="4" name="Straight Connector 3">
            <a:extLst>
              <a:ext uri="{FF2B5EF4-FFF2-40B4-BE49-F238E27FC236}">
                <a16:creationId xmlns:a16="http://schemas.microsoft.com/office/drawing/2014/main" id="{7180D80D-8591-40EE-A891-AAD56AEE3EE5}"/>
              </a:ext>
            </a:extLst>
          </p:cNvPr>
          <p:cNvCxnSpPr/>
          <p:nvPr/>
        </p:nvCxnSpPr>
        <p:spPr>
          <a:xfrm>
            <a:off x="8280400" y="5231553"/>
            <a:ext cx="3378200" cy="0"/>
          </a:xfrm>
          <a:prstGeom prst="line">
            <a:avLst/>
          </a:prstGeom>
          <a:ln w="2222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1765EE8-1A11-4A56-A92A-CA1E08D5ABDE}"/>
              </a:ext>
            </a:extLst>
          </p:cNvPr>
          <p:cNvCxnSpPr>
            <a:cxnSpLocks/>
          </p:cNvCxnSpPr>
          <p:nvPr/>
        </p:nvCxnSpPr>
        <p:spPr>
          <a:xfrm>
            <a:off x="9561940" y="4152900"/>
            <a:ext cx="0" cy="2178050"/>
          </a:xfrm>
          <a:prstGeom prst="line">
            <a:avLst/>
          </a:prstGeom>
          <a:ln w="2222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6659C9F-6F25-4FE8-8F89-67D513B29C2F}"/>
              </a:ext>
            </a:extLst>
          </p:cNvPr>
          <p:cNvCxnSpPr/>
          <p:nvPr/>
        </p:nvCxnSpPr>
        <p:spPr>
          <a:xfrm>
            <a:off x="8303550" y="5786768"/>
            <a:ext cx="3378200" cy="0"/>
          </a:xfrm>
          <a:prstGeom prst="line">
            <a:avLst/>
          </a:prstGeom>
          <a:ln w="22225">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6F829D3-0CBC-48F2-86BE-4FBAFCE25DE7}"/>
              </a:ext>
            </a:extLst>
          </p:cNvPr>
          <p:cNvCxnSpPr>
            <a:cxnSpLocks/>
          </p:cNvCxnSpPr>
          <p:nvPr/>
        </p:nvCxnSpPr>
        <p:spPr>
          <a:xfrm>
            <a:off x="8720973" y="4152900"/>
            <a:ext cx="0" cy="2178050"/>
          </a:xfrm>
          <a:prstGeom prst="line">
            <a:avLst/>
          </a:prstGeom>
          <a:ln w="22225">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929514C-4BE5-4F83-BCB0-B2CA4C05A5C4}"/>
              </a:ext>
            </a:extLst>
          </p:cNvPr>
          <p:cNvCxnSpPr>
            <a:cxnSpLocks/>
          </p:cNvCxnSpPr>
          <p:nvPr/>
        </p:nvCxnSpPr>
        <p:spPr>
          <a:xfrm>
            <a:off x="8730495" y="1226916"/>
            <a:ext cx="0" cy="2302022"/>
          </a:xfrm>
          <a:prstGeom prst="line">
            <a:avLst/>
          </a:prstGeom>
          <a:ln w="2222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48E571B-4C6A-49C0-975D-09945FDBCABB}"/>
              </a:ext>
            </a:extLst>
          </p:cNvPr>
          <p:cNvCxnSpPr>
            <a:cxnSpLocks/>
          </p:cNvCxnSpPr>
          <p:nvPr/>
        </p:nvCxnSpPr>
        <p:spPr>
          <a:xfrm>
            <a:off x="9426905" y="1226916"/>
            <a:ext cx="0" cy="2302022"/>
          </a:xfrm>
          <a:prstGeom prst="line">
            <a:avLst/>
          </a:prstGeom>
          <a:ln w="22225">
            <a:solidFill>
              <a:srgbClr val="FF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366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2192000" cy="1325563"/>
          </a:xfrm>
        </p:spPr>
        <p:txBody>
          <a:bodyPr/>
          <a:lstStyle/>
          <a:p>
            <a:r>
              <a:rPr lang="en-US" dirty="0"/>
              <a:t>Cumulative distribution to visualize percentiles</a:t>
            </a:r>
          </a:p>
        </p:txBody>
      </p:sp>
      <p:pic>
        <p:nvPicPr>
          <p:cNvPr id="7" name="Picture 6"/>
          <p:cNvPicPr>
            <a:picLocks noChangeAspect="1"/>
          </p:cNvPicPr>
          <p:nvPr/>
        </p:nvPicPr>
        <p:blipFill>
          <a:blip r:embed="rId3"/>
          <a:stretch>
            <a:fillRect/>
          </a:stretch>
        </p:blipFill>
        <p:spPr>
          <a:xfrm>
            <a:off x="1602212" y="3255929"/>
            <a:ext cx="4493788" cy="2976777"/>
          </a:xfrm>
          <a:prstGeom prst="rect">
            <a:avLst/>
          </a:prstGeom>
        </p:spPr>
      </p:pic>
      <p:pic>
        <p:nvPicPr>
          <p:cNvPr id="10" name="Picture 9"/>
          <p:cNvPicPr>
            <a:picLocks noChangeAspect="1"/>
          </p:cNvPicPr>
          <p:nvPr/>
        </p:nvPicPr>
        <p:blipFill>
          <a:blip r:embed="rId4"/>
          <a:stretch>
            <a:fillRect/>
          </a:stretch>
        </p:blipFill>
        <p:spPr>
          <a:xfrm>
            <a:off x="6824497" y="3334663"/>
            <a:ext cx="4101411" cy="2960558"/>
          </a:xfrm>
          <a:prstGeom prst="rect">
            <a:avLst/>
          </a:prstGeom>
        </p:spPr>
      </p:pic>
      <p:sp>
        <p:nvSpPr>
          <p:cNvPr id="9" name="TextBox 8">
            <a:extLst>
              <a:ext uri="{FF2B5EF4-FFF2-40B4-BE49-F238E27FC236}">
                <a16:creationId xmlns:a16="http://schemas.microsoft.com/office/drawing/2014/main" id="{3D60221F-3F22-467C-8064-97B35B7387B8}"/>
              </a:ext>
            </a:extLst>
          </p:cNvPr>
          <p:cNvSpPr txBox="1"/>
          <p:nvPr/>
        </p:nvSpPr>
        <p:spPr>
          <a:xfrm>
            <a:off x="7434099" y="6027003"/>
            <a:ext cx="3772118" cy="830997"/>
          </a:xfrm>
          <a:prstGeom prst="rect">
            <a:avLst/>
          </a:prstGeom>
          <a:noFill/>
        </p:spPr>
        <p:txBody>
          <a:bodyPr wrap="square" rtlCol="0">
            <a:spAutoFit/>
          </a:bodyPr>
          <a:lstStyle/>
          <a:p>
            <a:r>
              <a:rPr lang="en-US" sz="2400" dirty="0"/>
              <a:t>20% of the genes express higher than 10 (log2 FPKM)</a:t>
            </a:r>
          </a:p>
        </p:txBody>
      </p:sp>
      <p:sp>
        <p:nvSpPr>
          <p:cNvPr id="11" name="TextBox 10">
            <a:extLst>
              <a:ext uri="{FF2B5EF4-FFF2-40B4-BE49-F238E27FC236}">
                <a16:creationId xmlns:a16="http://schemas.microsoft.com/office/drawing/2014/main" id="{BB02102D-1106-4350-96D6-F44686E9F739}"/>
              </a:ext>
            </a:extLst>
          </p:cNvPr>
          <p:cNvSpPr txBox="1"/>
          <p:nvPr/>
        </p:nvSpPr>
        <p:spPr>
          <a:xfrm>
            <a:off x="2281871" y="6027002"/>
            <a:ext cx="3547429" cy="830997"/>
          </a:xfrm>
          <a:prstGeom prst="rect">
            <a:avLst/>
          </a:prstGeom>
          <a:noFill/>
        </p:spPr>
        <p:txBody>
          <a:bodyPr wrap="square" rtlCol="0">
            <a:spAutoFit/>
          </a:bodyPr>
          <a:lstStyle/>
          <a:p>
            <a:r>
              <a:rPr lang="en-US" sz="2400" dirty="0"/>
              <a:t>3,030 genes express higher than 10 (log2 FPKM)</a:t>
            </a:r>
          </a:p>
        </p:txBody>
      </p:sp>
      <p:sp>
        <p:nvSpPr>
          <p:cNvPr id="2" name="Arrow: Right 1">
            <a:extLst>
              <a:ext uri="{FF2B5EF4-FFF2-40B4-BE49-F238E27FC236}">
                <a16:creationId xmlns:a16="http://schemas.microsoft.com/office/drawing/2014/main" id="{51CA011A-0932-4A30-B490-3CF39FD54A23}"/>
              </a:ext>
            </a:extLst>
          </p:cNvPr>
          <p:cNvSpPr/>
          <p:nvPr/>
        </p:nvSpPr>
        <p:spPr>
          <a:xfrm>
            <a:off x="6096000" y="4352925"/>
            <a:ext cx="658538" cy="714375"/>
          </a:xfrm>
          <a:prstGeom prs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CB5BC23-45D2-41A3-B2CE-BD76CCF156C6}"/>
              </a:ext>
            </a:extLst>
          </p:cNvPr>
          <p:cNvCxnSpPr>
            <a:cxnSpLocks/>
          </p:cNvCxnSpPr>
          <p:nvPr/>
        </p:nvCxnSpPr>
        <p:spPr>
          <a:xfrm>
            <a:off x="4168140" y="3429000"/>
            <a:ext cx="0" cy="2414270"/>
          </a:xfrm>
          <a:prstGeom prst="line">
            <a:avLst/>
          </a:prstGeom>
          <a:ln w="317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25B334D-C624-4AB8-8744-14849550D4FB}"/>
              </a:ext>
            </a:extLst>
          </p:cNvPr>
          <p:cNvCxnSpPr>
            <a:cxnSpLocks/>
          </p:cNvCxnSpPr>
          <p:nvPr/>
        </p:nvCxnSpPr>
        <p:spPr>
          <a:xfrm>
            <a:off x="9187180" y="3429000"/>
            <a:ext cx="0" cy="2414270"/>
          </a:xfrm>
          <a:prstGeom prst="line">
            <a:avLst/>
          </a:prstGeom>
          <a:ln w="317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524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Histograms for the distribution of 1 variable</a:t>
            </a:r>
          </a:p>
        </p:txBody>
      </p:sp>
      <p:sp>
        <p:nvSpPr>
          <p:cNvPr id="5" name="Rectangle 4"/>
          <p:cNvSpPr/>
          <p:nvPr/>
        </p:nvSpPr>
        <p:spPr>
          <a:xfrm>
            <a:off x="4162425" y="2447925"/>
            <a:ext cx="638175" cy="2524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nvGraphicFramePr>
        <p:xfrm>
          <a:off x="711835" y="1628775"/>
          <a:ext cx="2411730" cy="4373880"/>
        </p:xfrm>
        <a:graphic>
          <a:graphicData uri="http://schemas.openxmlformats.org/drawingml/2006/table">
            <a:tbl>
              <a:tblPr>
                <a:tableStyleId>{5C22544A-7EE6-4342-B048-85BDC9FD1C3A}</a:tableStyleId>
              </a:tblPr>
              <a:tblGrid>
                <a:gridCol w="1205865">
                  <a:extLst>
                    <a:ext uri="{9D8B030D-6E8A-4147-A177-3AD203B41FA5}">
                      <a16:colId xmlns:a16="http://schemas.microsoft.com/office/drawing/2014/main" val="4115022550"/>
                    </a:ext>
                  </a:extLst>
                </a:gridCol>
                <a:gridCol w="1205865">
                  <a:extLst>
                    <a:ext uri="{9D8B030D-6E8A-4147-A177-3AD203B41FA5}">
                      <a16:colId xmlns:a16="http://schemas.microsoft.com/office/drawing/2014/main" val="2285558696"/>
                    </a:ext>
                  </a:extLst>
                </a:gridCol>
              </a:tblGrid>
              <a:tr h="182880">
                <a:tc>
                  <a:txBody>
                    <a:bodyPr/>
                    <a:lstStyle/>
                    <a:p>
                      <a:pPr algn="l" fontAlgn="b"/>
                      <a:r>
                        <a:rPr lang="en-US" sz="2000" u="none" strike="noStrike" dirty="0">
                          <a:effectLst/>
                        </a:rPr>
                        <a:t>Name</a:t>
                      </a:r>
                      <a:endParaRPr lang="en-US" sz="2000" b="0" i="0" u="none" strike="noStrike" dirty="0">
                        <a:solidFill>
                          <a:srgbClr val="000000"/>
                        </a:solidFill>
                        <a:effectLst/>
                        <a:latin typeface="Calibri" panose="020F0502020204030204" pitchFamily="34" charset="0"/>
                      </a:endParaRPr>
                    </a:p>
                  </a:txBody>
                  <a:tcPr marL="7620" marR="7620" marT="7620" marB="0" anchor="b">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Grade</a:t>
                      </a:r>
                      <a:endParaRPr lang="en-US" sz="2000" b="0" i="0" u="none" strike="noStrike" dirty="0">
                        <a:solidFill>
                          <a:srgbClr val="000000"/>
                        </a:solidFill>
                        <a:effectLst/>
                        <a:latin typeface="Calibri" panose="020F0502020204030204" pitchFamily="34" charset="0"/>
                      </a:endParaRPr>
                    </a:p>
                  </a:txBody>
                  <a:tcPr marL="7620" marR="7620" marT="762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051280"/>
                  </a:ext>
                </a:extLst>
              </a:tr>
              <a:tr h="182880">
                <a:tc>
                  <a:txBody>
                    <a:bodyPr/>
                    <a:lstStyle/>
                    <a:p>
                      <a:pPr algn="l" fontAlgn="b"/>
                      <a:r>
                        <a:rPr lang="en-US" sz="2000" u="none" strike="noStrike" dirty="0">
                          <a:effectLst/>
                        </a:rPr>
                        <a:t>Adams</a:t>
                      </a:r>
                      <a:endParaRPr lang="en-US" sz="20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tcPr>
                </a:tc>
                <a:tc>
                  <a:txBody>
                    <a:bodyPr/>
                    <a:lstStyle/>
                    <a:p>
                      <a:pPr algn="r" fontAlgn="b"/>
                      <a:r>
                        <a:rPr lang="en-US" sz="2000" u="none" strike="noStrike" dirty="0">
                          <a:effectLst/>
                        </a:rPr>
                        <a:t>10</a:t>
                      </a:r>
                      <a:endParaRPr lang="en-US" sz="2000" b="0"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08526021"/>
                  </a:ext>
                </a:extLst>
              </a:tr>
              <a:tr h="182880">
                <a:tc>
                  <a:txBody>
                    <a:bodyPr/>
                    <a:lstStyle/>
                    <a:p>
                      <a:pPr algn="l" fontAlgn="b"/>
                      <a:r>
                        <a:rPr lang="en-US" sz="2000" u="none" strike="noStrike" dirty="0">
                          <a:effectLst/>
                        </a:rPr>
                        <a:t>Baker</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2</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88497985"/>
                  </a:ext>
                </a:extLst>
              </a:tr>
              <a:tr h="182880">
                <a:tc>
                  <a:txBody>
                    <a:bodyPr/>
                    <a:lstStyle/>
                    <a:p>
                      <a:pPr algn="l" fontAlgn="b"/>
                      <a:r>
                        <a:rPr lang="en-US" sz="2000" u="none" strike="noStrike" dirty="0">
                          <a:effectLst/>
                        </a:rPr>
                        <a:t>Clark</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34</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73844406"/>
                  </a:ext>
                </a:extLst>
              </a:tr>
              <a:tr h="182880">
                <a:tc>
                  <a:txBody>
                    <a:bodyPr/>
                    <a:lstStyle/>
                    <a:p>
                      <a:pPr algn="l" fontAlgn="b"/>
                      <a:r>
                        <a:rPr lang="en-US" sz="2000" u="none" strike="noStrike" dirty="0">
                          <a:effectLst/>
                        </a:rPr>
                        <a:t>Davis</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24</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33199705"/>
                  </a:ext>
                </a:extLst>
              </a:tr>
              <a:tr h="182880">
                <a:tc>
                  <a:txBody>
                    <a:bodyPr/>
                    <a:lstStyle/>
                    <a:p>
                      <a:pPr algn="l" fontAlgn="b"/>
                      <a:r>
                        <a:rPr lang="en-US" sz="2000" u="none" strike="noStrike" dirty="0">
                          <a:effectLst/>
                        </a:rPr>
                        <a:t>Evans</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45</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64794275"/>
                  </a:ext>
                </a:extLst>
              </a:tr>
              <a:tr h="182880">
                <a:tc>
                  <a:txBody>
                    <a:bodyPr/>
                    <a:lstStyle/>
                    <a:p>
                      <a:pPr algn="l" fontAlgn="b"/>
                      <a:r>
                        <a:rPr lang="en-US" sz="2000" u="none" strike="noStrike" dirty="0">
                          <a:effectLst/>
                        </a:rPr>
                        <a:t>Frank</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6</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99988961"/>
                  </a:ext>
                </a:extLst>
              </a:tr>
              <a:tr h="182880">
                <a:tc>
                  <a:txBody>
                    <a:bodyPr/>
                    <a:lstStyle/>
                    <a:p>
                      <a:pPr algn="l" fontAlgn="b"/>
                      <a:r>
                        <a:rPr lang="en-US" sz="2000" u="none" strike="noStrike" dirty="0">
                          <a:effectLst/>
                        </a:rPr>
                        <a:t>Ghosh</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53</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79462734"/>
                  </a:ext>
                </a:extLst>
              </a:tr>
              <a:tr h="182880">
                <a:tc>
                  <a:txBody>
                    <a:bodyPr/>
                    <a:lstStyle/>
                    <a:p>
                      <a:pPr algn="l" fontAlgn="b"/>
                      <a:r>
                        <a:rPr lang="en-US" sz="2000" u="none" strike="noStrike" dirty="0">
                          <a:effectLst/>
                        </a:rPr>
                        <a:t>Hills</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81</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28052055"/>
                  </a:ext>
                </a:extLst>
              </a:tr>
              <a:tr h="182880">
                <a:tc>
                  <a:txBody>
                    <a:bodyPr/>
                    <a:lstStyle/>
                    <a:p>
                      <a:pPr algn="l" fontAlgn="b"/>
                      <a:r>
                        <a:rPr lang="en-US" sz="2000" u="none" strike="noStrike">
                          <a:effectLst/>
                        </a:rPr>
                        <a:t>Irwin</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21</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1943881"/>
                  </a:ext>
                </a:extLst>
              </a:tr>
              <a:tr h="182880">
                <a:tc>
                  <a:txBody>
                    <a:bodyPr/>
                    <a:lstStyle/>
                    <a:p>
                      <a:pPr algn="l" fontAlgn="b"/>
                      <a:r>
                        <a:rPr lang="en-US" sz="2000" u="none" strike="noStrike">
                          <a:effectLst/>
                        </a:rPr>
                        <a:t>Jones</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52</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62544841"/>
                  </a:ext>
                </a:extLst>
              </a:tr>
              <a:tr h="182880">
                <a:tc>
                  <a:txBody>
                    <a:bodyPr/>
                    <a:lstStyle/>
                    <a:p>
                      <a:pPr algn="l" fontAlgn="b"/>
                      <a:r>
                        <a:rPr lang="en-US" sz="2000" u="none" strike="noStrike">
                          <a:effectLst/>
                        </a:rPr>
                        <a:t>Klein</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36</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49709385"/>
                  </a:ext>
                </a:extLst>
              </a:tr>
              <a:tr h="182880">
                <a:tc>
                  <a:txBody>
                    <a:bodyPr/>
                    <a:lstStyle/>
                    <a:p>
                      <a:pPr algn="l" fontAlgn="b"/>
                      <a:r>
                        <a:rPr lang="en-US" sz="2000" u="none" strike="noStrike">
                          <a:effectLst/>
                        </a:rPr>
                        <a:t>Lopez</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15</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301825"/>
                  </a:ext>
                </a:extLst>
              </a:tr>
              <a:tr h="182880">
                <a:tc>
                  <a:txBody>
                    <a:bodyPr/>
                    <a:lstStyle/>
                    <a:p>
                      <a:pPr algn="l"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65248102"/>
                  </a:ext>
                </a:extLst>
              </a:tr>
            </a:tbl>
          </a:graphicData>
        </a:graphic>
      </p:graphicFrame>
      <p:sp>
        <p:nvSpPr>
          <p:cNvPr id="3" name="Rectangle 2">
            <a:extLst>
              <a:ext uri="{FF2B5EF4-FFF2-40B4-BE49-F238E27FC236}">
                <a16:creationId xmlns:a16="http://schemas.microsoft.com/office/drawing/2014/main" id="{3490CC42-FC3E-4CB7-9AAF-B4A97D75695B}"/>
              </a:ext>
            </a:extLst>
          </p:cNvPr>
          <p:cNvSpPr/>
          <p:nvPr/>
        </p:nvSpPr>
        <p:spPr>
          <a:xfrm>
            <a:off x="4318660" y="1315502"/>
            <a:ext cx="6119750" cy="954107"/>
          </a:xfrm>
          <a:prstGeom prst="rect">
            <a:avLst/>
          </a:prstGeom>
        </p:spPr>
        <p:txBody>
          <a:bodyPr wrap="square">
            <a:spAutoFit/>
          </a:bodyPr>
          <a:lstStyle/>
          <a:p>
            <a:pPr marL="342900" indent="-342900">
              <a:buFont typeface="Arial" panose="020B0604020202020204" pitchFamily="34" charset="0"/>
              <a:buChar char="•"/>
            </a:pPr>
            <a:r>
              <a:rPr lang="en-US" sz="2800" dirty="0"/>
              <a:t>X-axis: bins (of a continuous variable)</a:t>
            </a:r>
          </a:p>
          <a:p>
            <a:pPr marL="342900" indent="-342900">
              <a:buFont typeface="Arial" panose="020B0604020202020204" pitchFamily="34" charset="0"/>
              <a:buChar char="•"/>
            </a:pPr>
            <a:r>
              <a:rPr lang="en-US" sz="2800" dirty="0"/>
              <a:t>Y-axis: # of items in the bin</a:t>
            </a:r>
          </a:p>
        </p:txBody>
      </p:sp>
      <p:pic>
        <p:nvPicPr>
          <p:cNvPr id="2050" name="Picture 2" descr="Three histograms illustrating how bin width affects distribution, with the percentages spreading out more in each graph.">
            <a:extLst>
              <a:ext uri="{FF2B5EF4-FFF2-40B4-BE49-F238E27FC236}">
                <a16:creationId xmlns:a16="http://schemas.microsoft.com/office/drawing/2014/main" id="{F1C075AF-07FE-40C3-98A6-3FB585B32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3814" y="3223161"/>
            <a:ext cx="8708186" cy="23193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436FA1D-B773-4B26-AE2A-B7637EACEF8D}"/>
              </a:ext>
            </a:extLst>
          </p:cNvPr>
          <p:cNvSpPr/>
          <p:nvPr/>
        </p:nvSpPr>
        <p:spPr>
          <a:xfrm>
            <a:off x="6324600" y="3223161"/>
            <a:ext cx="5810250" cy="2415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3315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a:t>Inference from cumulative dist. is “indirect”</a:t>
            </a:r>
          </a:p>
        </p:txBody>
      </p:sp>
      <p:sp>
        <p:nvSpPr>
          <p:cNvPr id="21" name="TextBox 20">
            <a:extLst>
              <a:ext uri="{FF2B5EF4-FFF2-40B4-BE49-F238E27FC236}">
                <a16:creationId xmlns:a16="http://schemas.microsoft.com/office/drawing/2014/main" id="{AB324704-BA2E-4979-9D4D-0EFAE6CAF20F}"/>
              </a:ext>
            </a:extLst>
          </p:cNvPr>
          <p:cNvSpPr txBox="1"/>
          <p:nvPr/>
        </p:nvSpPr>
        <p:spPr>
          <a:xfrm>
            <a:off x="7268950" y="3928835"/>
            <a:ext cx="3902575" cy="830997"/>
          </a:xfrm>
          <a:prstGeom prst="rect">
            <a:avLst/>
          </a:prstGeom>
          <a:noFill/>
        </p:spPr>
        <p:txBody>
          <a:bodyPr wrap="square" rtlCol="0">
            <a:spAutoFit/>
          </a:bodyPr>
          <a:lstStyle/>
          <a:p>
            <a:r>
              <a:rPr lang="en-US" sz="2400" dirty="0"/>
              <a:t>20% of the genes express higher than 10 (log2 FPKM)</a:t>
            </a:r>
          </a:p>
        </p:txBody>
      </p:sp>
      <p:grpSp>
        <p:nvGrpSpPr>
          <p:cNvPr id="5" name="Group 4">
            <a:extLst>
              <a:ext uri="{FF2B5EF4-FFF2-40B4-BE49-F238E27FC236}">
                <a16:creationId xmlns:a16="http://schemas.microsoft.com/office/drawing/2014/main" id="{3C312349-1006-4795-B25C-7B5C6DC51C95}"/>
              </a:ext>
            </a:extLst>
          </p:cNvPr>
          <p:cNvGrpSpPr/>
          <p:nvPr/>
        </p:nvGrpSpPr>
        <p:grpSpPr>
          <a:xfrm>
            <a:off x="2551459" y="1595320"/>
            <a:ext cx="3249121" cy="2930043"/>
            <a:chOff x="7971307" y="1784815"/>
            <a:chExt cx="3023754" cy="2245384"/>
          </a:xfrm>
        </p:grpSpPr>
        <p:pic>
          <p:nvPicPr>
            <p:cNvPr id="17" name="Picture 16"/>
            <p:cNvPicPr>
              <a:picLocks noChangeAspect="1"/>
            </p:cNvPicPr>
            <p:nvPr/>
          </p:nvPicPr>
          <p:blipFill>
            <a:blip r:embed="rId2"/>
            <a:stretch>
              <a:fillRect/>
            </a:stretch>
          </p:blipFill>
          <p:spPr>
            <a:xfrm>
              <a:off x="7971307" y="1784815"/>
              <a:ext cx="3023754" cy="2245384"/>
            </a:xfrm>
            <a:prstGeom prst="rect">
              <a:avLst/>
            </a:prstGeom>
          </p:spPr>
        </p:pic>
        <p:cxnSp>
          <p:nvCxnSpPr>
            <p:cNvPr id="4" name="Straight Connector 3">
              <a:extLst>
                <a:ext uri="{FF2B5EF4-FFF2-40B4-BE49-F238E27FC236}">
                  <a16:creationId xmlns:a16="http://schemas.microsoft.com/office/drawing/2014/main" id="{247D3256-0554-4720-B366-8101A9532943}"/>
                </a:ext>
              </a:extLst>
            </p:cNvPr>
            <p:cNvCxnSpPr/>
            <p:nvPr/>
          </p:nvCxnSpPr>
          <p:spPr>
            <a:xfrm flipV="1">
              <a:off x="9702800" y="1905000"/>
              <a:ext cx="0" cy="176784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7607845-9211-4EF2-A8D2-F265DB13AC20}"/>
                </a:ext>
              </a:extLst>
            </p:cNvPr>
            <p:cNvCxnSpPr>
              <a:cxnSpLocks/>
            </p:cNvCxnSpPr>
            <p:nvPr/>
          </p:nvCxnSpPr>
          <p:spPr>
            <a:xfrm flipH="1">
              <a:off x="8336280" y="2321560"/>
              <a:ext cx="2616200"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86C24B40-D6CF-45AC-AF2B-365DF2EE8EE0}"/>
              </a:ext>
            </a:extLst>
          </p:cNvPr>
          <p:cNvSpPr txBox="1"/>
          <p:nvPr/>
        </p:nvSpPr>
        <p:spPr>
          <a:xfrm>
            <a:off x="1731230" y="1133655"/>
            <a:ext cx="10068337" cy="461665"/>
          </a:xfrm>
          <a:prstGeom prst="rect">
            <a:avLst/>
          </a:prstGeom>
          <a:noFill/>
        </p:spPr>
        <p:txBody>
          <a:bodyPr wrap="square" rtlCol="0">
            <a:spAutoFit/>
          </a:bodyPr>
          <a:lstStyle/>
          <a:p>
            <a:r>
              <a:rPr lang="en-US" sz="2400" dirty="0">
                <a:solidFill>
                  <a:srgbClr val="FF0000"/>
                </a:solidFill>
              </a:rPr>
              <a:t>Q: Which figure is better for backing up the following statement?</a:t>
            </a:r>
          </a:p>
        </p:txBody>
      </p:sp>
      <p:pic>
        <p:nvPicPr>
          <p:cNvPr id="10" name="Picture 9">
            <a:extLst>
              <a:ext uri="{FF2B5EF4-FFF2-40B4-BE49-F238E27FC236}">
                <a16:creationId xmlns:a16="http://schemas.microsoft.com/office/drawing/2014/main" id="{8E0A5DBD-2B45-4806-9CF2-524819B1ADC3}"/>
              </a:ext>
            </a:extLst>
          </p:cNvPr>
          <p:cNvPicPr>
            <a:picLocks noChangeAspect="1"/>
          </p:cNvPicPr>
          <p:nvPr/>
        </p:nvPicPr>
        <p:blipFill>
          <a:blip r:embed="rId3"/>
          <a:stretch>
            <a:fillRect/>
          </a:stretch>
        </p:blipFill>
        <p:spPr>
          <a:xfrm>
            <a:off x="2551459" y="4550549"/>
            <a:ext cx="3249121" cy="2307451"/>
          </a:xfrm>
          <a:prstGeom prst="rect">
            <a:avLst/>
          </a:prstGeom>
        </p:spPr>
      </p:pic>
      <p:cxnSp>
        <p:nvCxnSpPr>
          <p:cNvPr id="11" name="Straight Connector 10">
            <a:extLst>
              <a:ext uri="{FF2B5EF4-FFF2-40B4-BE49-F238E27FC236}">
                <a16:creationId xmlns:a16="http://schemas.microsoft.com/office/drawing/2014/main" id="{A78C5D86-B228-49DB-8DD6-413B38008E18}"/>
              </a:ext>
            </a:extLst>
          </p:cNvPr>
          <p:cNvCxnSpPr/>
          <p:nvPr/>
        </p:nvCxnSpPr>
        <p:spPr>
          <a:xfrm flipV="1">
            <a:off x="4189883" y="4792576"/>
            <a:ext cx="0" cy="176784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C34B4978-A0AB-4034-93A4-9780F82B02E0}"/>
              </a:ext>
            </a:extLst>
          </p:cNvPr>
          <p:cNvSpPr/>
          <p:nvPr/>
        </p:nvSpPr>
        <p:spPr>
          <a:xfrm rot="2360941">
            <a:off x="6129550" y="3567511"/>
            <a:ext cx="1143818" cy="6713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0282463-67CF-472D-A6D5-81E451638D88}"/>
              </a:ext>
            </a:extLst>
          </p:cNvPr>
          <p:cNvSpPr txBox="1"/>
          <p:nvPr/>
        </p:nvSpPr>
        <p:spPr>
          <a:xfrm>
            <a:off x="6857736" y="4051945"/>
            <a:ext cx="471043" cy="584775"/>
          </a:xfrm>
          <a:prstGeom prst="rect">
            <a:avLst/>
          </a:prstGeom>
          <a:noFill/>
        </p:spPr>
        <p:txBody>
          <a:bodyPr wrap="square">
            <a:spAutoFit/>
          </a:bodyPr>
          <a:lstStyle/>
          <a:p>
            <a:r>
              <a:rPr lang="en-US" sz="3200" dirty="0">
                <a:solidFill>
                  <a:srgbClr val="FF0000"/>
                </a:solidFill>
              </a:rPr>
              <a:t>?</a:t>
            </a:r>
          </a:p>
        </p:txBody>
      </p:sp>
      <p:sp>
        <p:nvSpPr>
          <p:cNvPr id="16" name="Arrow: Right 15">
            <a:extLst>
              <a:ext uri="{FF2B5EF4-FFF2-40B4-BE49-F238E27FC236}">
                <a16:creationId xmlns:a16="http://schemas.microsoft.com/office/drawing/2014/main" id="{10CB0950-0325-434D-83B9-2FE6BF3A8F66}"/>
              </a:ext>
            </a:extLst>
          </p:cNvPr>
          <p:cNvSpPr/>
          <p:nvPr/>
        </p:nvSpPr>
        <p:spPr>
          <a:xfrm rot="19234381">
            <a:off x="6129691" y="4456910"/>
            <a:ext cx="1143818" cy="6713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4430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a:t>Cumulative </a:t>
            </a:r>
            <a:r>
              <a:rPr lang="en-US" dirty="0" err="1"/>
              <a:t>dist’n</a:t>
            </a:r>
            <a:r>
              <a:rPr lang="en-US"/>
              <a:t>. </a:t>
            </a:r>
            <a:r>
              <a:rPr lang="en-US" dirty="0"/>
              <a:t>can be “indirect”</a:t>
            </a:r>
          </a:p>
        </p:txBody>
      </p:sp>
      <p:pic>
        <p:nvPicPr>
          <p:cNvPr id="6" name="Picture 5"/>
          <p:cNvPicPr>
            <a:picLocks noChangeAspect="1"/>
          </p:cNvPicPr>
          <p:nvPr/>
        </p:nvPicPr>
        <p:blipFill>
          <a:blip r:embed="rId2"/>
          <a:stretch>
            <a:fillRect/>
          </a:stretch>
        </p:blipFill>
        <p:spPr>
          <a:xfrm>
            <a:off x="3177416" y="2303053"/>
            <a:ext cx="3249121" cy="2307451"/>
          </a:xfrm>
          <a:prstGeom prst="rect">
            <a:avLst/>
          </a:prstGeom>
        </p:spPr>
      </p:pic>
      <p:cxnSp>
        <p:nvCxnSpPr>
          <p:cNvPr id="14" name="Straight Connector 13">
            <a:extLst>
              <a:ext uri="{FF2B5EF4-FFF2-40B4-BE49-F238E27FC236}">
                <a16:creationId xmlns:a16="http://schemas.microsoft.com/office/drawing/2014/main" id="{3EECF3C8-70BD-4959-898A-E130443166BC}"/>
              </a:ext>
            </a:extLst>
          </p:cNvPr>
          <p:cNvCxnSpPr/>
          <p:nvPr/>
        </p:nvCxnSpPr>
        <p:spPr>
          <a:xfrm>
            <a:off x="2610615" y="4271465"/>
            <a:ext cx="300111"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C15CD3-3F23-43CD-8440-247469BD494B}"/>
              </a:ext>
            </a:extLst>
          </p:cNvPr>
          <p:cNvCxnSpPr>
            <a:cxnSpLocks/>
          </p:cNvCxnSpPr>
          <p:nvPr/>
        </p:nvCxnSpPr>
        <p:spPr>
          <a:xfrm flipH="1">
            <a:off x="2904546" y="2286219"/>
            <a:ext cx="2627" cy="195558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6792747" y="2353775"/>
            <a:ext cx="3023754" cy="2245384"/>
          </a:xfrm>
          <a:prstGeom prst="rect">
            <a:avLst/>
          </a:prstGeom>
        </p:spPr>
      </p:pic>
      <p:sp>
        <p:nvSpPr>
          <p:cNvPr id="18" name="Right Arrow 17"/>
          <p:cNvSpPr/>
          <p:nvPr/>
        </p:nvSpPr>
        <p:spPr>
          <a:xfrm>
            <a:off x="2941016" y="3088109"/>
            <a:ext cx="306977" cy="72883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6485770" y="3088109"/>
            <a:ext cx="306977" cy="728834"/>
          </a:xfrm>
          <a:prstGeom prs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9816501" y="3064583"/>
            <a:ext cx="306977" cy="728834"/>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B324704-BA2E-4979-9D4D-0EFAE6CAF20F}"/>
              </a:ext>
            </a:extLst>
          </p:cNvPr>
          <p:cNvSpPr txBox="1"/>
          <p:nvPr/>
        </p:nvSpPr>
        <p:spPr>
          <a:xfrm>
            <a:off x="10255734" y="2612883"/>
            <a:ext cx="2123849" cy="1446550"/>
          </a:xfrm>
          <a:prstGeom prst="rect">
            <a:avLst/>
          </a:prstGeom>
          <a:noFill/>
        </p:spPr>
        <p:txBody>
          <a:bodyPr wrap="square" rtlCol="0">
            <a:spAutoFit/>
          </a:bodyPr>
          <a:lstStyle/>
          <a:p>
            <a:r>
              <a:rPr lang="en-US" sz="2200" dirty="0"/>
              <a:t>20% of the genes express higher than 10 (log2 FPKM)</a:t>
            </a:r>
          </a:p>
        </p:txBody>
      </p:sp>
      <p:cxnSp>
        <p:nvCxnSpPr>
          <p:cNvPr id="4" name="Straight Connector 3">
            <a:extLst>
              <a:ext uri="{FF2B5EF4-FFF2-40B4-BE49-F238E27FC236}">
                <a16:creationId xmlns:a16="http://schemas.microsoft.com/office/drawing/2014/main" id="{247D3256-0554-4720-B366-8101A9532943}"/>
              </a:ext>
            </a:extLst>
          </p:cNvPr>
          <p:cNvCxnSpPr/>
          <p:nvPr/>
        </p:nvCxnSpPr>
        <p:spPr>
          <a:xfrm flipV="1">
            <a:off x="8524240" y="2473960"/>
            <a:ext cx="0" cy="176784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7607845-9211-4EF2-A8D2-F265DB13AC20}"/>
              </a:ext>
            </a:extLst>
          </p:cNvPr>
          <p:cNvCxnSpPr>
            <a:cxnSpLocks/>
          </p:cNvCxnSpPr>
          <p:nvPr/>
        </p:nvCxnSpPr>
        <p:spPr>
          <a:xfrm flipH="1">
            <a:off x="7157720" y="2890520"/>
            <a:ext cx="2616200" cy="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E3726D9-F2BC-4390-ACED-BEB0BF1DCE30}"/>
              </a:ext>
            </a:extLst>
          </p:cNvPr>
          <p:cNvCxnSpPr/>
          <p:nvPr/>
        </p:nvCxnSpPr>
        <p:spPr>
          <a:xfrm flipV="1">
            <a:off x="4815840" y="2545080"/>
            <a:ext cx="0" cy="1767840"/>
          </a:xfrm>
          <a:prstGeom prst="line">
            <a:avLst/>
          </a:prstGeom>
          <a:ln w="15875">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5082C63-AD1F-4F7F-AB83-708D51857E2F}"/>
              </a:ext>
            </a:extLst>
          </p:cNvPr>
          <p:cNvCxnSpPr/>
          <p:nvPr/>
        </p:nvCxnSpPr>
        <p:spPr>
          <a:xfrm>
            <a:off x="2620775" y="2320745"/>
            <a:ext cx="300111"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E9B3239-8B06-425B-8252-BF459864B6C5}"/>
              </a:ext>
            </a:extLst>
          </p:cNvPr>
          <p:cNvSpPr txBox="1"/>
          <p:nvPr/>
        </p:nvSpPr>
        <p:spPr>
          <a:xfrm>
            <a:off x="1229823" y="4059433"/>
            <a:ext cx="343364" cy="369332"/>
          </a:xfrm>
          <a:prstGeom prst="rect">
            <a:avLst/>
          </a:prstGeom>
          <a:noFill/>
        </p:spPr>
        <p:txBody>
          <a:bodyPr wrap="none" rtlCol="0">
            <a:spAutoFit/>
          </a:bodyPr>
          <a:lstStyle/>
          <a:p>
            <a:r>
              <a:rPr lang="en-US" dirty="0"/>
              <a:t>…</a:t>
            </a:r>
          </a:p>
        </p:txBody>
      </p:sp>
      <p:pic>
        <p:nvPicPr>
          <p:cNvPr id="9" name="Picture 8">
            <a:extLst>
              <a:ext uri="{FF2B5EF4-FFF2-40B4-BE49-F238E27FC236}">
                <a16:creationId xmlns:a16="http://schemas.microsoft.com/office/drawing/2014/main" id="{340CC3A7-0A82-45F3-BFC2-5A8B98543777}"/>
              </a:ext>
            </a:extLst>
          </p:cNvPr>
          <p:cNvPicPr>
            <a:picLocks noChangeAspect="1"/>
          </p:cNvPicPr>
          <p:nvPr/>
        </p:nvPicPr>
        <p:blipFill>
          <a:blip r:embed="rId4"/>
          <a:stretch>
            <a:fillRect/>
          </a:stretch>
        </p:blipFill>
        <p:spPr>
          <a:xfrm>
            <a:off x="51148" y="2145665"/>
            <a:ext cx="2609850" cy="2085975"/>
          </a:xfrm>
          <a:prstGeom prst="rect">
            <a:avLst/>
          </a:prstGeom>
        </p:spPr>
      </p:pic>
    </p:spTree>
    <p:extLst>
      <p:ext uri="{BB962C8B-B14F-4D97-AF65-F5344CB8AC3E}">
        <p14:creationId xmlns:p14="http://schemas.microsoft.com/office/powerpoint/2010/main" val="2872769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32504" y="1966067"/>
            <a:ext cx="9616301" cy="4342845"/>
          </a:xfrm>
          <a:prstGeom prst="rect">
            <a:avLst/>
          </a:prstGeom>
        </p:spPr>
      </p:pic>
      <p:sp>
        <p:nvSpPr>
          <p:cNvPr id="5" name="Rectangle 4"/>
          <p:cNvSpPr/>
          <p:nvPr/>
        </p:nvSpPr>
        <p:spPr>
          <a:xfrm>
            <a:off x="4566777" y="6082268"/>
            <a:ext cx="6282028" cy="307777"/>
          </a:xfrm>
          <a:prstGeom prst="rect">
            <a:avLst/>
          </a:prstGeom>
        </p:spPr>
        <p:txBody>
          <a:bodyPr wrap="square">
            <a:spAutoFit/>
          </a:bodyPr>
          <a:lstStyle/>
          <a:p>
            <a:r>
              <a:rPr lang="en-US" sz="1400" dirty="0"/>
              <a:t>http://www-personal.umich.edu/~mejn/courses/2006/cmplxsys899/powerlaws.pdf</a:t>
            </a:r>
          </a:p>
        </p:txBody>
      </p:sp>
      <p:sp>
        <p:nvSpPr>
          <p:cNvPr id="4" name="Rectangle 3">
            <a:extLst>
              <a:ext uri="{FF2B5EF4-FFF2-40B4-BE49-F238E27FC236}">
                <a16:creationId xmlns:a16="http://schemas.microsoft.com/office/drawing/2014/main" id="{2BF9D67F-6C67-42C1-BBA3-8C5F352AD83F}"/>
              </a:ext>
            </a:extLst>
          </p:cNvPr>
          <p:cNvSpPr/>
          <p:nvPr/>
        </p:nvSpPr>
        <p:spPr>
          <a:xfrm>
            <a:off x="2506312" y="1570847"/>
            <a:ext cx="8552046" cy="430887"/>
          </a:xfrm>
          <a:prstGeom prst="rect">
            <a:avLst/>
          </a:prstGeom>
        </p:spPr>
        <p:txBody>
          <a:bodyPr wrap="square">
            <a:spAutoFit/>
          </a:bodyPr>
          <a:lstStyle/>
          <a:p>
            <a:r>
              <a:rPr lang="en-US" sz="2200" dirty="0"/>
              <a:t>The populations of all US cities with population of 10,000 or more</a:t>
            </a:r>
          </a:p>
        </p:txBody>
      </p:sp>
      <p:sp>
        <p:nvSpPr>
          <p:cNvPr id="7" name="Title 1"/>
          <p:cNvSpPr>
            <a:spLocks noGrp="1"/>
          </p:cNvSpPr>
          <p:nvPr>
            <p:ph type="title"/>
          </p:nvPr>
        </p:nvSpPr>
        <p:spPr>
          <a:xfrm>
            <a:off x="0" y="0"/>
            <a:ext cx="12192000" cy="1325563"/>
          </a:xfrm>
        </p:spPr>
        <p:txBody>
          <a:bodyPr/>
          <a:lstStyle/>
          <a:p>
            <a:r>
              <a:rPr lang="en-US" dirty="0"/>
              <a:t>Visualization to reveal </a:t>
            </a:r>
            <a:r>
              <a:rPr lang="en-US" b="1" dirty="0"/>
              <a:t>underlying statistical property</a:t>
            </a:r>
          </a:p>
        </p:txBody>
      </p:sp>
      <p:sp>
        <p:nvSpPr>
          <p:cNvPr id="2" name="TextBox 1">
            <a:extLst>
              <a:ext uri="{FF2B5EF4-FFF2-40B4-BE49-F238E27FC236}">
                <a16:creationId xmlns:a16="http://schemas.microsoft.com/office/drawing/2014/main" id="{054978DD-B75B-0440-9B33-6500B2319C5A}"/>
              </a:ext>
            </a:extLst>
          </p:cNvPr>
          <p:cNvSpPr txBox="1"/>
          <p:nvPr/>
        </p:nvSpPr>
        <p:spPr>
          <a:xfrm>
            <a:off x="8321200" y="2180573"/>
            <a:ext cx="3744904" cy="923330"/>
          </a:xfrm>
          <a:prstGeom prst="rect">
            <a:avLst/>
          </a:prstGeom>
          <a:noFill/>
          <a:ln>
            <a:solidFill>
              <a:schemeClr val="tx1"/>
            </a:solidFill>
          </a:ln>
        </p:spPr>
        <p:txBody>
          <a:bodyPr wrap="square" rtlCol="0">
            <a:spAutoFit/>
          </a:bodyPr>
          <a:lstStyle/>
          <a:p>
            <a:r>
              <a:rPr lang="en-US" dirty="0"/>
              <a:t>Y-axis measures P[city &gt; given </a:t>
            </a:r>
            <a:r>
              <a:rPr lang="en-US" dirty="0" err="1"/>
              <a:t>pop’n</a:t>
            </a:r>
            <a:r>
              <a:rPr lang="en-US" dirty="0"/>
              <a:t>.]</a:t>
            </a:r>
          </a:p>
          <a:p>
            <a:r>
              <a:rPr lang="en-US" dirty="0"/>
              <a:t>In other words, y = 1-CDF</a:t>
            </a:r>
            <a:br>
              <a:rPr lang="en-US" dirty="0"/>
            </a:br>
            <a:r>
              <a:rPr lang="en-US" dirty="0"/>
              <a:t>(on log scale)</a:t>
            </a:r>
          </a:p>
        </p:txBody>
      </p:sp>
      <p:cxnSp>
        <p:nvCxnSpPr>
          <p:cNvPr id="8" name="Straight Arrow Connector 7">
            <a:extLst>
              <a:ext uri="{FF2B5EF4-FFF2-40B4-BE49-F238E27FC236}">
                <a16:creationId xmlns:a16="http://schemas.microsoft.com/office/drawing/2014/main" id="{C84D6957-7C4B-1B43-8923-C0A4B7BEBBDA}"/>
              </a:ext>
            </a:extLst>
          </p:cNvPr>
          <p:cNvCxnSpPr/>
          <p:nvPr/>
        </p:nvCxnSpPr>
        <p:spPr>
          <a:xfrm flipH="1">
            <a:off x="7017026" y="2642238"/>
            <a:ext cx="1292087" cy="7072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672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a:t>Distribution visualization to reveal underlying statistical property</a:t>
            </a:r>
          </a:p>
        </p:txBody>
      </p:sp>
      <p:sp>
        <p:nvSpPr>
          <p:cNvPr id="5" name="Rectangle 4"/>
          <p:cNvSpPr/>
          <p:nvPr/>
        </p:nvSpPr>
        <p:spPr>
          <a:xfrm>
            <a:off x="741680" y="6358612"/>
            <a:ext cx="7978748" cy="276999"/>
          </a:xfrm>
          <a:prstGeom prst="rect">
            <a:avLst/>
          </a:prstGeom>
        </p:spPr>
        <p:txBody>
          <a:bodyPr wrap="square">
            <a:spAutoFit/>
          </a:bodyPr>
          <a:lstStyle/>
          <a:p>
            <a:r>
              <a:rPr lang="en-US" sz="1200" dirty="0"/>
              <a:t>http://www-personal.umich.edu/~mejn/courses/2006/cmplxsys899/powerlaws.pdf</a:t>
            </a:r>
          </a:p>
        </p:txBody>
      </p:sp>
      <p:sp>
        <p:nvSpPr>
          <p:cNvPr id="4" name="Rectangle 3">
            <a:extLst>
              <a:ext uri="{FF2B5EF4-FFF2-40B4-BE49-F238E27FC236}">
                <a16:creationId xmlns:a16="http://schemas.microsoft.com/office/drawing/2014/main" id="{2BF9D67F-6C67-42C1-BBA3-8C5F352AD83F}"/>
              </a:ext>
            </a:extLst>
          </p:cNvPr>
          <p:cNvSpPr/>
          <p:nvPr/>
        </p:nvSpPr>
        <p:spPr>
          <a:xfrm>
            <a:off x="1235945" y="2068028"/>
            <a:ext cx="4743750" cy="430887"/>
          </a:xfrm>
          <a:prstGeom prst="rect">
            <a:avLst/>
          </a:prstGeom>
        </p:spPr>
        <p:txBody>
          <a:bodyPr wrap="square">
            <a:spAutoFit/>
          </a:bodyPr>
          <a:lstStyle/>
          <a:p>
            <a:r>
              <a:rPr lang="en-US" sz="2200" dirty="0"/>
              <a:t>The populations of all US cities</a:t>
            </a:r>
          </a:p>
        </p:txBody>
      </p:sp>
      <p:grpSp>
        <p:nvGrpSpPr>
          <p:cNvPr id="3" name="Group 2">
            <a:extLst>
              <a:ext uri="{FF2B5EF4-FFF2-40B4-BE49-F238E27FC236}">
                <a16:creationId xmlns:a16="http://schemas.microsoft.com/office/drawing/2014/main" id="{9BFD01F1-2A37-47DA-97BC-B35E7D13870D}"/>
              </a:ext>
            </a:extLst>
          </p:cNvPr>
          <p:cNvGrpSpPr/>
          <p:nvPr/>
        </p:nvGrpSpPr>
        <p:grpSpPr>
          <a:xfrm>
            <a:off x="1235945" y="2532757"/>
            <a:ext cx="4354462" cy="3899654"/>
            <a:chOff x="980072" y="1948934"/>
            <a:chExt cx="5467350" cy="4724400"/>
          </a:xfrm>
        </p:grpSpPr>
        <p:pic>
          <p:nvPicPr>
            <p:cNvPr id="6" name="Picture 5">
              <a:extLst>
                <a:ext uri="{FF2B5EF4-FFF2-40B4-BE49-F238E27FC236}">
                  <a16:creationId xmlns:a16="http://schemas.microsoft.com/office/drawing/2014/main" id="{F3D38F67-6C79-4C5C-B67B-FA1CC7AE079E}"/>
                </a:ext>
              </a:extLst>
            </p:cNvPr>
            <p:cNvPicPr>
              <a:picLocks noChangeAspect="1"/>
            </p:cNvPicPr>
            <p:nvPr/>
          </p:nvPicPr>
          <p:blipFill>
            <a:blip r:embed="rId3"/>
            <a:stretch>
              <a:fillRect/>
            </a:stretch>
          </p:blipFill>
          <p:spPr>
            <a:xfrm>
              <a:off x="980072" y="1948934"/>
              <a:ext cx="5467350" cy="4724400"/>
            </a:xfrm>
            <a:prstGeom prst="rect">
              <a:avLst/>
            </a:prstGeom>
          </p:spPr>
        </p:pic>
        <p:cxnSp>
          <p:nvCxnSpPr>
            <p:cNvPr id="8" name="Straight Connector 7">
              <a:extLst>
                <a:ext uri="{FF2B5EF4-FFF2-40B4-BE49-F238E27FC236}">
                  <a16:creationId xmlns:a16="http://schemas.microsoft.com/office/drawing/2014/main" id="{856BB872-8CBE-48D8-B92A-75E36CBB67F2}"/>
                </a:ext>
              </a:extLst>
            </p:cNvPr>
            <p:cNvCxnSpPr/>
            <p:nvPr/>
          </p:nvCxnSpPr>
          <p:spPr>
            <a:xfrm>
              <a:off x="2218623" y="2030931"/>
              <a:ext cx="3761072" cy="3205212"/>
            </a:xfrm>
            <a:prstGeom prst="line">
              <a:avLst/>
            </a:prstGeom>
            <a:ln w="317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B57A88EF-46BF-4027-8CC0-B2C9A26D9986}"/>
              </a:ext>
            </a:extLst>
          </p:cNvPr>
          <p:cNvSpPr/>
          <p:nvPr/>
        </p:nvSpPr>
        <p:spPr>
          <a:xfrm>
            <a:off x="5423339" y="2184941"/>
            <a:ext cx="7015654" cy="2677656"/>
          </a:xfrm>
          <a:prstGeom prst="rect">
            <a:avLst/>
          </a:prstGeom>
        </p:spPr>
        <p:txBody>
          <a:bodyPr wrap="square">
            <a:spAutoFit/>
          </a:bodyPr>
          <a:lstStyle/>
          <a:p>
            <a:r>
              <a:rPr lang="en-US" sz="2400" dirty="0"/>
              <a:t>Suppose the CDF obeys an equation like this:</a:t>
            </a:r>
          </a:p>
          <a:p>
            <a:r>
              <a:rPr lang="en-US" sz="2400" dirty="0"/>
              <a:t>ln[1- F(x)] = −a</a:t>
            </a:r>
            <a:r>
              <a:rPr lang="el-GR" sz="2400" dirty="0"/>
              <a:t> </a:t>
            </a:r>
            <a:r>
              <a:rPr lang="en-US" sz="2400" dirty="0"/>
              <a:t>ln x + b</a:t>
            </a:r>
            <a:br>
              <a:rPr lang="en-US" sz="2400" dirty="0"/>
            </a:br>
            <a:r>
              <a:rPr lang="en-US" sz="2400" dirty="0"/>
              <a:t>(as in the picture at the left)</a:t>
            </a:r>
            <a:br>
              <a:rPr lang="en-US" sz="2400" dirty="0"/>
            </a:br>
            <a:endParaRPr lang="en-US" sz="2400" dirty="0"/>
          </a:p>
          <a:p>
            <a:r>
              <a:rPr lang="en-US" sz="2400" dirty="0"/>
              <a:t>Then the PDF obeys an equation like this:</a:t>
            </a:r>
          </a:p>
          <a:p>
            <a:r>
              <a:rPr lang="en-US" sz="2400" dirty="0"/>
              <a:t>f(x) = </a:t>
            </a:r>
            <a:r>
              <a:rPr lang="en-US" sz="2400" dirty="0" err="1"/>
              <a:t>Cx</a:t>
            </a:r>
            <a:r>
              <a:rPr lang="en-US" sz="2400" baseline="30000" dirty="0"/>
              <a:t>−</a:t>
            </a:r>
            <a:r>
              <a:rPr lang="el-GR" sz="2400" baseline="30000" dirty="0"/>
              <a:t>α</a:t>
            </a:r>
            <a:br>
              <a:rPr lang="en-US" sz="2400" baseline="30000" dirty="0"/>
            </a:br>
            <a:r>
              <a:rPr lang="en-US" sz="2400" dirty="0"/>
              <a:t>(the power law)</a:t>
            </a:r>
            <a:endParaRPr lang="en-US" sz="2400" baseline="30000" dirty="0"/>
          </a:p>
        </p:txBody>
      </p:sp>
    </p:spTree>
    <p:extLst>
      <p:ext uri="{BB962C8B-B14F-4D97-AF65-F5344CB8AC3E}">
        <p14:creationId xmlns:p14="http://schemas.microsoft.com/office/powerpoint/2010/main" val="1541321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24542" y="6490075"/>
            <a:ext cx="7978748" cy="276999"/>
          </a:xfrm>
          <a:prstGeom prst="rect">
            <a:avLst/>
          </a:prstGeom>
        </p:spPr>
        <p:txBody>
          <a:bodyPr wrap="square">
            <a:spAutoFit/>
          </a:bodyPr>
          <a:lstStyle/>
          <a:p>
            <a:r>
              <a:rPr lang="en-US" sz="1200" dirty="0"/>
              <a:t>http://www-personal.umich.edu/~mejn/courses/2006/cmplxsys899/powerlaws.pdf</a:t>
            </a:r>
          </a:p>
        </p:txBody>
      </p:sp>
      <p:pic>
        <p:nvPicPr>
          <p:cNvPr id="3" name="Picture 2"/>
          <p:cNvPicPr>
            <a:picLocks noChangeAspect="1"/>
          </p:cNvPicPr>
          <p:nvPr/>
        </p:nvPicPr>
        <p:blipFill>
          <a:blip r:embed="rId3"/>
          <a:stretch>
            <a:fillRect/>
          </a:stretch>
        </p:blipFill>
        <p:spPr>
          <a:xfrm>
            <a:off x="4243070" y="1647552"/>
            <a:ext cx="7108024" cy="4916323"/>
          </a:xfrm>
          <a:prstGeom prst="rect">
            <a:avLst/>
          </a:prstGeom>
        </p:spPr>
      </p:pic>
      <p:sp>
        <p:nvSpPr>
          <p:cNvPr id="6" name="Title 1"/>
          <p:cNvSpPr>
            <a:spLocks noGrp="1"/>
          </p:cNvSpPr>
          <p:nvPr>
            <p:ph type="title"/>
          </p:nvPr>
        </p:nvSpPr>
        <p:spPr>
          <a:xfrm>
            <a:off x="0" y="0"/>
            <a:ext cx="12192000" cy="1325563"/>
          </a:xfrm>
        </p:spPr>
        <p:txBody>
          <a:bodyPr/>
          <a:lstStyle/>
          <a:p>
            <a:r>
              <a:rPr lang="en-US" dirty="0"/>
              <a:t>Some observed power laws</a:t>
            </a:r>
          </a:p>
        </p:txBody>
      </p:sp>
      <p:sp>
        <p:nvSpPr>
          <p:cNvPr id="2" name="TextBox 1">
            <a:extLst>
              <a:ext uri="{FF2B5EF4-FFF2-40B4-BE49-F238E27FC236}">
                <a16:creationId xmlns:a16="http://schemas.microsoft.com/office/drawing/2014/main" id="{F1AAB239-EA5E-4115-A1DC-6E08D18CE877}"/>
              </a:ext>
            </a:extLst>
          </p:cNvPr>
          <p:cNvSpPr txBox="1"/>
          <p:nvPr/>
        </p:nvSpPr>
        <p:spPr>
          <a:xfrm>
            <a:off x="4369695" y="1325563"/>
            <a:ext cx="2132507" cy="369332"/>
          </a:xfrm>
          <a:prstGeom prst="rect">
            <a:avLst/>
          </a:prstGeom>
          <a:noFill/>
        </p:spPr>
        <p:txBody>
          <a:bodyPr wrap="none" rtlCol="0">
            <a:spAutoFit/>
          </a:bodyPr>
          <a:lstStyle/>
          <a:p>
            <a:r>
              <a:rPr lang="en-US" dirty="0"/>
              <a:t>any human language</a:t>
            </a:r>
          </a:p>
        </p:txBody>
      </p:sp>
      <p:sp>
        <p:nvSpPr>
          <p:cNvPr id="7" name="TextBox 6">
            <a:extLst>
              <a:ext uri="{FF2B5EF4-FFF2-40B4-BE49-F238E27FC236}">
                <a16:creationId xmlns:a16="http://schemas.microsoft.com/office/drawing/2014/main" id="{6F907981-7D46-4BB2-ACEE-D1CA551DFCA8}"/>
              </a:ext>
            </a:extLst>
          </p:cNvPr>
          <p:cNvSpPr txBox="1"/>
          <p:nvPr/>
        </p:nvSpPr>
        <p:spPr>
          <a:xfrm>
            <a:off x="6880436" y="1325563"/>
            <a:ext cx="1677895" cy="369332"/>
          </a:xfrm>
          <a:prstGeom prst="rect">
            <a:avLst/>
          </a:prstGeom>
          <a:noFill/>
        </p:spPr>
        <p:txBody>
          <a:bodyPr wrap="none" rtlCol="0">
            <a:spAutoFit/>
          </a:bodyPr>
          <a:lstStyle/>
          <a:p>
            <a:r>
              <a:rPr lang="en-US" dirty="0"/>
              <a:t>research papers</a:t>
            </a:r>
          </a:p>
        </p:txBody>
      </p:sp>
      <p:sp>
        <p:nvSpPr>
          <p:cNvPr id="8" name="TextBox 7">
            <a:extLst>
              <a:ext uri="{FF2B5EF4-FFF2-40B4-BE49-F238E27FC236}">
                <a16:creationId xmlns:a16="http://schemas.microsoft.com/office/drawing/2014/main" id="{127CC6BD-8035-46B9-8FD7-98627764A752}"/>
              </a:ext>
            </a:extLst>
          </p:cNvPr>
          <p:cNvSpPr txBox="1"/>
          <p:nvPr/>
        </p:nvSpPr>
        <p:spPr>
          <a:xfrm>
            <a:off x="9509676" y="1325563"/>
            <a:ext cx="1060162" cy="369332"/>
          </a:xfrm>
          <a:prstGeom prst="rect">
            <a:avLst/>
          </a:prstGeom>
          <a:noFill/>
        </p:spPr>
        <p:txBody>
          <a:bodyPr wrap="none" rtlCol="0">
            <a:spAutoFit/>
          </a:bodyPr>
          <a:lstStyle/>
          <a:p>
            <a:r>
              <a:rPr lang="en-US" dirty="0"/>
              <a:t>web sites</a:t>
            </a:r>
          </a:p>
        </p:txBody>
      </p:sp>
      <p:sp>
        <p:nvSpPr>
          <p:cNvPr id="9" name="TextBox 8">
            <a:extLst>
              <a:ext uri="{FF2B5EF4-FFF2-40B4-BE49-F238E27FC236}">
                <a16:creationId xmlns:a16="http://schemas.microsoft.com/office/drawing/2014/main" id="{DE659FC2-8E93-4C8B-B709-E0AE6AA650A2}"/>
              </a:ext>
            </a:extLst>
          </p:cNvPr>
          <p:cNvSpPr txBox="1"/>
          <p:nvPr/>
        </p:nvSpPr>
        <p:spPr>
          <a:xfrm>
            <a:off x="4551596" y="3969802"/>
            <a:ext cx="1711815" cy="369332"/>
          </a:xfrm>
          <a:prstGeom prst="rect">
            <a:avLst/>
          </a:prstGeom>
          <a:noFill/>
        </p:spPr>
        <p:txBody>
          <a:bodyPr wrap="none" rtlCol="0">
            <a:spAutoFit/>
          </a:bodyPr>
          <a:lstStyle/>
          <a:p>
            <a:r>
              <a:rPr lang="en-US" dirty="0"/>
              <a:t>Published books</a:t>
            </a:r>
          </a:p>
        </p:txBody>
      </p:sp>
      <p:sp>
        <p:nvSpPr>
          <p:cNvPr id="10" name="TextBox 9">
            <a:extLst>
              <a:ext uri="{FF2B5EF4-FFF2-40B4-BE49-F238E27FC236}">
                <a16:creationId xmlns:a16="http://schemas.microsoft.com/office/drawing/2014/main" id="{2E1E9702-DD35-4D2B-A8D2-A296DDB6D3C7}"/>
              </a:ext>
            </a:extLst>
          </p:cNvPr>
          <p:cNvSpPr txBox="1"/>
          <p:nvPr/>
        </p:nvSpPr>
        <p:spPr>
          <a:xfrm>
            <a:off x="6941174" y="3977069"/>
            <a:ext cx="1668277" cy="369332"/>
          </a:xfrm>
          <a:prstGeom prst="rect">
            <a:avLst/>
          </a:prstGeom>
          <a:noFill/>
        </p:spPr>
        <p:txBody>
          <a:bodyPr wrap="none" rtlCol="0">
            <a:spAutoFit/>
          </a:bodyPr>
          <a:lstStyle/>
          <a:p>
            <a:r>
              <a:rPr lang="en-US" dirty="0"/>
              <a:t>Phone numbers</a:t>
            </a:r>
          </a:p>
        </p:txBody>
      </p:sp>
      <p:sp>
        <p:nvSpPr>
          <p:cNvPr id="11" name="TextBox 10">
            <a:extLst>
              <a:ext uri="{FF2B5EF4-FFF2-40B4-BE49-F238E27FC236}">
                <a16:creationId xmlns:a16="http://schemas.microsoft.com/office/drawing/2014/main" id="{A7558DEE-CDA0-4647-AA65-DBA3559DF771}"/>
              </a:ext>
            </a:extLst>
          </p:cNvPr>
          <p:cNvSpPr txBox="1"/>
          <p:nvPr/>
        </p:nvSpPr>
        <p:spPr>
          <a:xfrm>
            <a:off x="9859194" y="3977069"/>
            <a:ext cx="710644" cy="369332"/>
          </a:xfrm>
          <a:prstGeom prst="rect">
            <a:avLst/>
          </a:prstGeom>
          <a:noFill/>
        </p:spPr>
        <p:txBody>
          <a:bodyPr wrap="none" rtlCol="0">
            <a:spAutoFit/>
          </a:bodyPr>
          <a:lstStyle/>
          <a:p>
            <a:r>
              <a:rPr lang="en-US" dirty="0"/>
              <a:t>Areas</a:t>
            </a:r>
          </a:p>
        </p:txBody>
      </p:sp>
      <p:pic>
        <p:nvPicPr>
          <p:cNvPr id="12" name="Picture 11">
            <a:extLst>
              <a:ext uri="{FF2B5EF4-FFF2-40B4-BE49-F238E27FC236}">
                <a16:creationId xmlns:a16="http://schemas.microsoft.com/office/drawing/2014/main" id="{07086149-716D-4CCD-9FA4-BD7C7244F35E}"/>
              </a:ext>
            </a:extLst>
          </p:cNvPr>
          <p:cNvPicPr>
            <a:picLocks noChangeAspect="1"/>
          </p:cNvPicPr>
          <p:nvPr/>
        </p:nvPicPr>
        <p:blipFill>
          <a:blip r:embed="rId4"/>
          <a:stretch>
            <a:fillRect/>
          </a:stretch>
        </p:blipFill>
        <p:spPr>
          <a:xfrm>
            <a:off x="440055" y="1919258"/>
            <a:ext cx="3705225" cy="3314700"/>
          </a:xfrm>
          <a:prstGeom prst="rect">
            <a:avLst/>
          </a:prstGeom>
        </p:spPr>
      </p:pic>
      <p:sp>
        <p:nvSpPr>
          <p:cNvPr id="14" name="Arrow: Right 13">
            <a:extLst>
              <a:ext uri="{FF2B5EF4-FFF2-40B4-BE49-F238E27FC236}">
                <a16:creationId xmlns:a16="http://schemas.microsoft.com/office/drawing/2014/main" id="{3B73588E-23E8-4D1F-AB99-871C4DB53720}"/>
              </a:ext>
            </a:extLst>
          </p:cNvPr>
          <p:cNvSpPr/>
          <p:nvPr/>
        </p:nvSpPr>
        <p:spPr>
          <a:xfrm>
            <a:off x="3770340" y="3446494"/>
            <a:ext cx="497840" cy="10611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305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866"/>
            <a:ext cx="11353799" cy="1325563"/>
          </a:xfrm>
        </p:spPr>
        <p:txBody>
          <a:bodyPr/>
          <a:lstStyle/>
          <a:p>
            <a:r>
              <a:rPr lang="en-US" dirty="0"/>
              <a:t>Some more observed power laws</a:t>
            </a:r>
          </a:p>
        </p:txBody>
      </p:sp>
      <p:pic>
        <p:nvPicPr>
          <p:cNvPr id="4" name="Picture 3"/>
          <p:cNvPicPr>
            <a:picLocks noChangeAspect="1"/>
          </p:cNvPicPr>
          <p:nvPr/>
        </p:nvPicPr>
        <p:blipFill>
          <a:blip r:embed="rId3"/>
          <a:stretch>
            <a:fillRect/>
          </a:stretch>
        </p:blipFill>
        <p:spPr>
          <a:xfrm>
            <a:off x="192232" y="1633371"/>
            <a:ext cx="7036451" cy="4664615"/>
          </a:xfrm>
          <a:prstGeom prst="rect">
            <a:avLst/>
          </a:prstGeom>
        </p:spPr>
      </p:pic>
      <p:sp>
        <p:nvSpPr>
          <p:cNvPr id="5" name="Rectangle 4"/>
          <p:cNvSpPr/>
          <p:nvPr/>
        </p:nvSpPr>
        <p:spPr>
          <a:xfrm>
            <a:off x="6550177" y="6276496"/>
            <a:ext cx="5487365" cy="276999"/>
          </a:xfrm>
          <a:prstGeom prst="rect">
            <a:avLst/>
          </a:prstGeom>
        </p:spPr>
        <p:txBody>
          <a:bodyPr wrap="square">
            <a:spAutoFit/>
          </a:bodyPr>
          <a:lstStyle/>
          <a:p>
            <a:r>
              <a:rPr lang="en-US" sz="1200" dirty="0"/>
              <a:t>http://www-personal.umich.edu/~mejn/courses/2006/cmplxsys899/powerlaws.pdf</a:t>
            </a:r>
          </a:p>
        </p:txBody>
      </p:sp>
      <p:sp>
        <p:nvSpPr>
          <p:cNvPr id="6" name="TextBox 5">
            <a:extLst>
              <a:ext uri="{FF2B5EF4-FFF2-40B4-BE49-F238E27FC236}">
                <a16:creationId xmlns:a16="http://schemas.microsoft.com/office/drawing/2014/main" id="{B00D375C-5407-464C-AE3E-A0CB2A25DBCA}"/>
              </a:ext>
            </a:extLst>
          </p:cNvPr>
          <p:cNvSpPr txBox="1"/>
          <p:nvPr/>
        </p:nvSpPr>
        <p:spPr>
          <a:xfrm>
            <a:off x="506557" y="1377862"/>
            <a:ext cx="1437701" cy="369332"/>
          </a:xfrm>
          <a:prstGeom prst="rect">
            <a:avLst/>
          </a:prstGeom>
          <a:noFill/>
        </p:spPr>
        <p:txBody>
          <a:bodyPr wrap="none" rtlCol="0">
            <a:spAutoFit/>
          </a:bodyPr>
          <a:lstStyle/>
          <a:p>
            <a:r>
              <a:rPr lang="en-US" dirty="0"/>
              <a:t>Moon craters</a:t>
            </a:r>
          </a:p>
        </p:txBody>
      </p:sp>
      <p:sp>
        <p:nvSpPr>
          <p:cNvPr id="7" name="TextBox 6">
            <a:extLst>
              <a:ext uri="{FF2B5EF4-FFF2-40B4-BE49-F238E27FC236}">
                <a16:creationId xmlns:a16="http://schemas.microsoft.com/office/drawing/2014/main" id="{0565C28E-D52F-4F5A-989B-E3397C854401}"/>
              </a:ext>
            </a:extLst>
          </p:cNvPr>
          <p:cNvSpPr txBox="1"/>
          <p:nvPr/>
        </p:nvSpPr>
        <p:spPr>
          <a:xfrm>
            <a:off x="2428311" y="1363429"/>
            <a:ext cx="2564292" cy="369332"/>
          </a:xfrm>
          <a:prstGeom prst="rect">
            <a:avLst/>
          </a:prstGeom>
          <a:noFill/>
        </p:spPr>
        <p:txBody>
          <a:bodyPr wrap="none" rtlCol="0">
            <a:spAutoFit/>
          </a:bodyPr>
          <a:lstStyle/>
          <a:p>
            <a:r>
              <a:rPr lang="en-US" dirty="0"/>
              <a:t>Gamma ray in solar flares</a:t>
            </a:r>
          </a:p>
        </p:txBody>
      </p:sp>
      <p:sp>
        <p:nvSpPr>
          <p:cNvPr id="8" name="TextBox 7">
            <a:extLst>
              <a:ext uri="{FF2B5EF4-FFF2-40B4-BE49-F238E27FC236}">
                <a16:creationId xmlns:a16="http://schemas.microsoft.com/office/drawing/2014/main" id="{2A9773DF-0FB8-48A7-85AE-3297C71E7494}"/>
              </a:ext>
            </a:extLst>
          </p:cNvPr>
          <p:cNvSpPr txBox="1"/>
          <p:nvPr/>
        </p:nvSpPr>
        <p:spPr>
          <a:xfrm>
            <a:off x="4992603" y="1377862"/>
            <a:ext cx="2581028" cy="369332"/>
          </a:xfrm>
          <a:prstGeom prst="rect">
            <a:avLst/>
          </a:prstGeom>
          <a:noFill/>
        </p:spPr>
        <p:txBody>
          <a:bodyPr wrap="none" rtlCol="0">
            <a:spAutoFit/>
          </a:bodyPr>
          <a:lstStyle/>
          <a:p>
            <a:r>
              <a:rPr lang="en-US" dirty="0"/>
              <a:t>Of wars b/w 1816 &amp; 1980</a:t>
            </a:r>
          </a:p>
        </p:txBody>
      </p:sp>
      <p:sp>
        <p:nvSpPr>
          <p:cNvPr id="9" name="TextBox 8">
            <a:extLst>
              <a:ext uri="{FF2B5EF4-FFF2-40B4-BE49-F238E27FC236}">
                <a16:creationId xmlns:a16="http://schemas.microsoft.com/office/drawing/2014/main" id="{22417344-08FB-4479-A1F4-9EB3D5A502BD}"/>
              </a:ext>
            </a:extLst>
          </p:cNvPr>
          <p:cNvSpPr txBox="1"/>
          <p:nvPr/>
        </p:nvSpPr>
        <p:spPr>
          <a:xfrm>
            <a:off x="506557" y="3788229"/>
            <a:ext cx="1591782" cy="369332"/>
          </a:xfrm>
          <a:prstGeom prst="rect">
            <a:avLst/>
          </a:prstGeom>
          <a:noFill/>
        </p:spPr>
        <p:txBody>
          <a:bodyPr wrap="none" rtlCol="0">
            <a:spAutoFit/>
          </a:bodyPr>
          <a:lstStyle/>
          <a:p>
            <a:r>
              <a:rPr lang="en-US" dirty="0"/>
              <a:t>Annual income</a:t>
            </a:r>
          </a:p>
        </p:txBody>
      </p:sp>
      <p:sp>
        <p:nvSpPr>
          <p:cNvPr id="10" name="TextBox 9">
            <a:extLst>
              <a:ext uri="{FF2B5EF4-FFF2-40B4-BE49-F238E27FC236}">
                <a16:creationId xmlns:a16="http://schemas.microsoft.com/office/drawing/2014/main" id="{D98193D5-DB33-4603-9D48-21089E7B1C1B}"/>
              </a:ext>
            </a:extLst>
          </p:cNvPr>
          <p:cNvSpPr txBox="1"/>
          <p:nvPr/>
        </p:nvSpPr>
        <p:spPr>
          <a:xfrm>
            <a:off x="2609766" y="3788229"/>
            <a:ext cx="1908086" cy="369332"/>
          </a:xfrm>
          <a:prstGeom prst="rect">
            <a:avLst/>
          </a:prstGeom>
          <a:noFill/>
        </p:spPr>
        <p:txBody>
          <a:bodyPr wrap="none" rtlCol="0">
            <a:spAutoFit/>
          </a:bodyPr>
          <a:lstStyle/>
          <a:p>
            <a:r>
              <a:rPr lang="en-US" dirty="0"/>
              <a:t>Family name in US</a:t>
            </a:r>
          </a:p>
        </p:txBody>
      </p:sp>
      <p:pic>
        <p:nvPicPr>
          <p:cNvPr id="11" name="Picture 10">
            <a:extLst>
              <a:ext uri="{FF2B5EF4-FFF2-40B4-BE49-F238E27FC236}">
                <a16:creationId xmlns:a16="http://schemas.microsoft.com/office/drawing/2014/main" id="{3A39E85C-16E4-4761-8F0B-5BED1B880844}"/>
              </a:ext>
            </a:extLst>
          </p:cNvPr>
          <p:cNvPicPr>
            <a:picLocks noChangeAspect="1"/>
          </p:cNvPicPr>
          <p:nvPr/>
        </p:nvPicPr>
        <p:blipFill>
          <a:blip r:embed="rId4"/>
          <a:stretch>
            <a:fillRect/>
          </a:stretch>
        </p:blipFill>
        <p:spPr>
          <a:xfrm>
            <a:off x="7821048" y="1343587"/>
            <a:ext cx="3705225" cy="3314700"/>
          </a:xfrm>
          <a:prstGeom prst="rect">
            <a:avLst/>
          </a:prstGeom>
        </p:spPr>
      </p:pic>
      <p:sp>
        <p:nvSpPr>
          <p:cNvPr id="12" name="Arrow: Right 11">
            <a:extLst>
              <a:ext uri="{FF2B5EF4-FFF2-40B4-BE49-F238E27FC236}">
                <a16:creationId xmlns:a16="http://schemas.microsoft.com/office/drawing/2014/main" id="{CC9995F1-E34F-4C2B-9693-E6133BD19F66}"/>
              </a:ext>
            </a:extLst>
          </p:cNvPr>
          <p:cNvSpPr/>
          <p:nvPr/>
        </p:nvSpPr>
        <p:spPr>
          <a:xfrm>
            <a:off x="7242270" y="3097524"/>
            <a:ext cx="497840" cy="10611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666FB65-F830-4F82-A5D6-7342A80C2EBC}"/>
              </a:ext>
            </a:extLst>
          </p:cNvPr>
          <p:cNvSpPr txBox="1"/>
          <p:nvPr/>
        </p:nvSpPr>
        <p:spPr>
          <a:xfrm>
            <a:off x="7305520" y="4808288"/>
            <a:ext cx="4886480" cy="1200329"/>
          </a:xfrm>
          <a:prstGeom prst="rect">
            <a:avLst/>
          </a:prstGeom>
          <a:noFill/>
        </p:spPr>
        <p:txBody>
          <a:bodyPr wrap="square" rtlCol="0">
            <a:spAutoFit/>
          </a:bodyPr>
          <a:lstStyle/>
          <a:p>
            <a:r>
              <a:rPr lang="en-US" sz="2400" dirty="0"/>
              <a:t>In terms of network nodes:</a:t>
            </a:r>
          </a:p>
          <a:p>
            <a:pPr marL="342900" indent="-342900">
              <a:buFont typeface="Arial" panose="020B0604020202020204" pitchFamily="34" charset="0"/>
              <a:buChar char="•"/>
            </a:pPr>
            <a:r>
              <a:rPr lang="en-US" sz="2400" dirty="0"/>
              <a:t>“rich-get-richer process”</a:t>
            </a:r>
          </a:p>
          <a:p>
            <a:pPr marL="342900" indent="-342900">
              <a:buFont typeface="Arial" panose="020B0604020202020204" pitchFamily="34" charset="0"/>
              <a:buChar char="•"/>
            </a:pPr>
            <a:r>
              <a:rPr lang="en-US" sz="2400" dirty="0"/>
              <a:t>Preferential attachment</a:t>
            </a:r>
          </a:p>
        </p:txBody>
      </p:sp>
    </p:spTree>
    <p:extLst>
      <p:ext uri="{BB962C8B-B14F-4D97-AF65-F5344CB8AC3E}">
        <p14:creationId xmlns:p14="http://schemas.microsoft.com/office/powerpoint/2010/main" val="2085692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866"/>
            <a:ext cx="12192000" cy="1325563"/>
          </a:xfrm>
        </p:spPr>
        <p:txBody>
          <a:bodyPr/>
          <a:lstStyle/>
          <a:p>
            <a:r>
              <a:rPr lang="en-US" dirty="0"/>
              <a:t>Power laws appear in a ‘scale-free’ network that underwent preferential attachment </a:t>
            </a:r>
          </a:p>
        </p:txBody>
      </p:sp>
      <p:sp>
        <p:nvSpPr>
          <p:cNvPr id="5" name="Rectangle 4"/>
          <p:cNvSpPr/>
          <p:nvPr/>
        </p:nvSpPr>
        <p:spPr>
          <a:xfrm>
            <a:off x="7014988" y="6173803"/>
            <a:ext cx="5177012" cy="646331"/>
          </a:xfrm>
          <a:prstGeom prst="rect">
            <a:avLst/>
          </a:prstGeom>
        </p:spPr>
        <p:txBody>
          <a:bodyPr wrap="square">
            <a:spAutoFit/>
          </a:bodyPr>
          <a:lstStyle/>
          <a:p>
            <a:r>
              <a:rPr lang="en-US" dirty="0"/>
              <a:t>https://medium.com/@pmontee/ventures-role-a-power-law-economy-and-society-f128f6691dc5</a:t>
            </a:r>
          </a:p>
        </p:txBody>
      </p:sp>
      <p:grpSp>
        <p:nvGrpSpPr>
          <p:cNvPr id="4" name="Group 3">
            <a:extLst>
              <a:ext uri="{FF2B5EF4-FFF2-40B4-BE49-F238E27FC236}">
                <a16:creationId xmlns:a16="http://schemas.microsoft.com/office/drawing/2014/main" id="{56CDEDC0-562F-4B28-9018-3B7E208787A5}"/>
              </a:ext>
            </a:extLst>
          </p:cNvPr>
          <p:cNvGrpSpPr/>
          <p:nvPr/>
        </p:nvGrpSpPr>
        <p:grpSpPr>
          <a:xfrm>
            <a:off x="3145128" y="1220490"/>
            <a:ext cx="8746544" cy="5096253"/>
            <a:chOff x="1722728" y="1260701"/>
            <a:chExt cx="8746544" cy="5096253"/>
          </a:xfrm>
        </p:grpSpPr>
        <p:pic>
          <p:nvPicPr>
            <p:cNvPr id="3" name="Picture 2">
              <a:extLst>
                <a:ext uri="{FF2B5EF4-FFF2-40B4-BE49-F238E27FC236}">
                  <a16:creationId xmlns:a16="http://schemas.microsoft.com/office/drawing/2014/main" id="{AF5CB88A-4AE6-476C-AD6E-66FE4E0C43C1}"/>
                </a:ext>
              </a:extLst>
            </p:cNvPr>
            <p:cNvPicPr>
              <a:picLocks noChangeAspect="1"/>
            </p:cNvPicPr>
            <p:nvPr/>
          </p:nvPicPr>
          <p:blipFill>
            <a:blip r:embed="rId3"/>
            <a:stretch>
              <a:fillRect/>
            </a:stretch>
          </p:blipFill>
          <p:spPr>
            <a:xfrm>
              <a:off x="1722728" y="1260701"/>
              <a:ext cx="8746544" cy="5096253"/>
            </a:xfrm>
            <a:prstGeom prst="rect">
              <a:avLst/>
            </a:prstGeom>
          </p:spPr>
        </p:pic>
        <p:sp>
          <p:nvSpPr>
            <p:cNvPr id="6" name="Rectangle 5">
              <a:extLst>
                <a:ext uri="{FF2B5EF4-FFF2-40B4-BE49-F238E27FC236}">
                  <a16:creationId xmlns:a16="http://schemas.microsoft.com/office/drawing/2014/main" id="{15E2B82A-BD23-4DB0-A837-53791200CEC7}"/>
                </a:ext>
              </a:extLst>
            </p:cNvPr>
            <p:cNvSpPr/>
            <p:nvPr/>
          </p:nvSpPr>
          <p:spPr>
            <a:xfrm>
              <a:off x="1722728" y="5260769"/>
              <a:ext cx="961095" cy="819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F16D84B-331D-406E-96F9-2DCC60EF534E}"/>
                </a:ext>
              </a:extLst>
            </p:cNvPr>
            <p:cNvSpPr/>
            <p:nvPr/>
          </p:nvSpPr>
          <p:spPr>
            <a:xfrm>
              <a:off x="5211105" y="5260769"/>
              <a:ext cx="961095" cy="819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E501950E-2699-4636-B812-07DD2AB2A3C5}"/>
              </a:ext>
            </a:extLst>
          </p:cNvPr>
          <p:cNvSpPr txBox="1"/>
          <p:nvPr/>
        </p:nvSpPr>
        <p:spPr>
          <a:xfrm>
            <a:off x="415585" y="3449980"/>
            <a:ext cx="6217920" cy="3046988"/>
          </a:xfrm>
          <a:prstGeom prst="rect">
            <a:avLst/>
          </a:prstGeom>
          <a:noFill/>
        </p:spPr>
        <p:txBody>
          <a:bodyPr wrap="square">
            <a:spAutoFit/>
          </a:bodyPr>
          <a:lstStyle/>
          <a:p>
            <a:r>
              <a:rPr lang="en-US" sz="2400" dirty="0"/>
              <a:t>Preferential attachment</a:t>
            </a:r>
          </a:p>
          <a:p>
            <a:r>
              <a:rPr lang="en-US" sz="2400" dirty="0"/>
              <a:t>E. g., </a:t>
            </a:r>
          </a:p>
          <a:p>
            <a:pPr marL="342900" indent="-342900">
              <a:buFont typeface="Arial" panose="020B0604020202020204" pitchFamily="34" charset="0"/>
              <a:buChar char="•"/>
            </a:pPr>
            <a:r>
              <a:rPr lang="en-US" sz="2400" dirty="0"/>
              <a:t>Calling frequency </a:t>
            </a:r>
          </a:p>
          <a:p>
            <a:pPr marL="342900" indent="-342900">
              <a:buFont typeface="Arial" panose="020B0604020202020204" pitchFamily="34" charset="0"/>
              <a:buChar char="•"/>
            </a:pPr>
            <a:r>
              <a:rPr lang="en-US" sz="2400" dirty="0"/>
              <a:t>Hits of web sites</a:t>
            </a:r>
          </a:p>
          <a:p>
            <a:pPr marL="342900" indent="-342900">
              <a:buFont typeface="Arial" panose="020B0604020202020204" pitchFamily="34" charset="0"/>
              <a:buChar char="•"/>
            </a:pPr>
            <a:r>
              <a:rPr lang="en-US" sz="2400" dirty="0"/>
              <a:t>Selling of published books </a:t>
            </a:r>
          </a:p>
          <a:p>
            <a:pPr marL="342900" indent="-342900">
              <a:buFont typeface="Arial" panose="020B0604020202020204" pitchFamily="34" charset="0"/>
              <a:buChar char="•"/>
            </a:pPr>
            <a:r>
              <a:rPr lang="en-US" sz="2400" dirty="0"/>
              <a:t>Citation of research papers</a:t>
            </a:r>
          </a:p>
          <a:p>
            <a:pPr marL="342900" indent="-342900">
              <a:buFont typeface="Arial" panose="020B0604020202020204" pitchFamily="34" charset="0"/>
              <a:buChar char="•"/>
            </a:pPr>
            <a:r>
              <a:rPr lang="en-US" sz="2400" dirty="0"/>
              <a:t>Use frequency of words in a language </a:t>
            </a:r>
          </a:p>
          <a:p>
            <a:pPr marL="342900" indent="-342900">
              <a:buFont typeface="Arial" panose="020B0604020202020204" pitchFamily="34" charset="0"/>
              <a:buChar char="•"/>
            </a:pPr>
            <a:r>
              <a:rPr lang="en-US" sz="2400" dirty="0"/>
              <a:t>Earthquake frequency across areas</a:t>
            </a:r>
          </a:p>
        </p:txBody>
      </p:sp>
      <p:sp>
        <p:nvSpPr>
          <p:cNvPr id="8" name="Oval 7">
            <a:extLst>
              <a:ext uri="{FF2B5EF4-FFF2-40B4-BE49-F238E27FC236}">
                <a16:creationId xmlns:a16="http://schemas.microsoft.com/office/drawing/2014/main" id="{3658DE29-4A88-48EE-BB04-9901292A7A5F}"/>
              </a:ext>
            </a:extLst>
          </p:cNvPr>
          <p:cNvSpPr/>
          <p:nvPr/>
        </p:nvSpPr>
        <p:spPr>
          <a:xfrm>
            <a:off x="4583574" y="3263336"/>
            <a:ext cx="300942" cy="2893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99B0A73-E4EB-4D88-8B0E-B1F1EF768A39}"/>
              </a:ext>
            </a:extLst>
          </p:cNvPr>
          <p:cNvCxnSpPr>
            <a:cxnSpLocks/>
            <a:stCxn id="8" idx="3"/>
          </p:cNvCxnSpPr>
          <p:nvPr/>
        </p:nvCxnSpPr>
        <p:spPr>
          <a:xfrm flipH="1">
            <a:off x="4499610" y="3510326"/>
            <a:ext cx="128036" cy="413974"/>
          </a:xfrm>
          <a:prstGeom prst="line">
            <a:avLst/>
          </a:prstGeom>
          <a:ln w="444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0CE2E4B-19F4-4F0E-B417-CBBA607F19FF}"/>
              </a:ext>
            </a:extLst>
          </p:cNvPr>
          <p:cNvCxnSpPr>
            <a:cxnSpLocks/>
            <a:stCxn id="8" idx="6"/>
          </p:cNvCxnSpPr>
          <p:nvPr/>
        </p:nvCxnSpPr>
        <p:spPr>
          <a:xfrm>
            <a:off x="4884516" y="3408020"/>
            <a:ext cx="220884" cy="20980"/>
          </a:xfrm>
          <a:prstGeom prst="line">
            <a:avLst/>
          </a:prstGeom>
          <a:ln w="317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996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3585E-A044-44F8-B945-0F095F207E93}"/>
              </a:ext>
            </a:extLst>
          </p:cNvPr>
          <p:cNvSpPr>
            <a:spLocks noGrp="1"/>
          </p:cNvSpPr>
          <p:nvPr>
            <p:ph type="title"/>
          </p:nvPr>
        </p:nvSpPr>
        <p:spPr>
          <a:xfrm>
            <a:off x="838200" y="20746"/>
            <a:ext cx="10515600" cy="1325563"/>
          </a:xfrm>
        </p:spPr>
        <p:txBody>
          <a:bodyPr/>
          <a:lstStyle/>
          <a:p>
            <a:r>
              <a:rPr lang="en-US" dirty="0"/>
              <a:t>Typical look of scale-free networks</a:t>
            </a:r>
          </a:p>
        </p:txBody>
      </p:sp>
      <p:pic>
        <p:nvPicPr>
          <p:cNvPr id="4" name="Picture 3">
            <a:extLst>
              <a:ext uri="{FF2B5EF4-FFF2-40B4-BE49-F238E27FC236}">
                <a16:creationId xmlns:a16="http://schemas.microsoft.com/office/drawing/2014/main" id="{8C140F77-FCDE-4A36-999C-B7AC32FD18D2}"/>
              </a:ext>
            </a:extLst>
          </p:cNvPr>
          <p:cNvPicPr>
            <a:picLocks noChangeAspect="1"/>
          </p:cNvPicPr>
          <p:nvPr/>
        </p:nvPicPr>
        <p:blipFill>
          <a:blip r:embed="rId2"/>
          <a:stretch>
            <a:fillRect/>
          </a:stretch>
        </p:blipFill>
        <p:spPr>
          <a:xfrm>
            <a:off x="3458196" y="1472540"/>
            <a:ext cx="5275608" cy="5246364"/>
          </a:xfrm>
          <a:prstGeom prst="rect">
            <a:avLst/>
          </a:prstGeom>
        </p:spPr>
      </p:pic>
      <p:sp>
        <p:nvSpPr>
          <p:cNvPr id="5" name="Rectangle 4">
            <a:extLst>
              <a:ext uri="{FF2B5EF4-FFF2-40B4-BE49-F238E27FC236}">
                <a16:creationId xmlns:a16="http://schemas.microsoft.com/office/drawing/2014/main" id="{F2C371CC-41E4-4428-BD4C-485165EAAF3E}"/>
              </a:ext>
            </a:extLst>
          </p:cNvPr>
          <p:cNvSpPr/>
          <p:nvPr/>
        </p:nvSpPr>
        <p:spPr>
          <a:xfrm>
            <a:off x="6546474" y="6467922"/>
            <a:ext cx="4374659" cy="369332"/>
          </a:xfrm>
          <a:prstGeom prst="rect">
            <a:avLst/>
          </a:prstGeom>
        </p:spPr>
        <p:txBody>
          <a:bodyPr wrap="none">
            <a:spAutoFit/>
          </a:bodyPr>
          <a:lstStyle/>
          <a:p>
            <a:r>
              <a:rPr lang="nl-NL" dirty="0"/>
              <a:t>McDermott J et al. Trends Biotechnol. (2004)</a:t>
            </a:r>
            <a:endParaRPr lang="en-US" dirty="0"/>
          </a:p>
        </p:txBody>
      </p:sp>
      <p:sp>
        <p:nvSpPr>
          <p:cNvPr id="7" name="Rectangle 6">
            <a:extLst>
              <a:ext uri="{FF2B5EF4-FFF2-40B4-BE49-F238E27FC236}">
                <a16:creationId xmlns:a16="http://schemas.microsoft.com/office/drawing/2014/main" id="{745729B1-3BAC-4B89-AD24-E030A1711199}"/>
              </a:ext>
            </a:extLst>
          </p:cNvPr>
          <p:cNvSpPr/>
          <p:nvPr/>
        </p:nvSpPr>
        <p:spPr>
          <a:xfrm>
            <a:off x="3182587" y="1346309"/>
            <a:ext cx="558140"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918E6ED-E100-4A5C-8AB4-8DD16E197332}"/>
              </a:ext>
            </a:extLst>
          </p:cNvPr>
          <p:cNvSpPr/>
          <p:nvPr/>
        </p:nvSpPr>
        <p:spPr>
          <a:xfrm>
            <a:off x="3458196" y="1115476"/>
            <a:ext cx="4820487" cy="461665"/>
          </a:xfrm>
          <a:prstGeom prst="rect">
            <a:avLst/>
          </a:prstGeom>
        </p:spPr>
        <p:txBody>
          <a:bodyPr wrap="none">
            <a:spAutoFit/>
          </a:bodyPr>
          <a:lstStyle/>
          <a:p>
            <a:r>
              <a:rPr lang="en-US" sz="2400" dirty="0"/>
              <a:t>Predicted protein networks for E.coli.</a:t>
            </a:r>
          </a:p>
        </p:txBody>
      </p:sp>
    </p:spTree>
    <p:extLst>
      <p:ext uri="{BB962C8B-B14F-4D97-AF65-F5344CB8AC3E}">
        <p14:creationId xmlns:p14="http://schemas.microsoft.com/office/powerpoint/2010/main" val="1715154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99"/>
            <a:ext cx="10515600" cy="1325563"/>
          </a:xfrm>
        </p:spPr>
        <p:txBody>
          <a:bodyPr/>
          <a:lstStyle/>
          <a:p>
            <a:r>
              <a:rPr lang="en-US" dirty="0"/>
              <a:t>Some common probability distributions</a:t>
            </a:r>
          </a:p>
        </p:txBody>
      </p:sp>
      <p:pic>
        <p:nvPicPr>
          <p:cNvPr id="6" name="Picture 5"/>
          <p:cNvPicPr>
            <a:picLocks noChangeAspect="1"/>
          </p:cNvPicPr>
          <p:nvPr/>
        </p:nvPicPr>
        <p:blipFill>
          <a:blip r:embed="rId3"/>
          <a:stretch>
            <a:fillRect/>
          </a:stretch>
        </p:blipFill>
        <p:spPr>
          <a:xfrm>
            <a:off x="531470" y="1579356"/>
            <a:ext cx="3436011" cy="4578588"/>
          </a:xfrm>
          <a:prstGeom prst="rect">
            <a:avLst/>
          </a:prstGeom>
        </p:spPr>
      </p:pic>
      <p:sp>
        <p:nvSpPr>
          <p:cNvPr id="5" name="Rectangle 4"/>
          <p:cNvSpPr/>
          <p:nvPr/>
        </p:nvSpPr>
        <p:spPr>
          <a:xfrm>
            <a:off x="714917" y="6134139"/>
            <a:ext cx="3335208" cy="276999"/>
          </a:xfrm>
          <a:prstGeom prst="rect">
            <a:avLst/>
          </a:prstGeom>
        </p:spPr>
        <p:txBody>
          <a:bodyPr wrap="none">
            <a:spAutoFit/>
          </a:bodyPr>
          <a:lstStyle/>
          <a:p>
            <a:r>
              <a:rPr lang="en-US" sz="1200" dirty="0"/>
              <a:t>https://en.wikipedia.org/wiki/Normal_distribution</a:t>
            </a:r>
          </a:p>
        </p:txBody>
      </p:sp>
      <p:grpSp>
        <p:nvGrpSpPr>
          <p:cNvPr id="7" name="Group 6">
            <a:extLst>
              <a:ext uri="{FF2B5EF4-FFF2-40B4-BE49-F238E27FC236}">
                <a16:creationId xmlns:a16="http://schemas.microsoft.com/office/drawing/2014/main" id="{1D809BA2-82F7-4520-8E65-605A9DC0B034}"/>
              </a:ext>
            </a:extLst>
          </p:cNvPr>
          <p:cNvGrpSpPr/>
          <p:nvPr/>
        </p:nvGrpSpPr>
        <p:grpSpPr>
          <a:xfrm>
            <a:off x="4633063" y="1638743"/>
            <a:ext cx="3169920" cy="4642296"/>
            <a:chOff x="6805613" y="735590"/>
            <a:chExt cx="3095625" cy="4807960"/>
          </a:xfrm>
        </p:grpSpPr>
        <p:pic>
          <p:nvPicPr>
            <p:cNvPr id="8" name="Picture 2">
              <a:extLst>
                <a:ext uri="{FF2B5EF4-FFF2-40B4-BE49-F238E27FC236}">
                  <a16:creationId xmlns:a16="http://schemas.microsoft.com/office/drawing/2014/main" id="{DF3851AA-766A-4BCF-8524-2324907530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5613" y="735590"/>
              <a:ext cx="3095625" cy="2476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E4CBFF89-89D0-4FD0-A846-65367C3BC4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5613" y="3067050"/>
              <a:ext cx="3095625" cy="24765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9">
            <a:extLst>
              <a:ext uri="{FF2B5EF4-FFF2-40B4-BE49-F238E27FC236}">
                <a16:creationId xmlns:a16="http://schemas.microsoft.com/office/drawing/2014/main" id="{F0CD4F15-FD29-444F-A738-7E1DAA1E083C}"/>
              </a:ext>
            </a:extLst>
          </p:cNvPr>
          <p:cNvPicPr>
            <a:picLocks noChangeAspect="1"/>
          </p:cNvPicPr>
          <p:nvPr/>
        </p:nvPicPr>
        <p:blipFill>
          <a:blip r:embed="rId6"/>
          <a:stretch>
            <a:fillRect/>
          </a:stretch>
        </p:blipFill>
        <p:spPr>
          <a:xfrm>
            <a:off x="8468565" y="1529509"/>
            <a:ext cx="3256124" cy="4751530"/>
          </a:xfrm>
          <a:prstGeom prst="rect">
            <a:avLst/>
          </a:prstGeom>
        </p:spPr>
      </p:pic>
      <p:sp>
        <p:nvSpPr>
          <p:cNvPr id="11" name="Rectangle 10">
            <a:extLst>
              <a:ext uri="{FF2B5EF4-FFF2-40B4-BE49-F238E27FC236}">
                <a16:creationId xmlns:a16="http://schemas.microsoft.com/office/drawing/2014/main" id="{ECDFDC36-901C-4D6F-8122-A29082CCC27A}"/>
              </a:ext>
            </a:extLst>
          </p:cNvPr>
          <p:cNvSpPr/>
          <p:nvPr/>
        </p:nvSpPr>
        <p:spPr>
          <a:xfrm>
            <a:off x="4203879" y="6157944"/>
            <a:ext cx="3784241" cy="276999"/>
          </a:xfrm>
          <a:prstGeom prst="rect">
            <a:avLst/>
          </a:prstGeom>
        </p:spPr>
        <p:txBody>
          <a:bodyPr wrap="none">
            <a:spAutoFit/>
          </a:bodyPr>
          <a:lstStyle/>
          <a:p>
            <a:r>
              <a:rPr lang="en-US" sz="1200" dirty="0"/>
              <a:t>https://en.wikipedia.org/wiki/Student%27s_t-distribution</a:t>
            </a:r>
          </a:p>
        </p:txBody>
      </p:sp>
      <p:sp>
        <p:nvSpPr>
          <p:cNvPr id="12" name="Rectangle 11">
            <a:extLst>
              <a:ext uri="{FF2B5EF4-FFF2-40B4-BE49-F238E27FC236}">
                <a16:creationId xmlns:a16="http://schemas.microsoft.com/office/drawing/2014/main" id="{847AF336-E128-48E4-B701-F450CD3CF8E0}"/>
              </a:ext>
            </a:extLst>
          </p:cNvPr>
          <p:cNvSpPr/>
          <p:nvPr/>
        </p:nvSpPr>
        <p:spPr>
          <a:xfrm>
            <a:off x="8478828" y="6233902"/>
            <a:ext cx="3360856" cy="276999"/>
          </a:xfrm>
          <a:prstGeom prst="rect">
            <a:avLst/>
          </a:prstGeom>
        </p:spPr>
        <p:txBody>
          <a:bodyPr wrap="none">
            <a:spAutoFit/>
          </a:bodyPr>
          <a:lstStyle/>
          <a:p>
            <a:r>
              <a:rPr lang="en-US" sz="1200" dirty="0"/>
              <a:t>https://en.wikipedia.org/wiki/Gamma_distribution</a:t>
            </a:r>
          </a:p>
        </p:txBody>
      </p:sp>
      <p:sp>
        <p:nvSpPr>
          <p:cNvPr id="4" name="TextBox 3">
            <a:extLst>
              <a:ext uri="{FF2B5EF4-FFF2-40B4-BE49-F238E27FC236}">
                <a16:creationId xmlns:a16="http://schemas.microsoft.com/office/drawing/2014/main" id="{78E6FA8B-0765-4B37-81ED-2ABDEDEE448D}"/>
              </a:ext>
            </a:extLst>
          </p:cNvPr>
          <p:cNvSpPr txBox="1"/>
          <p:nvPr/>
        </p:nvSpPr>
        <p:spPr>
          <a:xfrm>
            <a:off x="931774" y="1060411"/>
            <a:ext cx="2635401" cy="461665"/>
          </a:xfrm>
          <a:prstGeom prst="rect">
            <a:avLst/>
          </a:prstGeom>
          <a:noFill/>
        </p:spPr>
        <p:txBody>
          <a:bodyPr wrap="none" rtlCol="0">
            <a:spAutoFit/>
          </a:bodyPr>
          <a:lstStyle/>
          <a:p>
            <a:r>
              <a:rPr lang="en-US" sz="2400" dirty="0"/>
              <a:t>Normal distribution</a:t>
            </a:r>
          </a:p>
        </p:txBody>
      </p:sp>
      <p:sp>
        <p:nvSpPr>
          <p:cNvPr id="13" name="TextBox 12">
            <a:extLst>
              <a:ext uri="{FF2B5EF4-FFF2-40B4-BE49-F238E27FC236}">
                <a16:creationId xmlns:a16="http://schemas.microsoft.com/office/drawing/2014/main" id="{C643AC3E-D168-4844-8433-50FEAAFB835A}"/>
              </a:ext>
            </a:extLst>
          </p:cNvPr>
          <p:cNvSpPr txBox="1"/>
          <p:nvPr/>
        </p:nvSpPr>
        <p:spPr>
          <a:xfrm>
            <a:off x="4863694" y="1060411"/>
            <a:ext cx="3047566" cy="461665"/>
          </a:xfrm>
          <a:prstGeom prst="rect">
            <a:avLst/>
          </a:prstGeom>
          <a:noFill/>
        </p:spPr>
        <p:txBody>
          <a:bodyPr wrap="none" rtlCol="0">
            <a:spAutoFit/>
          </a:bodyPr>
          <a:lstStyle/>
          <a:p>
            <a:r>
              <a:rPr lang="en-US" sz="2400" dirty="0"/>
              <a:t>Student’s t distribution</a:t>
            </a:r>
          </a:p>
        </p:txBody>
      </p:sp>
      <p:sp>
        <p:nvSpPr>
          <p:cNvPr id="14" name="TextBox 13">
            <a:extLst>
              <a:ext uri="{FF2B5EF4-FFF2-40B4-BE49-F238E27FC236}">
                <a16:creationId xmlns:a16="http://schemas.microsoft.com/office/drawing/2014/main" id="{10BB9369-1C04-468E-8BD9-E9304A1CBF61}"/>
              </a:ext>
            </a:extLst>
          </p:cNvPr>
          <p:cNvSpPr txBox="1"/>
          <p:nvPr/>
        </p:nvSpPr>
        <p:spPr>
          <a:xfrm>
            <a:off x="8635473" y="1060411"/>
            <a:ext cx="2683492" cy="461665"/>
          </a:xfrm>
          <a:prstGeom prst="rect">
            <a:avLst/>
          </a:prstGeom>
          <a:noFill/>
        </p:spPr>
        <p:txBody>
          <a:bodyPr wrap="none" rtlCol="0">
            <a:spAutoFit/>
          </a:bodyPr>
          <a:lstStyle/>
          <a:p>
            <a:r>
              <a:rPr lang="en-US" sz="2400" dirty="0"/>
              <a:t>Gamma distribution</a:t>
            </a:r>
          </a:p>
        </p:txBody>
      </p:sp>
    </p:spTree>
    <p:extLst>
      <p:ext uri="{BB962C8B-B14F-4D97-AF65-F5344CB8AC3E}">
        <p14:creationId xmlns:p14="http://schemas.microsoft.com/office/powerpoint/2010/main" val="1454418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0" y="14573"/>
            <a:ext cx="12192000" cy="1325563"/>
          </a:xfrm>
        </p:spPr>
        <p:txBody>
          <a:bodyPr>
            <a:normAutofit/>
          </a:bodyPr>
          <a:lstStyle/>
          <a:p>
            <a:r>
              <a:rPr lang="en-US" dirty="0"/>
              <a:t>How to identify the underlying distribution?</a:t>
            </a:r>
          </a:p>
        </p:txBody>
      </p:sp>
      <p:sp>
        <p:nvSpPr>
          <p:cNvPr id="4" name="TextBox 3"/>
          <p:cNvSpPr txBox="1"/>
          <p:nvPr/>
        </p:nvSpPr>
        <p:spPr>
          <a:xfrm flipH="1">
            <a:off x="1414928" y="2602010"/>
            <a:ext cx="3774661" cy="2677656"/>
          </a:xfrm>
          <a:prstGeom prst="rect">
            <a:avLst/>
          </a:prstGeom>
          <a:noFill/>
        </p:spPr>
        <p:txBody>
          <a:bodyPr wrap="square" rtlCol="0">
            <a:spAutoFit/>
          </a:bodyPr>
          <a:lstStyle/>
          <a:p>
            <a:r>
              <a:rPr lang="en-US" sz="2800" dirty="0"/>
              <a:t>Questions: to what extent does each follow </a:t>
            </a:r>
          </a:p>
          <a:p>
            <a:pPr marL="342900" indent="-342900">
              <a:buFont typeface="Arial" panose="020B0604020202020204" pitchFamily="34" charset="0"/>
              <a:buChar char="•"/>
            </a:pPr>
            <a:r>
              <a:rPr lang="en-US" sz="2800" dirty="0"/>
              <a:t>Normal distribution?</a:t>
            </a:r>
          </a:p>
          <a:p>
            <a:pPr marL="342900" indent="-342900">
              <a:buFont typeface="Arial" panose="020B0604020202020204" pitchFamily="34" charset="0"/>
              <a:buChar char="•"/>
            </a:pPr>
            <a:r>
              <a:rPr lang="en-US" sz="2800" dirty="0"/>
              <a:t>T-distribution</a:t>
            </a:r>
          </a:p>
          <a:p>
            <a:pPr marL="342900" indent="-342900">
              <a:buFont typeface="Arial" panose="020B0604020202020204" pitchFamily="34" charset="0"/>
              <a:buChar char="•"/>
            </a:pPr>
            <a:r>
              <a:rPr lang="en-US" sz="2800" dirty="0"/>
              <a:t>Gamma distribution?</a:t>
            </a:r>
          </a:p>
          <a:p>
            <a:pPr marL="342900" indent="-342900">
              <a:buFont typeface="Arial" panose="020B0604020202020204" pitchFamily="34" charset="0"/>
              <a:buChar char="•"/>
            </a:pPr>
            <a:r>
              <a:rPr lang="en-US" sz="2800" dirty="0"/>
              <a:t>Bimodal?</a:t>
            </a:r>
          </a:p>
        </p:txBody>
      </p:sp>
      <p:grpSp>
        <p:nvGrpSpPr>
          <p:cNvPr id="9" name="Group 8">
            <a:extLst>
              <a:ext uri="{FF2B5EF4-FFF2-40B4-BE49-F238E27FC236}">
                <a16:creationId xmlns:a16="http://schemas.microsoft.com/office/drawing/2014/main" id="{D0E988CA-A9D3-4723-B39A-DFF1BB0B4A17}"/>
              </a:ext>
            </a:extLst>
          </p:cNvPr>
          <p:cNvGrpSpPr>
            <a:grpSpLocks noChangeAspect="1"/>
          </p:cNvGrpSpPr>
          <p:nvPr/>
        </p:nvGrpSpPr>
        <p:grpSpPr>
          <a:xfrm>
            <a:off x="5761836" y="2386103"/>
            <a:ext cx="4678696" cy="3200400"/>
            <a:chOff x="4968735" y="3675998"/>
            <a:chExt cx="3114675" cy="2129577"/>
          </a:xfrm>
        </p:grpSpPr>
        <p:pic>
          <p:nvPicPr>
            <p:cNvPr id="7" name="Picture 6">
              <a:extLst>
                <a:ext uri="{FF2B5EF4-FFF2-40B4-BE49-F238E27FC236}">
                  <a16:creationId xmlns:a16="http://schemas.microsoft.com/office/drawing/2014/main" id="{86F653AC-40F7-40EC-ACFD-8B698C0244CE}"/>
                </a:ext>
              </a:extLst>
            </p:cNvPr>
            <p:cNvPicPr>
              <a:picLocks noChangeAspect="1"/>
            </p:cNvPicPr>
            <p:nvPr/>
          </p:nvPicPr>
          <p:blipFill>
            <a:blip r:embed="rId3"/>
            <a:stretch>
              <a:fillRect/>
            </a:stretch>
          </p:blipFill>
          <p:spPr>
            <a:xfrm>
              <a:off x="4968735" y="3675998"/>
              <a:ext cx="3114675" cy="2129577"/>
            </a:xfrm>
            <a:prstGeom prst="rect">
              <a:avLst/>
            </a:prstGeom>
          </p:spPr>
        </p:pic>
        <p:cxnSp>
          <p:nvCxnSpPr>
            <p:cNvPr id="8" name="Straight Connector 7">
              <a:extLst>
                <a:ext uri="{FF2B5EF4-FFF2-40B4-BE49-F238E27FC236}">
                  <a16:creationId xmlns:a16="http://schemas.microsoft.com/office/drawing/2014/main" id="{6D25F165-B76B-4B6E-863E-62BC4CB51882}"/>
                </a:ext>
              </a:extLst>
            </p:cNvPr>
            <p:cNvCxnSpPr>
              <a:cxnSpLocks/>
            </p:cNvCxnSpPr>
            <p:nvPr/>
          </p:nvCxnSpPr>
          <p:spPr>
            <a:xfrm>
              <a:off x="8083410" y="3733572"/>
              <a:ext cx="0" cy="1874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6732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a:t>Bin width is the most important parameter</a:t>
            </a:r>
          </a:p>
        </p:txBody>
      </p:sp>
      <p:sp>
        <p:nvSpPr>
          <p:cNvPr id="5" name="Rectangle 4"/>
          <p:cNvSpPr/>
          <p:nvPr/>
        </p:nvSpPr>
        <p:spPr>
          <a:xfrm>
            <a:off x="4922447" y="1866900"/>
            <a:ext cx="638175" cy="2524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B324704-BA2E-4979-9D4D-0EFAE6CAF20F}"/>
              </a:ext>
            </a:extLst>
          </p:cNvPr>
          <p:cNvSpPr txBox="1"/>
          <p:nvPr/>
        </p:nvSpPr>
        <p:spPr>
          <a:xfrm>
            <a:off x="866774" y="4315152"/>
            <a:ext cx="8054803" cy="523220"/>
          </a:xfrm>
          <a:prstGeom prst="rect">
            <a:avLst/>
          </a:prstGeom>
          <a:noFill/>
        </p:spPr>
        <p:txBody>
          <a:bodyPr wrap="square" rtlCol="0">
            <a:spAutoFit/>
          </a:bodyPr>
          <a:lstStyle/>
          <a:p>
            <a:r>
              <a:rPr lang="en-US" sz="2800" dirty="0"/>
              <a:t>What bin width (and position) would be best here?</a:t>
            </a:r>
          </a:p>
        </p:txBody>
      </p:sp>
      <p:pic>
        <p:nvPicPr>
          <p:cNvPr id="1026" name="Picture 2" descr="Three histograms illustrating how bin width affects distribution, with the percentages spreading out more in each graph.">
            <a:extLst>
              <a:ext uri="{FF2B5EF4-FFF2-40B4-BE49-F238E27FC236}">
                <a16:creationId xmlns:a16="http://schemas.microsoft.com/office/drawing/2014/main" id="{CDCD8849-DDD5-46D5-BF7D-0316C6B2C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774" y="1398727"/>
            <a:ext cx="10174451" cy="27098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C674089-A4FE-EA70-3DBA-5237AAC2D645}"/>
              </a:ext>
            </a:extLst>
          </p:cNvPr>
          <p:cNvSpPr txBox="1"/>
          <p:nvPr/>
        </p:nvSpPr>
        <p:spPr>
          <a:xfrm>
            <a:off x="856836" y="5219613"/>
            <a:ext cx="9411629" cy="523220"/>
          </a:xfrm>
          <a:prstGeom prst="rect">
            <a:avLst/>
          </a:prstGeom>
          <a:noFill/>
        </p:spPr>
        <p:txBody>
          <a:bodyPr wrap="square" rtlCol="0">
            <a:spAutoFit/>
          </a:bodyPr>
          <a:lstStyle/>
          <a:p>
            <a:r>
              <a:rPr lang="en-US" sz="2800" dirty="0"/>
              <a:t>A “good” bin width may give a more direct interpretation</a:t>
            </a:r>
          </a:p>
        </p:txBody>
      </p:sp>
    </p:spTree>
    <p:extLst>
      <p:ext uri="{BB962C8B-B14F-4D97-AF65-F5344CB8AC3E}">
        <p14:creationId xmlns:p14="http://schemas.microsoft.com/office/powerpoint/2010/main" val="760553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D05D7-15C9-4E12-98A6-3E1EBC6F5E5D}"/>
              </a:ext>
            </a:extLst>
          </p:cNvPr>
          <p:cNvSpPr>
            <a:spLocks noGrp="1"/>
          </p:cNvSpPr>
          <p:nvPr>
            <p:ph type="title"/>
          </p:nvPr>
        </p:nvSpPr>
        <p:spPr>
          <a:xfrm>
            <a:off x="838200" y="0"/>
            <a:ext cx="10515600" cy="1325563"/>
          </a:xfrm>
        </p:spPr>
        <p:txBody>
          <a:bodyPr/>
          <a:lstStyle/>
          <a:p>
            <a:r>
              <a:rPr lang="en-US" dirty="0"/>
              <a:t>Some distributions may look quite alike</a:t>
            </a:r>
          </a:p>
        </p:txBody>
      </p:sp>
      <p:pic>
        <p:nvPicPr>
          <p:cNvPr id="3" name="Picture 2">
            <a:extLst>
              <a:ext uri="{FF2B5EF4-FFF2-40B4-BE49-F238E27FC236}">
                <a16:creationId xmlns:a16="http://schemas.microsoft.com/office/drawing/2014/main" id="{DE7A832B-F23E-4180-8802-7FB48CD55DFA}"/>
              </a:ext>
            </a:extLst>
          </p:cNvPr>
          <p:cNvPicPr>
            <a:picLocks noChangeAspect="1"/>
          </p:cNvPicPr>
          <p:nvPr/>
        </p:nvPicPr>
        <p:blipFill>
          <a:blip r:embed="rId2"/>
          <a:stretch>
            <a:fillRect/>
          </a:stretch>
        </p:blipFill>
        <p:spPr>
          <a:xfrm>
            <a:off x="6522748" y="4203096"/>
            <a:ext cx="2962605" cy="2430001"/>
          </a:xfrm>
          <a:prstGeom prst="rect">
            <a:avLst/>
          </a:prstGeom>
        </p:spPr>
      </p:pic>
      <p:sp>
        <p:nvSpPr>
          <p:cNvPr id="7" name="Rectangle 6">
            <a:extLst>
              <a:ext uri="{FF2B5EF4-FFF2-40B4-BE49-F238E27FC236}">
                <a16:creationId xmlns:a16="http://schemas.microsoft.com/office/drawing/2014/main" id="{FF92C4EB-72B6-4FA2-B846-7C04E0B9D2D7}"/>
              </a:ext>
            </a:extLst>
          </p:cNvPr>
          <p:cNvSpPr/>
          <p:nvPr/>
        </p:nvSpPr>
        <p:spPr>
          <a:xfrm>
            <a:off x="6859069" y="6550223"/>
            <a:ext cx="6810103" cy="307777"/>
          </a:xfrm>
          <a:prstGeom prst="rect">
            <a:avLst/>
          </a:prstGeom>
        </p:spPr>
        <p:txBody>
          <a:bodyPr wrap="square">
            <a:spAutoFit/>
          </a:bodyPr>
          <a:lstStyle/>
          <a:p>
            <a:r>
              <a:rPr lang="en-US" sz="1400" dirty="0"/>
              <a:t>https://en.wikipedia.org/wiki/Kolmogorov%E2%80%93Smirnov_test</a:t>
            </a:r>
          </a:p>
        </p:txBody>
      </p:sp>
      <p:pic>
        <p:nvPicPr>
          <p:cNvPr id="5" name="Picture 4">
            <a:extLst>
              <a:ext uri="{FF2B5EF4-FFF2-40B4-BE49-F238E27FC236}">
                <a16:creationId xmlns:a16="http://schemas.microsoft.com/office/drawing/2014/main" id="{423D7AE1-72D9-453A-822E-9D1B92021506}"/>
              </a:ext>
            </a:extLst>
          </p:cNvPr>
          <p:cNvPicPr>
            <a:picLocks noChangeAspect="1"/>
          </p:cNvPicPr>
          <p:nvPr/>
        </p:nvPicPr>
        <p:blipFill>
          <a:blip r:embed="rId3"/>
          <a:stretch>
            <a:fillRect/>
          </a:stretch>
        </p:blipFill>
        <p:spPr>
          <a:xfrm>
            <a:off x="256916" y="1193882"/>
            <a:ext cx="3292261" cy="2634343"/>
          </a:xfrm>
          <a:prstGeom prst="rect">
            <a:avLst/>
          </a:prstGeom>
        </p:spPr>
      </p:pic>
      <p:pic>
        <p:nvPicPr>
          <p:cNvPr id="6" name="Picture 2">
            <a:extLst>
              <a:ext uri="{FF2B5EF4-FFF2-40B4-BE49-F238E27FC236}">
                <a16:creationId xmlns:a16="http://schemas.microsoft.com/office/drawing/2014/main" id="{CE47B906-D6EE-4909-823B-6A1FCF14AE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1266" y="1439903"/>
            <a:ext cx="3188046" cy="243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44A1422-183A-42E3-AFC7-925021F8A7B6}"/>
              </a:ext>
            </a:extLst>
          </p:cNvPr>
          <p:cNvPicPr>
            <a:picLocks noChangeAspect="1"/>
          </p:cNvPicPr>
          <p:nvPr/>
        </p:nvPicPr>
        <p:blipFill>
          <a:blip r:embed="rId5"/>
          <a:stretch>
            <a:fillRect/>
          </a:stretch>
        </p:blipFill>
        <p:spPr>
          <a:xfrm>
            <a:off x="286763" y="3988181"/>
            <a:ext cx="3292260" cy="2430001"/>
          </a:xfrm>
          <a:prstGeom prst="rect">
            <a:avLst/>
          </a:prstGeom>
        </p:spPr>
      </p:pic>
      <p:sp>
        <p:nvSpPr>
          <p:cNvPr id="9" name="TextBox 8">
            <a:extLst>
              <a:ext uri="{FF2B5EF4-FFF2-40B4-BE49-F238E27FC236}">
                <a16:creationId xmlns:a16="http://schemas.microsoft.com/office/drawing/2014/main" id="{74284CA7-F3FB-49AC-BCE0-9B51540D6B28}"/>
              </a:ext>
            </a:extLst>
          </p:cNvPr>
          <p:cNvSpPr txBox="1"/>
          <p:nvPr/>
        </p:nvSpPr>
        <p:spPr>
          <a:xfrm>
            <a:off x="1140993" y="985711"/>
            <a:ext cx="1409232" cy="276999"/>
          </a:xfrm>
          <a:prstGeom prst="rect">
            <a:avLst/>
          </a:prstGeom>
          <a:noFill/>
        </p:spPr>
        <p:txBody>
          <a:bodyPr wrap="none" rtlCol="0">
            <a:spAutoFit/>
          </a:bodyPr>
          <a:lstStyle/>
          <a:p>
            <a:r>
              <a:rPr lang="en-US" sz="1200" dirty="0"/>
              <a:t>Normal distribution</a:t>
            </a:r>
          </a:p>
        </p:txBody>
      </p:sp>
      <p:sp>
        <p:nvSpPr>
          <p:cNvPr id="10" name="TextBox 9">
            <a:extLst>
              <a:ext uri="{FF2B5EF4-FFF2-40B4-BE49-F238E27FC236}">
                <a16:creationId xmlns:a16="http://schemas.microsoft.com/office/drawing/2014/main" id="{4ED00C86-4BDD-4FC4-B512-85A2AF35A99C}"/>
              </a:ext>
            </a:extLst>
          </p:cNvPr>
          <p:cNvSpPr txBox="1"/>
          <p:nvPr/>
        </p:nvSpPr>
        <p:spPr>
          <a:xfrm>
            <a:off x="4548130" y="1089972"/>
            <a:ext cx="1780359" cy="461665"/>
          </a:xfrm>
          <a:prstGeom prst="rect">
            <a:avLst/>
          </a:prstGeom>
          <a:noFill/>
        </p:spPr>
        <p:txBody>
          <a:bodyPr wrap="none" rtlCol="0">
            <a:spAutoFit/>
          </a:bodyPr>
          <a:lstStyle/>
          <a:p>
            <a:r>
              <a:rPr lang="en-US" sz="1200" dirty="0"/>
              <a:t>Student’s t-distribution</a:t>
            </a:r>
          </a:p>
          <a:p>
            <a:r>
              <a:rPr lang="en-US" sz="1200" dirty="0"/>
              <a:t>Probably density function</a:t>
            </a:r>
          </a:p>
        </p:txBody>
      </p:sp>
      <p:sp>
        <p:nvSpPr>
          <p:cNvPr id="11" name="TextBox 10">
            <a:extLst>
              <a:ext uri="{FF2B5EF4-FFF2-40B4-BE49-F238E27FC236}">
                <a16:creationId xmlns:a16="http://schemas.microsoft.com/office/drawing/2014/main" id="{B50BA30C-559B-401F-AFFA-AA899A5C3003}"/>
              </a:ext>
            </a:extLst>
          </p:cNvPr>
          <p:cNvSpPr txBox="1"/>
          <p:nvPr/>
        </p:nvSpPr>
        <p:spPr>
          <a:xfrm>
            <a:off x="1507215" y="3731403"/>
            <a:ext cx="676788" cy="276999"/>
          </a:xfrm>
          <a:prstGeom prst="rect">
            <a:avLst/>
          </a:prstGeom>
          <a:noFill/>
        </p:spPr>
        <p:txBody>
          <a:bodyPr wrap="none" rtlCol="0">
            <a:spAutoFit/>
          </a:bodyPr>
          <a:lstStyle/>
          <a:p>
            <a:r>
              <a:rPr lang="en-US" sz="1200" dirty="0"/>
              <a:t>Gamma</a:t>
            </a:r>
          </a:p>
        </p:txBody>
      </p:sp>
      <p:grpSp>
        <p:nvGrpSpPr>
          <p:cNvPr id="12" name="Group 11">
            <a:extLst>
              <a:ext uri="{FF2B5EF4-FFF2-40B4-BE49-F238E27FC236}">
                <a16:creationId xmlns:a16="http://schemas.microsoft.com/office/drawing/2014/main" id="{1EBEAC22-7230-46EC-9D1F-86F9B0D2061D}"/>
              </a:ext>
            </a:extLst>
          </p:cNvPr>
          <p:cNvGrpSpPr>
            <a:grpSpLocks noChangeAspect="1"/>
          </p:cNvGrpSpPr>
          <p:nvPr/>
        </p:nvGrpSpPr>
        <p:grpSpPr>
          <a:xfrm>
            <a:off x="8593158" y="1262710"/>
            <a:ext cx="3341926" cy="2286000"/>
            <a:chOff x="4968735" y="3675998"/>
            <a:chExt cx="3114675" cy="2129577"/>
          </a:xfrm>
        </p:grpSpPr>
        <p:pic>
          <p:nvPicPr>
            <p:cNvPr id="13" name="Picture 12">
              <a:extLst>
                <a:ext uri="{FF2B5EF4-FFF2-40B4-BE49-F238E27FC236}">
                  <a16:creationId xmlns:a16="http://schemas.microsoft.com/office/drawing/2014/main" id="{F37DC525-FCE3-4C5F-BB5D-24A094DE41FF}"/>
                </a:ext>
              </a:extLst>
            </p:cNvPr>
            <p:cNvPicPr>
              <a:picLocks noChangeAspect="1"/>
            </p:cNvPicPr>
            <p:nvPr/>
          </p:nvPicPr>
          <p:blipFill>
            <a:blip r:embed="rId6"/>
            <a:stretch>
              <a:fillRect/>
            </a:stretch>
          </p:blipFill>
          <p:spPr>
            <a:xfrm>
              <a:off x="4968735" y="3675998"/>
              <a:ext cx="3114675" cy="2129577"/>
            </a:xfrm>
            <a:prstGeom prst="rect">
              <a:avLst/>
            </a:prstGeom>
          </p:spPr>
        </p:pic>
        <p:cxnSp>
          <p:nvCxnSpPr>
            <p:cNvPr id="14" name="Straight Connector 13">
              <a:extLst>
                <a:ext uri="{FF2B5EF4-FFF2-40B4-BE49-F238E27FC236}">
                  <a16:creationId xmlns:a16="http://schemas.microsoft.com/office/drawing/2014/main" id="{47597A9C-B6DB-4946-A9ED-6130FD4A548F}"/>
                </a:ext>
              </a:extLst>
            </p:cNvPr>
            <p:cNvCxnSpPr>
              <a:cxnSpLocks/>
            </p:cNvCxnSpPr>
            <p:nvPr/>
          </p:nvCxnSpPr>
          <p:spPr>
            <a:xfrm>
              <a:off x="8083410" y="3733572"/>
              <a:ext cx="0" cy="1874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Arrow: Right 3">
            <a:extLst>
              <a:ext uri="{FF2B5EF4-FFF2-40B4-BE49-F238E27FC236}">
                <a16:creationId xmlns:a16="http://schemas.microsoft.com/office/drawing/2014/main" id="{69103448-4B10-4EE6-A988-F8E385F5A93C}"/>
              </a:ext>
            </a:extLst>
          </p:cNvPr>
          <p:cNvSpPr/>
          <p:nvPr/>
        </p:nvSpPr>
        <p:spPr>
          <a:xfrm rot="2714208">
            <a:off x="5839285" y="382437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C01B009F-B9A5-4928-A2DB-1540C46F2F28}"/>
              </a:ext>
            </a:extLst>
          </p:cNvPr>
          <p:cNvSpPr/>
          <p:nvPr/>
        </p:nvSpPr>
        <p:spPr>
          <a:xfrm rot="8304150">
            <a:off x="9522861" y="3882479"/>
            <a:ext cx="978408" cy="4846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58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0" y="-96256"/>
            <a:ext cx="12192000" cy="1325563"/>
          </a:xfrm>
        </p:spPr>
        <p:txBody>
          <a:bodyPr>
            <a:normAutofit fontScale="90000"/>
          </a:bodyPr>
          <a:lstStyle/>
          <a:p>
            <a:r>
              <a:rPr lang="en-US" dirty="0"/>
              <a:t>Quantile-quantile (Q-Q) plots compare your data’s distribution with a reference distribution (of your choice)</a:t>
            </a:r>
          </a:p>
        </p:txBody>
      </p:sp>
      <p:pic>
        <p:nvPicPr>
          <p:cNvPr id="7" name="Picture 6"/>
          <p:cNvPicPr>
            <a:picLocks noChangeAspect="1"/>
          </p:cNvPicPr>
          <p:nvPr/>
        </p:nvPicPr>
        <p:blipFill>
          <a:blip r:embed="rId3"/>
          <a:stretch>
            <a:fillRect/>
          </a:stretch>
        </p:blipFill>
        <p:spPr>
          <a:xfrm>
            <a:off x="5471083" y="2490840"/>
            <a:ext cx="6317540" cy="4367159"/>
          </a:xfrm>
          <a:prstGeom prst="rect">
            <a:avLst/>
          </a:prstGeom>
          <a:solidFill>
            <a:schemeClr val="bg1"/>
          </a:solidFill>
        </p:spPr>
      </p:pic>
      <p:sp>
        <p:nvSpPr>
          <p:cNvPr id="6" name="Rectangle 5">
            <a:extLst>
              <a:ext uri="{FF2B5EF4-FFF2-40B4-BE49-F238E27FC236}">
                <a16:creationId xmlns:a16="http://schemas.microsoft.com/office/drawing/2014/main" id="{83CB64DF-13DC-4E0A-854C-0ADC85C474C3}"/>
              </a:ext>
            </a:extLst>
          </p:cNvPr>
          <p:cNvSpPr/>
          <p:nvPr/>
        </p:nvSpPr>
        <p:spPr>
          <a:xfrm>
            <a:off x="6614524" y="2366520"/>
            <a:ext cx="4575198" cy="369332"/>
          </a:xfrm>
          <a:prstGeom prst="rect">
            <a:avLst/>
          </a:prstGeom>
          <a:solidFill>
            <a:schemeClr val="bg1"/>
          </a:solidFill>
        </p:spPr>
        <p:txBody>
          <a:bodyPr wrap="square">
            <a:spAutoFit/>
          </a:bodyPr>
          <a:lstStyle/>
          <a:p>
            <a:r>
              <a:rPr lang="en-US" dirty="0"/>
              <a:t>TCGA-BH-A0C7-01 for normal distribution</a:t>
            </a:r>
          </a:p>
        </p:txBody>
      </p:sp>
      <p:sp>
        <p:nvSpPr>
          <p:cNvPr id="4" name="Rectangle 3"/>
          <p:cNvSpPr/>
          <p:nvPr/>
        </p:nvSpPr>
        <p:spPr>
          <a:xfrm>
            <a:off x="-95972" y="1021886"/>
            <a:ext cx="5764696" cy="6001643"/>
          </a:xfrm>
          <a:prstGeom prst="rect">
            <a:avLst/>
          </a:prstGeom>
        </p:spPr>
        <p:txBody>
          <a:bodyPr wrap="square">
            <a:spAutoFit/>
          </a:bodyPr>
          <a:lstStyle/>
          <a:p>
            <a:pPr marL="285750" indent="-285750">
              <a:buFont typeface="Arial" panose="020B0604020202020204" pitchFamily="34" charset="0"/>
              <a:buChar char="•"/>
            </a:pPr>
            <a:r>
              <a:rPr lang="en-US" sz="2400" dirty="0"/>
              <a:t>For a given reference distribution, you can always calculate quantiles</a:t>
            </a:r>
          </a:p>
          <a:p>
            <a:pPr marL="742950" lvl="1" indent="-285750">
              <a:buFont typeface="Arial" panose="020B0604020202020204" pitchFamily="34" charset="0"/>
              <a:buChar char="•"/>
            </a:pPr>
            <a:r>
              <a:rPr lang="en-US" sz="2400" dirty="0"/>
              <a:t>What would the smallest data point probably be?</a:t>
            </a:r>
          </a:p>
          <a:p>
            <a:pPr marL="742950" lvl="1" indent="-285750">
              <a:buFont typeface="Arial" panose="020B0604020202020204" pitchFamily="34" charset="0"/>
              <a:buChar char="•"/>
            </a:pPr>
            <a:r>
              <a:rPr lang="en-US" sz="2400" dirty="0"/>
              <a:t>The second smallest?</a:t>
            </a:r>
          </a:p>
          <a:p>
            <a:pPr marL="742950" lvl="1" indent="-285750">
              <a:buFont typeface="Arial" panose="020B0604020202020204" pitchFamily="34" charset="0"/>
              <a:buChar char="•"/>
            </a:pPr>
            <a:r>
              <a:rPr lang="en-US" sz="2400" dirty="0"/>
              <a:t>…</a:t>
            </a:r>
          </a:p>
          <a:p>
            <a:pPr marL="742950" lvl="1" indent="-285750">
              <a:buFont typeface="Arial" panose="020B0604020202020204" pitchFamily="34" charset="0"/>
              <a:buChar char="•"/>
            </a:pPr>
            <a:r>
              <a:rPr lang="en-US" sz="2400" dirty="0"/>
              <a:t>The biggest?</a:t>
            </a:r>
          </a:p>
          <a:p>
            <a:pPr marL="285750" indent="-285750">
              <a:buFont typeface="Arial" panose="020B0604020202020204" pitchFamily="34" charset="0"/>
              <a:buChar char="•"/>
            </a:pPr>
            <a:r>
              <a:rPr lang="en-US" sz="2400" dirty="0"/>
              <a:t>Plot the observed vs. theoretical quantiles</a:t>
            </a:r>
          </a:p>
          <a:p>
            <a:pPr marL="285750" indent="-285750">
              <a:buFont typeface="Arial" panose="020B0604020202020204" pitchFamily="34" charset="0"/>
              <a:buChar char="•"/>
            </a:pPr>
            <a:r>
              <a:rPr lang="en-US" sz="2400" dirty="0"/>
              <a:t>Points: x-coordinate represents the position in a reference distribution and y-coordinate represents the actual value</a:t>
            </a:r>
          </a:p>
          <a:p>
            <a:pPr marL="285750" indent="-285750">
              <a:buFont typeface="Arial" panose="020B0604020202020204" pitchFamily="34" charset="0"/>
              <a:buChar char="•"/>
            </a:pPr>
            <a:r>
              <a:rPr lang="en-US" sz="2400" dirty="0"/>
              <a:t>Diagonal line: where a given data point should fall if the data follows a specific reference distribution</a:t>
            </a:r>
          </a:p>
          <a:p>
            <a:pPr marL="285750" indent="-285750">
              <a:buFont typeface="Arial" panose="020B0604020202020204" pitchFamily="34" charset="0"/>
              <a:buChar char="•"/>
            </a:pPr>
            <a:r>
              <a:rPr lang="en-US" sz="2400" dirty="0"/>
              <a:t>TCGA-BH-A0C7-01 seems not to follow Gaussian</a:t>
            </a:r>
          </a:p>
        </p:txBody>
      </p:sp>
      <p:sp>
        <p:nvSpPr>
          <p:cNvPr id="5" name="TextBox 4">
            <a:extLst>
              <a:ext uri="{FF2B5EF4-FFF2-40B4-BE49-F238E27FC236}">
                <a16:creationId xmlns:a16="http://schemas.microsoft.com/office/drawing/2014/main" id="{41D0B8CD-831C-B54F-9DBA-48D6CE66172B}"/>
              </a:ext>
            </a:extLst>
          </p:cNvPr>
          <p:cNvSpPr txBox="1"/>
          <p:nvPr/>
        </p:nvSpPr>
        <p:spPr>
          <a:xfrm>
            <a:off x="6364704" y="3388016"/>
            <a:ext cx="2899611" cy="369332"/>
          </a:xfrm>
          <a:prstGeom prst="rect">
            <a:avLst/>
          </a:prstGeom>
          <a:noFill/>
          <a:ln>
            <a:solidFill>
              <a:schemeClr val="tx1"/>
            </a:solidFill>
          </a:ln>
        </p:spPr>
        <p:txBody>
          <a:bodyPr wrap="square" rtlCol="0">
            <a:spAutoFit/>
          </a:bodyPr>
          <a:lstStyle/>
          <a:p>
            <a:r>
              <a:rPr lang="en-US" dirty="0"/>
              <a:t>Smallest </a:t>
            </a:r>
            <a:r>
              <a:rPr lang="en-US" u="sng" dirty="0"/>
              <a:t>observed</a:t>
            </a:r>
            <a:r>
              <a:rPr lang="en-US" dirty="0"/>
              <a:t> data value</a:t>
            </a:r>
          </a:p>
        </p:txBody>
      </p:sp>
      <p:cxnSp>
        <p:nvCxnSpPr>
          <p:cNvPr id="10" name="Straight Arrow Connector 9">
            <a:extLst>
              <a:ext uri="{FF2B5EF4-FFF2-40B4-BE49-F238E27FC236}">
                <a16:creationId xmlns:a16="http://schemas.microsoft.com/office/drawing/2014/main" id="{0944063D-B665-354D-B854-D77255447D46}"/>
              </a:ext>
            </a:extLst>
          </p:cNvPr>
          <p:cNvCxnSpPr>
            <a:cxnSpLocks/>
          </p:cNvCxnSpPr>
          <p:nvPr/>
        </p:nvCxnSpPr>
        <p:spPr>
          <a:xfrm flipH="1">
            <a:off x="6244389" y="3777916"/>
            <a:ext cx="782053" cy="1371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EB12F62-2FB4-0147-94E8-14D41DDB5451}"/>
              </a:ext>
            </a:extLst>
          </p:cNvPr>
          <p:cNvSpPr txBox="1"/>
          <p:nvPr/>
        </p:nvSpPr>
        <p:spPr>
          <a:xfrm>
            <a:off x="8885831" y="4885664"/>
            <a:ext cx="2634916" cy="1200329"/>
          </a:xfrm>
          <a:prstGeom prst="rect">
            <a:avLst/>
          </a:prstGeom>
          <a:noFill/>
          <a:ln>
            <a:solidFill>
              <a:schemeClr val="tx1"/>
            </a:solidFill>
          </a:ln>
        </p:spPr>
        <p:txBody>
          <a:bodyPr wrap="square" rtlCol="0">
            <a:spAutoFit/>
          </a:bodyPr>
          <a:lstStyle/>
          <a:p>
            <a:r>
              <a:rPr lang="en-US" dirty="0"/>
              <a:t>Smallest </a:t>
            </a:r>
            <a:r>
              <a:rPr lang="en-US" u="sng" dirty="0"/>
              <a:t>expected</a:t>
            </a:r>
            <a:r>
              <a:rPr lang="en-US" dirty="0"/>
              <a:t> data value (if you had generated the data from the reference </a:t>
            </a:r>
            <a:r>
              <a:rPr lang="en-US" dirty="0" err="1"/>
              <a:t>dist’n</a:t>
            </a:r>
            <a:r>
              <a:rPr lang="en-US" dirty="0"/>
              <a:t>.)</a:t>
            </a:r>
          </a:p>
        </p:txBody>
      </p:sp>
      <p:cxnSp>
        <p:nvCxnSpPr>
          <p:cNvPr id="13" name="Straight Arrow Connector 12">
            <a:extLst>
              <a:ext uri="{FF2B5EF4-FFF2-40B4-BE49-F238E27FC236}">
                <a16:creationId xmlns:a16="http://schemas.microsoft.com/office/drawing/2014/main" id="{7BD334B2-8F64-9547-BD3C-588F69B7D13D}"/>
              </a:ext>
            </a:extLst>
          </p:cNvPr>
          <p:cNvCxnSpPr>
            <a:cxnSpLocks/>
          </p:cNvCxnSpPr>
          <p:nvPr/>
        </p:nvCxnSpPr>
        <p:spPr>
          <a:xfrm flipH="1">
            <a:off x="6479853" y="5485828"/>
            <a:ext cx="2405978" cy="685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342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0" y="0"/>
            <a:ext cx="12192000" cy="1325563"/>
          </a:xfrm>
        </p:spPr>
        <p:txBody>
          <a:bodyPr>
            <a:normAutofit/>
          </a:bodyPr>
          <a:lstStyle/>
          <a:p>
            <a:r>
              <a:rPr lang="en-US" dirty="0"/>
              <a:t>Quantile-quantile plot compares two </a:t>
            </a:r>
            <a:r>
              <a:rPr lang="en-US" dirty="0" err="1"/>
              <a:t>dist’ns</a:t>
            </a:r>
            <a:r>
              <a:rPr lang="en-US" dirty="0"/>
              <a:t>.</a:t>
            </a:r>
          </a:p>
        </p:txBody>
      </p:sp>
      <p:pic>
        <p:nvPicPr>
          <p:cNvPr id="5122" name="Picture 2" descr="q-q plot of the logarithm of the number of inhabitants in US counties.">
            <a:extLst>
              <a:ext uri="{FF2B5EF4-FFF2-40B4-BE49-F238E27FC236}">
                <a16:creationId xmlns:a16="http://schemas.microsoft.com/office/drawing/2014/main" id="{D309D84D-9D04-4FAA-A129-4CE8C5CE6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7965" y="1875589"/>
            <a:ext cx="4472499" cy="440758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D8F5B44-05A6-4AC0-A8F3-C029931BB7C8}"/>
              </a:ext>
            </a:extLst>
          </p:cNvPr>
          <p:cNvSpPr/>
          <p:nvPr/>
        </p:nvSpPr>
        <p:spPr>
          <a:xfrm>
            <a:off x="7566957" y="5846398"/>
            <a:ext cx="3813507" cy="436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FC3CE53-7F6A-4515-AA60-A2665A584ACA}"/>
              </a:ext>
            </a:extLst>
          </p:cNvPr>
          <p:cNvSpPr txBox="1"/>
          <p:nvPr/>
        </p:nvSpPr>
        <p:spPr>
          <a:xfrm>
            <a:off x="9238229" y="5846398"/>
            <a:ext cx="341326" cy="296709"/>
          </a:xfrm>
          <a:prstGeom prst="rect">
            <a:avLst/>
          </a:prstGeom>
          <a:noFill/>
        </p:spPr>
        <p:txBody>
          <a:bodyPr wrap="none" rtlCol="0">
            <a:spAutoFit/>
          </a:bodyPr>
          <a:lstStyle/>
          <a:p>
            <a:r>
              <a:rPr lang="en-US" dirty="0"/>
              <a:t>50</a:t>
            </a:r>
          </a:p>
        </p:txBody>
      </p:sp>
      <p:sp>
        <p:nvSpPr>
          <p:cNvPr id="12" name="TextBox 11">
            <a:extLst>
              <a:ext uri="{FF2B5EF4-FFF2-40B4-BE49-F238E27FC236}">
                <a16:creationId xmlns:a16="http://schemas.microsoft.com/office/drawing/2014/main" id="{635B7051-6F9D-416D-8B92-4EB16CC85B1A}"/>
              </a:ext>
            </a:extLst>
          </p:cNvPr>
          <p:cNvSpPr txBox="1"/>
          <p:nvPr/>
        </p:nvSpPr>
        <p:spPr>
          <a:xfrm>
            <a:off x="10067884" y="5846398"/>
            <a:ext cx="341326" cy="296709"/>
          </a:xfrm>
          <a:prstGeom prst="rect">
            <a:avLst/>
          </a:prstGeom>
          <a:noFill/>
        </p:spPr>
        <p:txBody>
          <a:bodyPr wrap="none" rtlCol="0">
            <a:spAutoFit/>
          </a:bodyPr>
          <a:lstStyle/>
          <a:p>
            <a:r>
              <a:rPr lang="en-US" dirty="0"/>
              <a:t>75</a:t>
            </a:r>
          </a:p>
        </p:txBody>
      </p:sp>
      <p:sp>
        <p:nvSpPr>
          <p:cNvPr id="13" name="TextBox 12">
            <a:extLst>
              <a:ext uri="{FF2B5EF4-FFF2-40B4-BE49-F238E27FC236}">
                <a16:creationId xmlns:a16="http://schemas.microsoft.com/office/drawing/2014/main" id="{31A582FA-542D-4D95-8F9B-D35F441BC5B7}"/>
              </a:ext>
            </a:extLst>
          </p:cNvPr>
          <p:cNvSpPr txBox="1"/>
          <p:nvPr/>
        </p:nvSpPr>
        <p:spPr>
          <a:xfrm>
            <a:off x="10750829" y="5846398"/>
            <a:ext cx="436721" cy="296709"/>
          </a:xfrm>
          <a:prstGeom prst="rect">
            <a:avLst/>
          </a:prstGeom>
          <a:noFill/>
        </p:spPr>
        <p:txBody>
          <a:bodyPr wrap="none" rtlCol="0">
            <a:spAutoFit/>
          </a:bodyPr>
          <a:lstStyle/>
          <a:p>
            <a:r>
              <a:rPr lang="en-US" dirty="0"/>
              <a:t>100</a:t>
            </a:r>
          </a:p>
        </p:txBody>
      </p:sp>
      <p:sp>
        <p:nvSpPr>
          <p:cNvPr id="14" name="TextBox 13">
            <a:extLst>
              <a:ext uri="{FF2B5EF4-FFF2-40B4-BE49-F238E27FC236}">
                <a16:creationId xmlns:a16="http://schemas.microsoft.com/office/drawing/2014/main" id="{2DB66AB6-42B4-4092-8A0E-1888D90EDBDE}"/>
              </a:ext>
            </a:extLst>
          </p:cNvPr>
          <p:cNvSpPr txBox="1"/>
          <p:nvPr/>
        </p:nvSpPr>
        <p:spPr>
          <a:xfrm>
            <a:off x="8422753" y="5846398"/>
            <a:ext cx="341326" cy="296709"/>
          </a:xfrm>
          <a:prstGeom prst="rect">
            <a:avLst/>
          </a:prstGeom>
          <a:noFill/>
        </p:spPr>
        <p:txBody>
          <a:bodyPr wrap="none" rtlCol="0">
            <a:spAutoFit/>
          </a:bodyPr>
          <a:lstStyle/>
          <a:p>
            <a:r>
              <a:rPr lang="en-US" dirty="0"/>
              <a:t>25</a:t>
            </a:r>
          </a:p>
        </p:txBody>
      </p:sp>
      <p:sp>
        <p:nvSpPr>
          <p:cNvPr id="15" name="TextBox 14">
            <a:extLst>
              <a:ext uri="{FF2B5EF4-FFF2-40B4-BE49-F238E27FC236}">
                <a16:creationId xmlns:a16="http://schemas.microsoft.com/office/drawing/2014/main" id="{F30ACA42-357F-4477-9064-5A135BC3795A}"/>
              </a:ext>
            </a:extLst>
          </p:cNvPr>
          <p:cNvSpPr txBox="1"/>
          <p:nvPr/>
        </p:nvSpPr>
        <p:spPr>
          <a:xfrm>
            <a:off x="7661130" y="5846398"/>
            <a:ext cx="245934" cy="296709"/>
          </a:xfrm>
          <a:prstGeom prst="rect">
            <a:avLst/>
          </a:prstGeom>
          <a:noFill/>
        </p:spPr>
        <p:txBody>
          <a:bodyPr wrap="none" rtlCol="0">
            <a:spAutoFit/>
          </a:bodyPr>
          <a:lstStyle/>
          <a:p>
            <a:r>
              <a:rPr lang="en-US" dirty="0"/>
              <a:t>0</a:t>
            </a:r>
          </a:p>
        </p:txBody>
      </p:sp>
      <p:sp>
        <p:nvSpPr>
          <p:cNvPr id="16" name="TextBox 15">
            <a:extLst>
              <a:ext uri="{FF2B5EF4-FFF2-40B4-BE49-F238E27FC236}">
                <a16:creationId xmlns:a16="http://schemas.microsoft.com/office/drawing/2014/main" id="{70F7670B-4687-49B9-AE70-E6CFD19A5782}"/>
              </a:ext>
            </a:extLst>
          </p:cNvPr>
          <p:cNvSpPr txBox="1"/>
          <p:nvPr/>
        </p:nvSpPr>
        <p:spPr>
          <a:xfrm>
            <a:off x="8284795" y="6050484"/>
            <a:ext cx="2377830" cy="369332"/>
          </a:xfrm>
          <a:prstGeom prst="rect">
            <a:avLst/>
          </a:prstGeom>
          <a:noFill/>
        </p:spPr>
        <p:txBody>
          <a:bodyPr wrap="none" rtlCol="0">
            <a:spAutoFit/>
          </a:bodyPr>
          <a:lstStyle/>
          <a:p>
            <a:r>
              <a:rPr lang="en-US" dirty="0"/>
              <a:t>Theoretical (normal, %)</a:t>
            </a:r>
          </a:p>
        </p:txBody>
      </p:sp>
      <p:pic>
        <p:nvPicPr>
          <p:cNvPr id="8" name="Picture 7">
            <a:extLst>
              <a:ext uri="{FF2B5EF4-FFF2-40B4-BE49-F238E27FC236}">
                <a16:creationId xmlns:a16="http://schemas.microsoft.com/office/drawing/2014/main" id="{FFB0EB2A-5C1A-4D36-B613-7A6283815746}"/>
              </a:ext>
            </a:extLst>
          </p:cNvPr>
          <p:cNvPicPr>
            <a:picLocks noChangeAspect="1"/>
          </p:cNvPicPr>
          <p:nvPr/>
        </p:nvPicPr>
        <p:blipFill>
          <a:blip r:embed="rId4"/>
          <a:stretch>
            <a:fillRect/>
          </a:stretch>
        </p:blipFill>
        <p:spPr>
          <a:xfrm>
            <a:off x="897140" y="2241774"/>
            <a:ext cx="5454547" cy="3764776"/>
          </a:xfrm>
          <a:prstGeom prst="rect">
            <a:avLst/>
          </a:prstGeom>
        </p:spPr>
      </p:pic>
      <p:sp>
        <p:nvSpPr>
          <p:cNvPr id="24" name="TextBox 23">
            <a:extLst>
              <a:ext uri="{FF2B5EF4-FFF2-40B4-BE49-F238E27FC236}">
                <a16:creationId xmlns:a16="http://schemas.microsoft.com/office/drawing/2014/main" id="{0019736F-38E4-462B-90B7-3C24F4116CF6}"/>
              </a:ext>
            </a:extLst>
          </p:cNvPr>
          <p:cNvSpPr txBox="1"/>
          <p:nvPr/>
        </p:nvSpPr>
        <p:spPr>
          <a:xfrm>
            <a:off x="846980" y="5942188"/>
            <a:ext cx="4235189" cy="738664"/>
          </a:xfrm>
          <a:prstGeom prst="rect">
            <a:avLst/>
          </a:prstGeom>
          <a:noFill/>
        </p:spPr>
        <p:txBody>
          <a:bodyPr wrap="square">
            <a:spAutoFit/>
          </a:bodyPr>
          <a:lstStyle/>
          <a:p>
            <a:r>
              <a:rPr lang="en-US" sz="1400" dirty="0"/>
              <a:t>https://sphweb.bumc.bu.edu/otlt/MPH-Modules/PH717-QuantCore/PH717-Module6-RandomError/PH717-Module6-RandomError5.html</a:t>
            </a:r>
          </a:p>
        </p:txBody>
      </p:sp>
      <p:sp>
        <p:nvSpPr>
          <p:cNvPr id="3" name="Rectangle 2">
            <a:extLst>
              <a:ext uri="{FF2B5EF4-FFF2-40B4-BE49-F238E27FC236}">
                <a16:creationId xmlns:a16="http://schemas.microsoft.com/office/drawing/2014/main" id="{51C7BB27-1C48-43AE-A0F8-B0FAE58846B1}"/>
              </a:ext>
            </a:extLst>
          </p:cNvPr>
          <p:cNvSpPr/>
          <p:nvPr/>
        </p:nvSpPr>
        <p:spPr>
          <a:xfrm>
            <a:off x="7585231" y="1875589"/>
            <a:ext cx="3988647" cy="383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F74F7827-6F2D-4ABF-ABDD-2EB26B965614}"/>
              </a:ext>
            </a:extLst>
          </p:cNvPr>
          <p:cNvCxnSpPr>
            <a:cxnSpLocks/>
          </p:cNvCxnSpPr>
          <p:nvPr/>
        </p:nvCxnSpPr>
        <p:spPr>
          <a:xfrm flipV="1">
            <a:off x="7459980" y="2453640"/>
            <a:ext cx="3436620" cy="3354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26E1347-4323-43FE-B77C-51C5D7CF36F3}"/>
              </a:ext>
            </a:extLst>
          </p:cNvPr>
          <p:cNvCxnSpPr/>
          <p:nvPr/>
        </p:nvCxnSpPr>
        <p:spPr>
          <a:xfrm flipV="1">
            <a:off x="9416962" y="3812561"/>
            <a:ext cx="0" cy="2012160"/>
          </a:xfrm>
          <a:prstGeom prst="line">
            <a:avLst/>
          </a:prstGeom>
          <a:ln w="34925">
            <a:solidFill>
              <a:srgbClr val="FF0000"/>
            </a:solidFill>
            <a:prstDash val="lgDash"/>
            <a:headEnd type="arrow"/>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D6BE493-4BDA-4478-8394-8A289EFC5E55}"/>
              </a:ext>
            </a:extLst>
          </p:cNvPr>
          <p:cNvCxnSpPr>
            <a:cxnSpLocks/>
          </p:cNvCxnSpPr>
          <p:nvPr/>
        </p:nvCxnSpPr>
        <p:spPr>
          <a:xfrm flipH="1">
            <a:off x="7439988" y="3863533"/>
            <a:ext cx="1976974" cy="0"/>
          </a:xfrm>
          <a:prstGeom prst="line">
            <a:avLst/>
          </a:prstGeom>
          <a:ln w="34925">
            <a:solidFill>
              <a:srgbClr val="FF0000"/>
            </a:solidFill>
            <a:prstDash val="lgDash"/>
            <a:headEnd type="arrow"/>
            <a:tailEnd type="none"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E008700-2A21-4EB0-A13C-4D69724C4A63}"/>
              </a:ext>
            </a:extLst>
          </p:cNvPr>
          <p:cNvCxnSpPr>
            <a:cxnSpLocks/>
          </p:cNvCxnSpPr>
          <p:nvPr/>
        </p:nvCxnSpPr>
        <p:spPr>
          <a:xfrm flipV="1">
            <a:off x="10567495" y="2747926"/>
            <a:ext cx="0" cy="3050180"/>
          </a:xfrm>
          <a:prstGeom prst="line">
            <a:avLst/>
          </a:prstGeom>
          <a:ln w="34925">
            <a:solidFill>
              <a:srgbClr val="FF0000"/>
            </a:solidFill>
            <a:prstDash val="lgDash"/>
            <a:headEnd type="arrow"/>
            <a:tailEnd type="non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13C4E1-54D8-4DFD-A4CD-E1EDD553F52F}"/>
              </a:ext>
            </a:extLst>
          </p:cNvPr>
          <p:cNvCxnSpPr>
            <a:cxnSpLocks/>
          </p:cNvCxnSpPr>
          <p:nvPr/>
        </p:nvCxnSpPr>
        <p:spPr>
          <a:xfrm flipH="1">
            <a:off x="7439988" y="2758571"/>
            <a:ext cx="3127507" cy="0"/>
          </a:xfrm>
          <a:prstGeom prst="line">
            <a:avLst/>
          </a:prstGeom>
          <a:ln w="34925">
            <a:solidFill>
              <a:srgbClr val="FF0000"/>
            </a:solidFill>
            <a:prstDash val="lgDash"/>
            <a:headEnd type="arrow"/>
            <a:tailEnd type="none" w="lg" len="lg"/>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97140" y="1521646"/>
            <a:ext cx="4626873" cy="400110"/>
          </a:xfrm>
          <a:prstGeom prst="rect">
            <a:avLst/>
          </a:prstGeom>
        </p:spPr>
        <p:txBody>
          <a:bodyPr wrap="square">
            <a:spAutoFit/>
          </a:bodyPr>
          <a:lstStyle/>
          <a:p>
            <a:pPr marL="285750" indent="-285750">
              <a:buFont typeface="Arial" panose="020B0604020202020204" pitchFamily="34" charset="0"/>
              <a:buChar char="•"/>
            </a:pPr>
            <a:r>
              <a:rPr lang="en-US" sz="2000" dirty="0"/>
              <a:t>E.g. data ~ N(mean=10, </a:t>
            </a:r>
            <a:r>
              <a:rPr lang="en-US" sz="2000" dirty="0" err="1"/>
              <a:t>sd</a:t>
            </a:r>
            <a:r>
              <a:rPr lang="en-US" sz="2000" dirty="0"/>
              <a:t>=3)</a:t>
            </a:r>
          </a:p>
        </p:txBody>
      </p:sp>
      <p:sp>
        <p:nvSpPr>
          <p:cNvPr id="21" name="Rectangle 20">
            <a:extLst>
              <a:ext uri="{FF2B5EF4-FFF2-40B4-BE49-F238E27FC236}">
                <a16:creationId xmlns:a16="http://schemas.microsoft.com/office/drawing/2014/main" id="{1EC44564-17A4-4F84-9113-21F354A4A655}"/>
              </a:ext>
            </a:extLst>
          </p:cNvPr>
          <p:cNvSpPr/>
          <p:nvPr/>
        </p:nvSpPr>
        <p:spPr>
          <a:xfrm>
            <a:off x="6680869" y="6335503"/>
            <a:ext cx="5456045" cy="307777"/>
          </a:xfrm>
          <a:prstGeom prst="rect">
            <a:avLst/>
          </a:prstGeom>
        </p:spPr>
        <p:txBody>
          <a:bodyPr wrap="none">
            <a:spAutoFit/>
          </a:bodyPr>
          <a:lstStyle/>
          <a:p>
            <a:r>
              <a:rPr lang="en-US" sz="1400" dirty="0"/>
              <a:t>Adapted from Fundamentals of Data Visualization, Wilke, O’Reilly, 1</a:t>
            </a:r>
            <a:r>
              <a:rPr lang="en-US" sz="1400" baseline="30000" dirty="0"/>
              <a:t>st</a:t>
            </a:r>
            <a:r>
              <a:rPr lang="en-US" sz="1400" dirty="0"/>
              <a:t> Ed.</a:t>
            </a:r>
          </a:p>
        </p:txBody>
      </p:sp>
      <p:sp>
        <p:nvSpPr>
          <p:cNvPr id="22" name="Rectangle 21">
            <a:extLst>
              <a:ext uri="{FF2B5EF4-FFF2-40B4-BE49-F238E27FC236}">
                <a16:creationId xmlns:a16="http://schemas.microsoft.com/office/drawing/2014/main" id="{C2AB4FF1-618C-4B61-8EC5-C8BA98C2097F}"/>
              </a:ext>
            </a:extLst>
          </p:cNvPr>
          <p:cNvSpPr/>
          <p:nvPr/>
        </p:nvSpPr>
        <p:spPr>
          <a:xfrm>
            <a:off x="6753591" y="1487560"/>
            <a:ext cx="5301559" cy="707886"/>
          </a:xfrm>
          <a:prstGeom prst="rect">
            <a:avLst/>
          </a:prstGeom>
        </p:spPr>
        <p:txBody>
          <a:bodyPr wrap="square">
            <a:spAutoFit/>
          </a:bodyPr>
          <a:lstStyle/>
          <a:p>
            <a:pPr marL="285750" indent="-285750">
              <a:buFont typeface="Arial" panose="020B0604020202020204" pitchFamily="34" charset="0"/>
              <a:buChar char="•"/>
            </a:pPr>
            <a:r>
              <a:rPr lang="en-US" sz="2000" dirty="0"/>
              <a:t>E.g. 10 should be at the 50</a:t>
            </a:r>
            <a:r>
              <a:rPr lang="en-US" sz="2000" baseline="30000" dirty="0"/>
              <a:t>th</a:t>
            </a:r>
            <a:r>
              <a:rPr lang="en-US" sz="2000" dirty="0"/>
              <a:t> percentile and 13 should be the 84.1</a:t>
            </a:r>
            <a:r>
              <a:rPr lang="en-US" sz="2000" baseline="30000" dirty="0"/>
              <a:t>th</a:t>
            </a:r>
            <a:r>
              <a:rPr lang="en-US" sz="2000" dirty="0"/>
              <a:t> percentile (50+34.1)</a:t>
            </a:r>
          </a:p>
        </p:txBody>
      </p:sp>
      <p:sp>
        <p:nvSpPr>
          <p:cNvPr id="5" name="Arrow: Right 4">
            <a:extLst>
              <a:ext uri="{FF2B5EF4-FFF2-40B4-BE49-F238E27FC236}">
                <a16:creationId xmlns:a16="http://schemas.microsoft.com/office/drawing/2014/main" id="{43D36EAD-95AA-4DA7-94D5-29AEAF72D1DA}"/>
              </a:ext>
            </a:extLst>
          </p:cNvPr>
          <p:cNvSpPr/>
          <p:nvPr/>
        </p:nvSpPr>
        <p:spPr>
          <a:xfrm>
            <a:off x="6075361" y="3476590"/>
            <a:ext cx="579545" cy="834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7082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0" y="0"/>
            <a:ext cx="12192000" cy="1325563"/>
          </a:xfrm>
        </p:spPr>
        <p:txBody>
          <a:bodyPr>
            <a:normAutofit/>
          </a:bodyPr>
          <a:lstStyle/>
          <a:p>
            <a:r>
              <a:rPr lang="en-US"/>
              <a:t>Quantile-quantile plot checks the association of the observed variable to a given distribution</a:t>
            </a:r>
            <a:endParaRPr lang="en-US" dirty="0"/>
          </a:p>
        </p:txBody>
      </p:sp>
      <p:grpSp>
        <p:nvGrpSpPr>
          <p:cNvPr id="18" name="Group 17">
            <a:extLst>
              <a:ext uri="{FF2B5EF4-FFF2-40B4-BE49-F238E27FC236}">
                <a16:creationId xmlns:a16="http://schemas.microsoft.com/office/drawing/2014/main" id="{5814AADC-9830-447C-9F0C-A9C6E15DBA13}"/>
              </a:ext>
            </a:extLst>
          </p:cNvPr>
          <p:cNvGrpSpPr/>
          <p:nvPr/>
        </p:nvGrpSpPr>
        <p:grpSpPr>
          <a:xfrm>
            <a:off x="6899295" y="2384772"/>
            <a:ext cx="3925305" cy="3972408"/>
            <a:chOff x="5724939" y="1325563"/>
            <a:chExt cx="5486400" cy="5618172"/>
          </a:xfrm>
        </p:grpSpPr>
        <p:pic>
          <p:nvPicPr>
            <p:cNvPr id="5122" name="Picture 2" descr="q-q plot of the logarithm of the number of inhabitants in US counties.">
              <a:extLst>
                <a:ext uri="{FF2B5EF4-FFF2-40B4-BE49-F238E27FC236}">
                  <a16:creationId xmlns:a16="http://schemas.microsoft.com/office/drawing/2014/main" id="{D309D84D-9D04-4FAA-A129-4CE8C5CE6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939" y="1325563"/>
              <a:ext cx="5486400" cy="54864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D8F5B44-05A6-4AC0-A8F3-C029931BB7C8}"/>
                </a:ext>
              </a:extLst>
            </p:cNvPr>
            <p:cNvSpPr/>
            <p:nvPr/>
          </p:nvSpPr>
          <p:spPr>
            <a:xfrm>
              <a:off x="6533322" y="6268278"/>
              <a:ext cx="4678017" cy="543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FC3CE53-7F6A-4515-AA60-A2665A584ACA}"/>
                </a:ext>
              </a:extLst>
            </p:cNvPr>
            <p:cNvSpPr txBox="1"/>
            <p:nvPr/>
          </p:nvSpPr>
          <p:spPr>
            <a:xfrm>
              <a:off x="8583466" y="6268278"/>
              <a:ext cx="418704" cy="369332"/>
            </a:xfrm>
            <a:prstGeom prst="rect">
              <a:avLst/>
            </a:prstGeom>
            <a:noFill/>
          </p:spPr>
          <p:txBody>
            <a:bodyPr wrap="none" rtlCol="0">
              <a:spAutoFit/>
            </a:bodyPr>
            <a:lstStyle/>
            <a:p>
              <a:r>
                <a:rPr lang="en-US" dirty="0"/>
                <a:t>50</a:t>
              </a:r>
            </a:p>
          </p:txBody>
        </p:sp>
        <p:sp>
          <p:nvSpPr>
            <p:cNvPr id="12" name="TextBox 11">
              <a:extLst>
                <a:ext uri="{FF2B5EF4-FFF2-40B4-BE49-F238E27FC236}">
                  <a16:creationId xmlns:a16="http://schemas.microsoft.com/office/drawing/2014/main" id="{635B7051-6F9D-416D-8B92-4EB16CC85B1A}"/>
                </a:ext>
              </a:extLst>
            </p:cNvPr>
            <p:cNvSpPr txBox="1"/>
            <p:nvPr/>
          </p:nvSpPr>
          <p:spPr>
            <a:xfrm>
              <a:off x="9601201" y="6268278"/>
              <a:ext cx="418704" cy="369332"/>
            </a:xfrm>
            <a:prstGeom prst="rect">
              <a:avLst/>
            </a:prstGeom>
            <a:noFill/>
          </p:spPr>
          <p:txBody>
            <a:bodyPr wrap="none" rtlCol="0">
              <a:spAutoFit/>
            </a:bodyPr>
            <a:lstStyle/>
            <a:p>
              <a:r>
                <a:rPr lang="en-US" dirty="0"/>
                <a:t>75</a:t>
              </a:r>
            </a:p>
          </p:txBody>
        </p:sp>
        <p:sp>
          <p:nvSpPr>
            <p:cNvPr id="13" name="TextBox 12">
              <a:extLst>
                <a:ext uri="{FF2B5EF4-FFF2-40B4-BE49-F238E27FC236}">
                  <a16:creationId xmlns:a16="http://schemas.microsoft.com/office/drawing/2014/main" id="{31A582FA-542D-4D95-8F9B-D35F441BC5B7}"/>
                </a:ext>
              </a:extLst>
            </p:cNvPr>
            <p:cNvSpPr txBox="1"/>
            <p:nvPr/>
          </p:nvSpPr>
          <p:spPr>
            <a:xfrm>
              <a:off x="10438968" y="6268278"/>
              <a:ext cx="535724" cy="369332"/>
            </a:xfrm>
            <a:prstGeom prst="rect">
              <a:avLst/>
            </a:prstGeom>
            <a:noFill/>
          </p:spPr>
          <p:txBody>
            <a:bodyPr wrap="none" rtlCol="0">
              <a:spAutoFit/>
            </a:bodyPr>
            <a:lstStyle/>
            <a:p>
              <a:r>
                <a:rPr lang="en-US" dirty="0"/>
                <a:t>100</a:t>
              </a:r>
            </a:p>
          </p:txBody>
        </p:sp>
        <p:sp>
          <p:nvSpPr>
            <p:cNvPr id="14" name="TextBox 13">
              <a:extLst>
                <a:ext uri="{FF2B5EF4-FFF2-40B4-BE49-F238E27FC236}">
                  <a16:creationId xmlns:a16="http://schemas.microsoft.com/office/drawing/2014/main" id="{2DB66AB6-42B4-4092-8A0E-1888D90EDBDE}"/>
                </a:ext>
              </a:extLst>
            </p:cNvPr>
            <p:cNvSpPr txBox="1"/>
            <p:nvPr/>
          </p:nvSpPr>
          <p:spPr>
            <a:xfrm>
              <a:off x="7583124" y="6268278"/>
              <a:ext cx="418704" cy="369332"/>
            </a:xfrm>
            <a:prstGeom prst="rect">
              <a:avLst/>
            </a:prstGeom>
            <a:noFill/>
          </p:spPr>
          <p:txBody>
            <a:bodyPr wrap="none" rtlCol="0">
              <a:spAutoFit/>
            </a:bodyPr>
            <a:lstStyle/>
            <a:p>
              <a:r>
                <a:rPr lang="en-US" dirty="0"/>
                <a:t>25</a:t>
              </a:r>
            </a:p>
          </p:txBody>
        </p:sp>
        <p:sp>
          <p:nvSpPr>
            <p:cNvPr id="15" name="TextBox 14">
              <a:extLst>
                <a:ext uri="{FF2B5EF4-FFF2-40B4-BE49-F238E27FC236}">
                  <a16:creationId xmlns:a16="http://schemas.microsoft.com/office/drawing/2014/main" id="{F30ACA42-357F-4477-9064-5A135BC3795A}"/>
                </a:ext>
              </a:extLst>
            </p:cNvPr>
            <p:cNvSpPr txBox="1"/>
            <p:nvPr/>
          </p:nvSpPr>
          <p:spPr>
            <a:xfrm>
              <a:off x="6648844" y="6268278"/>
              <a:ext cx="301686" cy="369332"/>
            </a:xfrm>
            <a:prstGeom prst="rect">
              <a:avLst/>
            </a:prstGeom>
            <a:noFill/>
          </p:spPr>
          <p:txBody>
            <a:bodyPr wrap="none" rtlCol="0">
              <a:spAutoFit/>
            </a:bodyPr>
            <a:lstStyle/>
            <a:p>
              <a:r>
                <a:rPr lang="en-US" dirty="0"/>
                <a:t>0</a:t>
              </a:r>
            </a:p>
          </p:txBody>
        </p:sp>
        <p:sp>
          <p:nvSpPr>
            <p:cNvPr id="16" name="TextBox 15">
              <a:extLst>
                <a:ext uri="{FF2B5EF4-FFF2-40B4-BE49-F238E27FC236}">
                  <a16:creationId xmlns:a16="http://schemas.microsoft.com/office/drawing/2014/main" id="{70F7670B-4687-49B9-AE70-E6CFD19A5782}"/>
                </a:ext>
              </a:extLst>
            </p:cNvPr>
            <p:cNvSpPr txBox="1"/>
            <p:nvPr/>
          </p:nvSpPr>
          <p:spPr>
            <a:xfrm>
              <a:off x="7413892" y="6522316"/>
              <a:ext cx="2614838" cy="421419"/>
            </a:xfrm>
            <a:prstGeom prst="rect">
              <a:avLst/>
            </a:prstGeom>
            <a:noFill/>
          </p:spPr>
          <p:txBody>
            <a:bodyPr wrap="none" rtlCol="0">
              <a:spAutoFit/>
            </a:bodyPr>
            <a:lstStyle/>
            <a:p>
              <a:r>
                <a:rPr lang="en-US" sz="1600" dirty="0"/>
                <a:t>Theoretical (normal, %)</a:t>
              </a:r>
            </a:p>
          </p:txBody>
        </p:sp>
        <p:cxnSp>
          <p:nvCxnSpPr>
            <p:cNvPr id="17" name="Straight Connector 16">
              <a:extLst>
                <a:ext uri="{FF2B5EF4-FFF2-40B4-BE49-F238E27FC236}">
                  <a16:creationId xmlns:a16="http://schemas.microsoft.com/office/drawing/2014/main" id="{826E1347-4323-43FE-B77C-51C5D7CF36F3}"/>
                </a:ext>
              </a:extLst>
            </p:cNvPr>
            <p:cNvCxnSpPr/>
            <p:nvPr/>
          </p:nvCxnSpPr>
          <p:spPr>
            <a:xfrm flipV="1">
              <a:off x="8786192" y="3763617"/>
              <a:ext cx="0" cy="2504661"/>
            </a:xfrm>
            <a:prstGeom prst="line">
              <a:avLst/>
            </a:prstGeom>
            <a:ln w="34925">
              <a:solidFill>
                <a:srgbClr val="FF0000"/>
              </a:solidFill>
              <a:prstDash val="lgDash"/>
              <a:headEnd type="stealth" w="lg" len="med"/>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D6BE493-4BDA-4478-8394-8A289EFC5E55}"/>
                </a:ext>
              </a:extLst>
            </p:cNvPr>
            <p:cNvCxnSpPr>
              <a:cxnSpLocks/>
            </p:cNvCxnSpPr>
            <p:nvPr/>
          </p:nvCxnSpPr>
          <p:spPr>
            <a:xfrm flipH="1">
              <a:off x="6361044" y="3827065"/>
              <a:ext cx="2425148" cy="0"/>
            </a:xfrm>
            <a:prstGeom prst="line">
              <a:avLst/>
            </a:prstGeom>
            <a:ln w="34925">
              <a:solidFill>
                <a:srgbClr val="FF0000"/>
              </a:solidFill>
              <a:prstDash val="lgDash"/>
              <a:headEnd type="stealth" w="lg" len="med"/>
              <a:tailEnd type="none"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E008700-2A21-4EB0-A13C-4D69724C4A63}"/>
                </a:ext>
              </a:extLst>
            </p:cNvPr>
            <p:cNvCxnSpPr>
              <a:cxnSpLocks/>
            </p:cNvCxnSpPr>
            <p:nvPr/>
          </p:nvCxnSpPr>
          <p:spPr>
            <a:xfrm flipV="1">
              <a:off x="9955612" y="2438399"/>
              <a:ext cx="0" cy="3796750"/>
            </a:xfrm>
            <a:prstGeom prst="line">
              <a:avLst/>
            </a:prstGeom>
            <a:ln w="34925">
              <a:solidFill>
                <a:srgbClr val="FF0000"/>
              </a:solidFill>
              <a:prstDash val="lgDash"/>
              <a:headEnd type="stealth" w="lg" len="med"/>
              <a:tailEnd type="non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13C4E1-54D8-4DFD-A4CD-E1EDD553F52F}"/>
                </a:ext>
              </a:extLst>
            </p:cNvPr>
            <p:cNvCxnSpPr>
              <a:cxnSpLocks/>
            </p:cNvCxnSpPr>
            <p:nvPr/>
          </p:nvCxnSpPr>
          <p:spPr>
            <a:xfrm flipH="1">
              <a:off x="6361045" y="2451650"/>
              <a:ext cx="3658860" cy="0"/>
            </a:xfrm>
            <a:prstGeom prst="line">
              <a:avLst/>
            </a:prstGeom>
            <a:ln w="34925">
              <a:solidFill>
                <a:srgbClr val="FF0000"/>
              </a:solidFill>
              <a:prstDash val="lgDash"/>
              <a:headEnd type="stealth" w="lg" len="med"/>
              <a:tailEnd type="none" w="lg" len="lg"/>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4FFF817D-FB49-418D-B4D6-632F044DBAE8}"/>
              </a:ext>
            </a:extLst>
          </p:cNvPr>
          <p:cNvSpPr/>
          <p:nvPr/>
        </p:nvSpPr>
        <p:spPr>
          <a:xfrm>
            <a:off x="6516002" y="6328087"/>
            <a:ext cx="5456045" cy="307777"/>
          </a:xfrm>
          <a:prstGeom prst="rect">
            <a:avLst/>
          </a:prstGeom>
        </p:spPr>
        <p:txBody>
          <a:bodyPr wrap="none">
            <a:spAutoFit/>
          </a:bodyPr>
          <a:lstStyle/>
          <a:p>
            <a:r>
              <a:rPr lang="en-US" sz="1400" dirty="0"/>
              <a:t>Adapted from Fundamentals of Data Visualization, Wilke, O’Reilly, 1</a:t>
            </a:r>
            <a:r>
              <a:rPr lang="en-US" sz="1400" baseline="30000" dirty="0"/>
              <a:t>st</a:t>
            </a:r>
            <a:r>
              <a:rPr lang="en-US" sz="1400" dirty="0"/>
              <a:t> Ed.</a:t>
            </a:r>
          </a:p>
        </p:txBody>
      </p:sp>
      <p:sp>
        <p:nvSpPr>
          <p:cNvPr id="21" name="Rectangle 20">
            <a:extLst>
              <a:ext uri="{FF2B5EF4-FFF2-40B4-BE49-F238E27FC236}">
                <a16:creationId xmlns:a16="http://schemas.microsoft.com/office/drawing/2014/main" id="{4E2B4178-0E81-4D03-A1FC-6A7BB8B9A3DB}"/>
              </a:ext>
            </a:extLst>
          </p:cNvPr>
          <p:cNvSpPr/>
          <p:nvPr/>
        </p:nvSpPr>
        <p:spPr>
          <a:xfrm>
            <a:off x="6289855" y="1469238"/>
            <a:ext cx="5764696" cy="1015663"/>
          </a:xfrm>
          <a:prstGeom prst="rect">
            <a:avLst/>
          </a:prstGeom>
        </p:spPr>
        <p:txBody>
          <a:bodyPr wrap="square">
            <a:spAutoFit/>
          </a:bodyPr>
          <a:lstStyle/>
          <a:p>
            <a:pPr marL="285750" indent="-285750">
              <a:buFont typeface="Arial" panose="020B0604020202020204" pitchFamily="34" charset="0"/>
              <a:buChar char="•"/>
            </a:pPr>
            <a:r>
              <a:rPr lang="en-US" sz="2000" dirty="0"/>
              <a:t>E.g. In actual data, 10 is at the 50</a:t>
            </a:r>
            <a:r>
              <a:rPr lang="en-US" sz="2000" baseline="30000" dirty="0"/>
              <a:t>th</a:t>
            </a:r>
            <a:r>
              <a:rPr lang="en-US" sz="2000" dirty="0"/>
              <a:t> percentile but 13 is stacked up lower than the 84.1</a:t>
            </a:r>
            <a:r>
              <a:rPr lang="en-US" sz="2000" baseline="30000" dirty="0"/>
              <a:t>th</a:t>
            </a:r>
            <a:r>
              <a:rPr lang="en-US" sz="2000" dirty="0"/>
              <a:t> percentile due to a local value inflation </a:t>
            </a:r>
          </a:p>
        </p:txBody>
      </p:sp>
      <p:sp>
        <p:nvSpPr>
          <p:cNvPr id="41" name="Rectangle 40">
            <a:extLst>
              <a:ext uri="{FF2B5EF4-FFF2-40B4-BE49-F238E27FC236}">
                <a16:creationId xmlns:a16="http://schemas.microsoft.com/office/drawing/2014/main" id="{3B28BE47-F57B-4466-8E66-5190263314F0}"/>
              </a:ext>
            </a:extLst>
          </p:cNvPr>
          <p:cNvSpPr/>
          <p:nvPr/>
        </p:nvSpPr>
        <p:spPr>
          <a:xfrm>
            <a:off x="639186" y="1509237"/>
            <a:ext cx="5301559" cy="707886"/>
          </a:xfrm>
          <a:prstGeom prst="rect">
            <a:avLst/>
          </a:prstGeom>
        </p:spPr>
        <p:txBody>
          <a:bodyPr wrap="square">
            <a:spAutoFit/>
          </a:bodyPr>
          <a:lstStyle/>
          <a:p>
            <a:pPr marL="285750" indent="-285750">
              <a:buFont typeface="Arial" panose="020B0604020202020204" pitchFamily="34" charset="0"/>
              <a:buChar char="•"/>
            </a:pPr>
            <a:r>
              <a:rPr lang="en-US" sz="2000" dirty="0"/>
              <a:t>E.g. 10 should be at the 50</a:t>
            </a:r>
            <a:r>
              <a:rPr lang="en-US" sz="2000" baseline="30000" dirty="0"/>
              <a:t>th</a:t>
            </a:r>
            <a:r>
              <a:rPr lang="en-US" sz="2000" dirty="0"/>
              <a:t> percentile and 13 should be the 84.1</a:t>
            </a:r>
            <a:r>
              <a:rPr lang="en-US" sz="2000" baseline="30000" dirty="0"/>
              <a:t>th</a:t>
            </a:r>
            <a:r>
              <a:rPr lang="en-US" sz="2000" dirty="0"/>
              <a:t> percentile (50+34.1)</a:t>
            </a:r>
          </a:p>
        </p:txBody>
      </p:sp>
      <p:sp>
        <p:nvSpPr>
          <p:cNvPr id="42" name="Arrow: Right 41">
            <a:extLst>
              <a:ext uri="{FF2B5EF4-FFF2-40B4-BE49-F238E27FC236}">
                <a16:creationId xmlns:a16="http://schemas.microsoft.com/office/drawing/2014/main" id="{408DE721-C64A-4535-AFF0-22A8B9C616A9}"/>
              </a:ext>
            </a:extLst>
          </p:cNvPr>
          <p:cNvSpPr/>
          <p:nvPr/>
        </p:nvSpPr>
        <p:spPr>
          <a:xfrm>
            <a:off x="5646354" y="3555488"/>
            <a:ext cx="579545" cy="834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B935935-A103-43FB-9518-A2B18B825C17}"/>
              </a:ext>
            </a:extLst>
          </p:cNvPr>
          <p:cNvPicPr>
            <a:picLocks noChangeAspect="1"/>
          </p:cNvPicPr>
          <p:nvPr/>
        </p:nvPicPr>
        <p:blipFill>
          <a:blip r:embed="rId4"/>
          <a:stretch>
            <a:fillRect/>
          </a:stretch>
        </p:blipFill>
        <p:spPr>
          <a:xfrm>
            <a:off x="1251371" y="2148643"/>
            <a:ext cx="4161698" cy="4134533"/>
          </a:xfrm>
          <a:prstGeom prst="rect">
            <a:avLst/>
          </a:prstGeom>
        </p:spPr>
      </p:pic>
    </p:spTree>
    <p:extLst>
      <p:ext uri="{BB962C8B-B14F-4D97-AF65-F5344CB8AC3E}">
        <p14:creationId xmlns:p14="http://schemas.microsoft.com/office/powerpoint/2010/main" val="1749683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QQ plot and the lambda values of the association tests before PCA and after PCA on a simulated data set. (a) shows the QQ plot and lambda without including PCs in the association test. (b) shows the QQ plot and lambda including PCs in the association test.">
            <a:extLst>
              <a:ext uri="{FF2B5EF4-FFF2-40B4-BE49-F238E27FC236}">
                <a16:creationId xmlns:a16="http://schemas.microsoft.com/office/drawing/2014/main" id="{2A750181-86D8-4893-B8B4-C68F10AD1F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653" y="2631921"/>
            <a:ext cx="8006077" cy="35893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0" y="0"/>
            <a:ext cx="12192000" cy="1325563"/>
          </a:xfrm>
        </p:spPr>
        <p:txBody>
          <a:bodyPr>
            <a:normAutofit/>
          </a:bodyPr>
          <a:lstStyle/>
          <a:p>
            <a:r>
              <a:rPr lang="en-US"/>
              <a:t>Quantile-quantile plot checks the association of the observed variable to a given distribution</a:t>
            </a:r>
            <a:endParaRPr lang="en-US" dirty="0"/>
          </a:p>
        </p:txBody>
      </p:sp>
      <p:sp>
        <p:nvSpPr>
          <p:cNvPr id="22" name="Rectangle 21">
            <a:extLst>
              <a:ext uri="{FF2B5EF4-FFF2-40B4-BE49-F238E27FC236}">
                <a16:creationId xmlns:a16="http://schemas.microsoft.com/office/drawing/2014/main" id="{0D864A52-DE66-4E2D-8FD4-6A2897366AF1}"/>
              </a:ext>
            </a:extLst>
          </p:cNvPr>
          <p:cNvSpPr/>
          <p:nvPr/>
        </p:nvSpPr>
        <p:spPr>
          <a:xfrm>
            <a:off x="2379902" y="1624799"/>
            <a:ext cx="5764696" cy="707886"/>
          </a:xfrm>
          <a:prstGeom prst="rect">
            <a:avLst/>
          </a:prstGeom>
        </p:spPr>
        <p:txBody>
          <a:bodyPr wrap="square">
            <a:spAutoFit/>
          </a:bodyPr>
          <a:lstStyle/>
          <a:p>
            <a:pPr marL="285750" indent="-285750">
              <a:buFont typeface="Arial" panose="020B0604020202020204" pitchFamily="34" charset="0"/>
              <a:buChar char="•"/>
            </a:pPr>
            <a:r>
              <a:rPr lang="en-US" sz="2000" dirty="0"/>
              <a:t>Lambda quantifies how much it deviates from our expectation. Often want it to be roughly 1.</a:t>
            </a:r>
          </a:p>
        </p:txBody>
      </p:sp>
    </p:spTree>
    <p:extLst>
      <p:ext uri="{BB962C8B-B14F-4D97-AF65-F5344CB8AC3E}">
        <p14:creationId xmlns:p14="http://schemas.microsoft.com/office/powerpoint/2010/main" val="345083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0" y="0"/>
            <a:ext cx="12192000" cy="1325563"/>
          </a:xfrm>
        </p:spPr>
        <p:txBody>
          <a:bodyPr>
            <a:normAutofit/>
          </a:bodyPr>
          <a:lstStyle/>
          <a:p>
            <a:r>
              <a:rPr lang="en-US" dirty="0"/>
              <a:t>Local behavior in a quantile-quantile plot</a:t>
            </a:r>
          </a:p>
        </p:txBody>
      </p:sp>
      <p:pic>
        <p:nvPicPr>
          <p:cNvPr id="6146" name="Picture 2" descr="sections out of four Q-Q plots">
            <a:extLst>
              <a:ext uri="{FF2B5EF4-FFF2-40B4-BE49-F238E27FC236}">
                <a16:creationId xmlns:a16="http://schemas.microsoft.com/office/drawing/2014/main" id="{47B4BF3F-66A0-4CCD-BB68-DD023506A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834" y="1084540"/>
            <a:ext cx="7224331" cy="53730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A60C169-3BCA-4C7F-AB11-FDAB1950A201}"/>
              </a:ext>
            </a:extLst>
          </p:cNvPr>
          <p:cNvSpPr/>
          <p:nvPr/>
        </p:nvSpPr>
        <p:spPr>
          <a:xfrm>
            <a:off x="2351313" y="6421219"/>
            <a:ext cx="7580243" cy="369332"/>
          </a:xfrm>
          <a:prstGeom prst="rect">
            <a:avLst/>
          </a:prstGeom>
        </p:spPr>
        <p:txBody>
          <a:bodyPr wrap="square">
            <a:spAutoFit/>
          </a:bodyPr>
          <a:lstStyle/>
          <a:p>
            <a:r>
              <a:rPr lang="en-US" dirty="0"/>
              <a:t>https://stats.stackexchange.com/questions/101274/how-to-interpret-a-qq-plot</a:t>
            </a:r>
          </a:p>
        </p:txBody>
      </p:sp>
      <p:cxnSp>
        <p:nvCxnSpPr>
          <p:cNvPr id="6" name="Straight Connector 5">
            <a:extLst>
              <a:ext uri="{FF2B5EF4-FFF2-40B4-BE49-F238E27FC236}">
                <a16:creationId xmlns:a16="http://schemas.microsoft.com/office/drawing/2014/main" id="{67EA523D-CB4C-49C8-BA33-4D0E2A59A582}"/>
              </a:ext>
            </a:extLst>
          </p:cNvPr>
          <p:cNvCxnSpPr>
            <a:cxnSpLocks/>
          </p:cNvCxnSpPr>
          <p:nvPr/>
        </p:nvCxnSpPr>
        <p:spPr>
          <a:xfrm>
            <a:off x="3037420" y="3232411"/>
            <a:ext cx="2677213"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D1AFD41-D13B-442D-B132-D5C6BC84D6D0}"/>
              </a:ext>
            </a:extLst>
          </p:cNvPr>
          <p:cNvCxnSpPr>
            <a:cxnSpLocks/>
          </p:cNvCxnSpPr>
          <p:nvPr/>
        </p:nvCxnSpPr>
        <p:spPr>
          <a:xfrm>
            <a:off x="3037420" y="2394997"/>
            <a:ext cx="2677213"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9FA9D31-C7F6-4F4D-A7EA-81675A352ABC}"/>
              </a:ext>
            </a:extLst>
          </p:cNvPr>
          <p:cNvCxnSpPr>
            <a:cxnSpLocks/>
          </p:cNvCxnSpPr>
          <p:nvPr/>
        </p:nvCxnSpPr>
        <p:spPr>
          <a:xfrm>
            <a:off x="6555189" y="3216699"/>
            <a:ext cx="2677213"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DA7BED0-96BF-4738-9F28-B43ABAC95AE3}"/>
              </a:ext>
            </a:extLst>
          </p:cNvPr>
          <p:cNvCxnSpPr>
            <a:cxnSpLocks/>
          </p:cNvCxnSpPr>
          <p:nvPr/>
        </p:nvCxnSpPr>
        <p:spPr>
          <a:xfrm>
            <a:off x="6555189" y="3086295"/>
            <a:ext cx="2677213"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A399EE6-B563-41F6-8522-D05E1E0C77F4}"/>
              </a:ext>
            </a:extLst>
          </p:cNvPr>
          <p:cNvCxnSpPr>
            <a:cxnSpLocks/>
          </p:cNvCxnSpPr>
          <p:nvPr/>
        </p:nvCxnSpPr>
        <p:spPr>
          <a:xfrm>
            <a:off x="3037420" y="5303165"/>
            <a:ext cx="2677213"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63299E-8EB5-45BB-ACF9-4153C70654AE}"/>
              </a:ext>
            </a:extLst>
          </p:cNvPr>
          <p:cNvCxnSpPr>
            <a:cxnSpLocks/>
          </p:cNvCxnSpPr>
          <p:nvPr/>
        </p:nvCxnSpPr>
        <p:spPr>
          <a:xfrm>
            <a:off x="3123832" y="4286641"/>
            <a:ext cx="2677213"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3D2FB0A-813B-4C7B-B2B9-7288A7AAB0CD}"/>
              </a:ext>
            </a:extLst>
          </p:cNvPr>
          <p:cNvCxnSpPr>
            <a:cxnSpLocks/>
          </p:cNvCxnSpPr>
          <p:nvPr/>
        </p:nvCxnSpPr>
        <p:spPr>
          <a:xfrm>
            <a:off x="6555189" y="4957515"/>
            <a:ext cx="2677213"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122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0" y="0"/>
            <a:ext cx="12192000" cy="1325563"/>
          </a:xfrm>
        </p:spPr>
        <p:txBody>
          <a:bodyPr>
            <a:normAutofit/>
          </a:bodyPr>
          <a:lstStyle/>
          <a:p>
            <a:r>
              <a:rPr lang="en-US" dirty="0"/>
              <a:t>Skewness in normal quantile-quantile plot</a:t>
            </a:r>
          </a:p>
        </p:txBody>
      </p:sp>
      <p:pic>
        <p:nvPicPr>
          <p:cNvPr id="1026" name="Picture 2" descr="Image for post">
            <a:extLst>
              <a:ext uri="{FF2B5EF4-FFF2-40B4-BE49-F238E27FC236}">
                <a16:creationId xmlns:a16="http://schemas.microsoft.com/office/drawing/2014/main" id="{1686CE3E-FA94-4ABE-AF24-0009D5CAE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666" y="1445835"/>
            <a:ext cx="9877648" cy="49172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1C560AA-F69D-4FB3-BB0A-4D27A676702D}"/>
              </a:ext>
            </a:extLst>
          </p:cNvPr>
          <p:cNvSpPr txBox="1"/>
          <p:nvPr/>
        </p:nvSpPr>
        <p:spPr>
          <a:xfrm>
            <a:off x="8692299" y="6211669"/>
            <a:ext cx="3499701" cy="646331"/>
          </a:xfrm>
          <a:prstGeom prst="rect">
            <a:avLst/>
          </a:prstGeom>
          <a:noFill/>
        </p:spPr>
        <p:txBody>
          <a:bodyPr wrap="square">
            <a:spAutoFit/>
          </a:bodyPr>
          <a:lstStyle/>
          <a:p>
            <a:r>
              <a:rPr lang="en-US" dirty="0"/>
              <a:t>https://towardsdatascience.com/q-q-plots-explained-5aa8495426c0</a:t>
            </a:r>
          </a:p>
        </p:txBody>
      </p:sp>
      <p:cxnSp>
        <p:nvCxnSpPr>
          <p:cNvPr id="14" name="Straight Connector 13">
            <a:extLst>
              <a:ext uri="{FF2B5EF4-FFF2-40B4-BE49-F238E27FC236}">
                <a16:creationId xmlns:a16="http://schemas.microsoft.com/office/drawing/2014/main" id="{442E19F3-B8E3-424A-8A1D-4E08C01C50C0}"/>
              </a:ext>
            </a:extLst>
          </p:cNvPr>
          <p:cNvCxnSpPr>
            <a:cxnSpLocks/>
          </p:cNvCxnSpPr>
          <p:nvPr/>
        </p:nvCxnSpPr>
        <p:spPr>
          <a:xfrm>
            <a:off x="7127450" y="3824139"/>
            <a:ext cx="2677213"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F1429C9-80B4-44E9-B074-ACB4FA608ED9}"/>
              </a:ext>
            </a:extLst>
          </p:cNvPr>
          <p:cNvCxnSpPr>
            <a:cxnSpLocks/>
          </p:cNvCxnSpPr>
          <p:nvPr/>
        </p:nvCxnSpPr>
        <p:spPr>
          <a:xfrm>
            <a:off x="7751190" y="2637933"/>
            <a:ext cx="2677213"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730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0" y="0"/>
            <a:ext cx="12192000" cy="1325563"/>
          </a:xfrm>
        </p:spPr>
        <p:txBody>
          <a:bodyPr>
            <a:normAutofit/>
          </a:bodyPr>
          <a:lstStyle/>
          <a:p>
            <a:r>
              <a:rPr lang="en-US" dirty="0"/>
              <a:t>Skewness in normal quantile-quantile plot</a:t>
            </a:r>
          </a:p>
        </p:txBody>
      </p:sp>
      <p:sp>
        <p:nvSpPr>
          <p:cNvPr id="13" name="TextBox 12">
            <a:extLst>
              <a:ext uri="{FF2B5EF4-FFF2-40B4-BE49-F238E27FC236}">
                <a16:creationId xmlns:a16="http://schemas.microsoft.com/office/drawing/2014/main" id="{51C560AA-F69D-4FB3-BB0A-4D27A676702D}"/>
              </a:ext>
            </a:extLst>
          </p:cNvPr>
          <p:cNvSpPr txBox="1"/>
          <p:nvPr/>
        </p:nvSpPr>
        <p:spPr>
          <a:xfrm>
            <a:off x="8692299" y="6211669"/>
            <a:ext cx="3499701" cy="646331"/>
          </a:xfrm>
          <a:prstGeom prst="rect">
            <a:avLst/>
          </a:prstGeom>
          <a:noFill/>
        </p:spPr>
        <p:txBody>
          <a:bodyPr wrap="square">
            <a:spAutoFit/>
          </a:bodyPr>
          <a:lstStyle/>
          <a:p>
            <a:r>
              <a:rPr lang="en-US" dirty="0"/>
              <a:t>https://towardsdatascience.com/q-q-plots-explained-5aa8495426c0</a:t>
            </a:r>
          </a:p>
        </p:txBody>
      </p:sp>
      <p:pic>
        <p:nvPicPr>
          <p:cNvPr id="4098" name="Picture 2" descr="Image for post">
            <a:extLst>
              <a:ext uri="{FF2B5EF4-FFF2-40B4-BE49-F238E27FC236}">
                <a16:creationId xmlns:a16="http://schemas.microsoft.com/office/drawing/2014/main" id="{C249B573-0EFC-44C3-B348-B6BC3B450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801" y="1352506"/>
            <a:ext cx="9942398" cy="483221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DEBFBE9-ADB6-4210-828E-FBB8C11E0DAF}"/>
              </a:ext>
            </a:extLst>
          </p:cNvPr>
          <p:cNvCxnSpPr>
            <a:cxnSpLocks/>
          </p:cNvCxnSpPr>
          <p:nvPr/>
        </p:nvCxnSpPr>
        <p:spPr>
          <a:xfrm>
            <a:off x="7023755" y="4700832"/>
            <a:ext cx="2677213"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429FDAF-03D1-408D-ACC5-BF31BB556448}"/>
              </a:ext>
            </a:extLst>
          </p:cNvPr>
          <p:cNvCxnSpPr>
            <a:cxnSpLocks/>
          </p:cNvCxnSpPr>
          <p:nvPr/>
        </p:nvCxnSpPr>
        <p:spPr>
          <a:xfrm>
            <a:off x="7760617" y="3278955"/>
            <a:ext cx="2677213"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8379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0" y="0"/>
            <a:ext cx="12192000" cy="1325563"/>
          </a:xfrm>
        </p:spPr>
        <p:txBody>
          <a:bodyPr>
            <a:normAutofit/>
          </a:bodyPr>
          <a:lstStyle/>
          <a:p>
            <a:r>
              <a:rPr lang="en-US" dirty="0"/>
              <a:t>Fat tail in normal quantile-quantile plot</a:t>
            </a:r>
          </a:p>
        </p:txBody>
      </p:sp>
      <p:sp>
        <p:nvSpPr>
          <p:cNvPr id="13" name="TextBox 12">
            <a:extLst>
              <a:ext uri="{FF2B5EF4-FFF2-40B4-BE49-F238E27FC236}">
                <a16:creationId xmlns:a16="http://schemas.microsoft.com/office/drawing/2014/main" id="{51C560AA-F69D-4FB3-BB0A-4D27A676702D}"/>
              </a:ext>
            </a:extLst>
          </p:cNvPr>
          <p:cNvSpPr txBox="1"/>
          <p:nvPr/>
        </p:nvSpPr>
        <p:spPr>
          <a:xfrm>
            <a:off x="8692299" y="6211669"/>
            <a:ext cx="3499701" cy="646331"/>
          </a:xfrm>
          <a:prstGeom prst="rect">
            <a:avLst/>
          </a:prstGeom>
          <a:noFill/>
        </p:spPr>
        <p:txBody>
          <a:bodyPr wrap="square">
            <a:spAutoFit/>
          </a:bodyPr>
          <a:lstStyle/>
          <a:p>
            <a:r>
              <a:rPr lang="en-US" dirty="0"/>
              <a:t>https://towardsdatascience.com/q-q-plots-explained-5aa8495426c0</a:t>
            </a:r>
          </a:p>
        </p:txBody>
      </p:sp>
      <p:pic>
        <p:nvPicPr>
          <p:cNvPr id="5122" name="Picture 2" descr="Image for post">
            <a:extLst>
              <a:ext uri="{FF2B5EF4-FFF2-40B4-BE49-F238E27FC236}">
                <a16:creationId xmlns:a16="http://schemas.microsoft.com/office/drawing/2014/main" id="{9457FC8F-D2F3-4AE0-A4CD-07E240E6D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436" y="1128290"/>
            <a:ext cx="10069127" cy="516868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B6F90D32-5845-487A-A1E1-96137F256C5B}"/>
              </a:ext>
            </a:extLst>
          </p:cNvPr>
          <p:cNvCxnSpPr>
            <a:cxnSpLocks/>
          </p:cNvCxnSpPr>
          <p:nvPr/>
        </p:nvCxnSpPr>
        <p:spPr>
          <a:xfrm>
            <a:off x="7193438" y="4286053"/>
            <a:ext cx="2677213"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6E3155-4C49-41ED-86BA-687D150F733B}"/>
              </a:ext>
            </a:extLst>
          </p:cNvPr>
          <p:cNvCxnSpPr>
            <a:cxnSpLocks/>
          </p:cNvCxnSpPr>
          <p:nvPr/>
        </p:nvCxnSpPr>
        <p:spPr>
          <a:xfrm>
            <a:off x="8156543" y="2883030"/>
            <a:ext cx="2677213"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0338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0" y="0"/>
            <a:ext cx="12192000" cy="1325563"/>
          </a:xfrm>
        </p:spPr>
        <p:txBody>
          <a:bodyPr>
            <a:normAutofit/>
          </a:bodyPr>
          <a:lstStyle/>
          <a:p>
            <a:r>
              <a:rPr lang="en-US" dirty="0"/>
              <a:t>Light tail in normal quantile-quantile plot</a:t>
            </a:r>
          </a:p>
        </p:txBody>
      </p:sp>
      <p:sp>
        <p:nvSpPr>
          <p:cNvPr id="13" name="TextBox 12">
            <a:extLst>
              <a:ext uri="{FF2B5EF4-FFF2-40B4-BE49-F238E27FC236}">
                <a16:creationId xmlns:a16="http://schemas.microsoft.com/office/drawing/2014/main" id="{51C560AA-F69D-4FB3-BB0A-4D27A676702D}"/>
              </a:ext>
            </a:extLst>
          </p:cNvPr>
          <p:cNvSpPr txBox="1"/>
          <p:nvPr/>
        </p:nvSpPr>
        <p:spPr>
          <a:xfrm>
            <a:off x="8692299" y="6211669"/>
            <a:ext cx="3499701" cy="646331"/>
          </a:xfrm>
          <a:prstGeom prst="rect">
            <a:avLst/>
          </a:prstGeom>
          <a:noFill/>
        </p:spPr>
        <p:txBody>
          <a:bodyPr wrap="square">
            <a:spAutoFit/>
          </a:bodyPr>
          <a:lstStyle/>
          <a:p>
            <a:r>
              <a:rPr lang="en-US" dirty="0"/>
              <a:t>https://towardsdatascience.com/q-q-plots-explained-5aa8495426c0</a:t>
            </a:r>
          </a:p>
        </p:txBody>
      </p:sp>
      <p:pic>
        <p:nvPicPr>
          <p:cNvPr id="6146" name="Picture 2" descr="Image for post">
            <a:extLst>
              <a:ext uri="{FF2B5EF4-FFF2-40B4-BE49-F238E27FC236}">
                <a16:creationId xmlns:a16="http://schemas.microsoft.com/office/drawing/2014/main" id="{2403DEE4-0E08-4C06-B875-5A1BC6C66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548" y="1152525"/>
            <a:ext cx="10636903" cy="505914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9387E1B6-1B0C-4B63-BAA9-917AB8A32502}"/>
              </a:ext>
            </a:extLst>
          </p:cNvPr>
          <p:cNvCxnSpPr>
            <a:cxnSpLocks/>
          </p:cNvCxnSpPr>
          <p:nvPr/>
        </p:nvCxnSpPr>
        <p:spPr>
          <a:xfrm>
            <a:off x="7193438" y="4389748"/>
            <a:ext cx="2677213"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D57A51-BEE8-45B1-8221-3AD12B919050}"/>
              </a:ext>
            </a:extLst>
          </p:cNvPr>
          <p:cNvCxnSpPr>
            <a:cxnSpLocks/>
          </p:cNvCxnSpPr>
          <p:nvPr/>
        </p:nvCxnSpPr>
        <p:spPr>
          <a:xfrm>
            <a:off x="8286947" y="2117888"/>
            <a:ext cx="2677213"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483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22447" y="1866900"/>
            <a:ext cx="638175" cy="2524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B324704-BA2E-4979-9D4D-0EFAE6CAF20F}"/>
              </a:ext>
            </a:extLst>
          </p:cNvPr>
          <p:cNvSpPr txBox="1"/>
          <p:nvPr/>
        </p:nvSpPr>
        <p:spPr>
          <a:xfrm>
            <a:off x="1090365" y="4932362"/>
            <a:ext cx="7863135" cy="1938992"/>
          </a:xfrm>
          <a:prstGeom prst="rect">
            <a:avLst/>
          </a:prstGeom>
          <a:noFill/>
        </p:spPr>
        <p:txBody>
          <a:bodyPr wrap="square" rtlCol="0">
            <a:spAutoFit/>
          </a:bodyPr>
          <a:lstStyle/>
          <a:p>
            <a:r>
              <a:rPr lang="en-US" sz="2400" dirty="0"/>
              <a:t>Informative bin width </a:t>
            </a:r>
          </a:p>
          <a:p>
            <a:pPr marL="342900" indent="-342900">
              <a:buFont typeface="Arial" panose="020B0604020202020204" pitchFamily="34" charset="0"/>
              <a:buChar char="•"/>
            </a:pPr>
            <a:r>
              <a:rPr lang="en-US" sz="2400" dirty="0"/>
              <a:t>Gives direct interpretation</a:t>
            </a:r>
          </a:p>
          <a:p>
            <a:pPr marL="342900" indent="-342900">
              <a:buFont typeface="Arial" panose="020B0604020202020204" pitchFamily="34" charset="0"/>
              <a:buChar char="•"/>
            </a:pPr>
            <a:r>
              <a:rPr lang="en-US" sz="2400" dirty="0"/>
              <a:t>May conform to context-specific prior knowledge (e.g. the ratio of lowly expressed genes to other genes)</a:t>
            </a:r>
          </a:p>
          <a:p>
            <a:pPr marL="342900" indent="-342900">
              <a:buFont typeface="Arial" panose="020B0604020202020204" pitchFamily="34" charset="0"/>
              <a:buChar char="•"/>
            </a:pPr>
            <a:r>
              <a:rPr lang="en-US" sz="2400" dirty="0"/>
              <a:t> </a:t>
            </a:r>
            <a:r>
              <a:rPr lang="en-US" sz="2400" dirty="0">
                <a:solidFill>
                  <a:srgbClr val="FF0000"/>
                </a:solidFill>
              </a:rPr>
              <a:t>Default is not necessarily best!</a:t>
            </a:r>
          </a:p>
        </p:txBody>
      </p:sp>
      <p:pic>
        <p:nvPicPr>
          <p:cNvPr id="6" name="Picture 5">
            <a:extLst>
              <a:ext uri="{FF2B5EF4-FFF2-40B4-BE49-F238E27FC236}">
                <a16:creationId xmlns:a16="http://schemas.microsoft.com/office/drawing/2014/main" id="{5A9E16DD-B0EE-4CC5-B922-A8FED22187B9}"/>
              </a:ext>
            </a:extLst>
          </p:cNvPr>
          <p:cNvPicPr>
            <a:picLocks noChangeAspect="1"/>
          </p:cNvPicPr>
          <p:nvPr/>
        </p:nvPicPr>
        <p:blipFill>
          <a:blip r:embed="rId3"/>
          <a:stretch>
            <a:fillRect/>
          </a:stretch>
        </p:blipFill>
        <p:spPr>
          <a:xfrm>
            <a:off x="3150052" y="1203550"/>
            <a:ext cx="5891895" cy="3850823"/>
          </a:xfrm>
          <a:prstGeom prst="rect">
            <a:avLst/>
          </a:prstGeom>
        </p:spPr>
      </p:pic>
      <p:sp>
        <p:nvSpPr>
          <p:cNvPr id="7" name="Title 1">
            <a:extLst>
              <a:ext uri="{FF2B5EF4-FFF2-40B4-BE49-F238E27FC236}">
                <a16:creationId xmlns:a16="http://schemas.microsoft.com/office/drawing/2014/main" id="{8D74C765-A414-321E-5BD3-32B6D24E0137}"/>
              </a:ext>
            </a:extLst>
          </p:cNvPr>
          <p:cNvSpPr txBox="1">
            <a:spLocks/>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Bin width is the most important parameter</a:t>
            </a:r>
            <a:endParaRPr lang="en-US" dirty="0"/>
          </a:p>
        </p:txBody>
      </p:sp>
    </p:spTree>
    <p:extLst>
      <p:ext uri="{BB962C8B-B14F-4D97-AF65-F5344CB8AC3E}">
        <p14:creationId xmlns:p14="http://schemas.microsoft.com/office/powerpoint/2010/main" val="80945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60C169-3BCA-4C7F-AB11-FDAB1950A201}"/>
              </a:ext>
            </a:extLst>
          </p:cNvPr>
          <p:cNvSpPr/>
          <p:nvPr/>
        </p:nvSpPr>
        <p:spPr>
          <a:xfrm>
            <a:off x="4277360" y="6211669"/>
            <a:ext cx="8067040" cy="646331"/>
          </a:xfrm>
          <a:prstGeom prst="rect">
            <a:avLst/>
          </a:prstGeom>
        </p:spPr>
        <p:txBody>
          <a:bodyPr wrap="square">
            <a:spAutoFit/>
          </a:bodyPr>
          <a:lstStyle/>
          <a:p>
            <a:r>
              <a:rPr lang="en-US" dirty="0"/>
              <a:t>Adapted from https://stats.stackexchange.com/questions/101274/how-to-interpret-a-qq-plot &amp; https://helenowskiirene.wordpress.com/tag/bimodal-distribution/ </a:t>
            </a:r>
          </a:p>
        </p:txBody>
      </p:sp>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0" y="0"/>
            <a:ext cx="12192000" cy="1325563"/>
          </a:xfrm>
        </p:spPr>
        <p:txBody>
          <a:bodyPr>
            <a:normAutofit/>
          </a:bodyPr>
          <a:lstStyle/>
          <a:p>
            <a:r>
              <a:rPr lang="en-US" dirty="0"/>
              <a:t>Bimodality in normal quantile-quantile plot</a:t>
            </a:r>
          </a:p>
        </p:txBody>
      </p:sp>
      <p:grpSp>
        <p:nvGrpSpPr>
          <p:cNvPr id="8" name="Group 7">
            <a:extLst>
              <a:ext uri="{FF2B5EF4-FFF2-40B4-BE49-F238E27FC236}">
                <a16:creationId xmlns:a16="http://schemas.microsoft.com/office/drawing/2014/main" id="{A692B0AF-87B8-4CBF-ADD6-B10477369BE6}"/>
              </a:ext>
            </a:extLst>
          </p:cNvPr>
          <p:cNvGrpSpPr/>
          <p:nvPr/>
        </p:nvGrpSpPr>
        <p:grpSpPr>
          <a:xfrm>
            <a:off x="5546776" y="912466"/>
            <a:ext cx="3957955" cy="2996883"/>
            <a:chOff x="4810125" y="2509837"/>
            <a:chExt cx="2571750" cy="1838325"/>
          </a:xfrm>
        </p:grpSpPr>
        <p:pic>
          <p:nvPicPr>
            <p:cNvPr id="5" name="Picture 4">
              <a:extLst>
                <a:ext uri="{FF2B5EF4-FFF2-40B4-BE49-F238E27FC236}">
                  <a16:creationId xmlns:a16="http://schemas.microsoft.com/office/drawing/2014/main" id="{C342A581-6F68-4354-A2F8-6CA10AA2588F}"/>
                </a:ext>
              </a:extLst>
            </p:cNvPr>
            <p:cNvPicPr>
              <a:picLocks noChangeAspect="1"/>
            </p:cNvPicPr>
            <p:nvPr/>
          </p:nvPicPr>
          <p:blipFill>
            <a:blip r:embed="rId3"/>
            <a:stretch>
              <a:fillRect/>
            </a:stretch>
          </p:blipFill>
          <p:spPr>
            <a:xfrm>
              <a:off x="4810125" y="2509837"/>
              <a:ext cx="2571750" cy="1838325"/>
            </a:xfrm>
            <a:prstGeom prst="rect">
              <a:avLst/>
            </a:prstGeom>
          </p:spPr>
        </p:pic>
        <p:cxnSp>
          <p:nvCxnSpPr>
            <p:cNvPr id="9" name="Straight Connector 8">
              <a:extLst>
                <a:ext uri="{FF2B5EF4-FFF2-40B4-BE49-F238E27FC236}">
                  <a16:creationId xmlns:a16="http://schemas.microsoft.com/office/drawing/2014/main" id="{0ECE74C2-6629-4E15-8822-3E30B97EB5EB}"/>
                </a:ext>
              </a:extLst>
            </p:cNvPr>
            <p:cNvCxnSpPr>
              <a:cxnSpLocks/>
            </p:cNvCxnSpPr>
            <p:nvPr/>
          </p:nvCxnSpPr>
          <p:spPr>
            <a:xfrm flipV="1">
              <a:off x="5294522" y="2844800"/>
              <a:ext cx="1959718" cy="113060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1A5B1DBD-2826-475C-97BF-BB38ECCF78D8}"/>
              </a:ext>
            </a:extLst>
          </p:cNvPr>
          <p:cNvPicPr>
            <a:picLocks noChangeAspect="1"/>
          </p:cNvPicPr>
          <p:nvPr/>
        </p:nvPicPr>
        <p:blipFill>
          <a:blip r:embed="rId4"/>
          <a:stretch>
            <a:fillRect/>
          </a:stretch>
        </p:blipFill>
        <p:spPr>
          <a:xfrm>
            <a:off x="2111604" y="1203720"/>
            <a:ext cx="3435172" cy="2424164"/>
          </a:xfrm>
          <a:prstGeom prst="rect">
            <a:avLst/>
          </a:prstGeom>
        </p:spPr>
      </p:pic>
      <p:sp>
        <p:nvSpPr>
          <p:cNvPr id="13" name="Rectangle 12">
            <a:extLst>
              <a:ext uri="{FF2B5EF4-FFF2-40B4-BE49-F238E27FC236}">
                <a16:creationId xmlns:a16="http://schemas.microsoft.com/office/drawing/2014/main" id="{0D214C4A-3AB0-4ED5-83F6-F48DE1B142DB}"/>
              </a:ext>
            </a:extLst>
          </p:cNvPr>
          <p:cNvSpPr/>
          <p:nvPr/>
        </p:nvSpPr>
        <p:spPr>
          <a:xfrm>
            <a:off x="3129699" y="1325563"/>
            <a:ext cx="1414021" cy="43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34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60C169-3BCA-4C7F-AB11-FDAB1950A201}"/>
              </a:ext>
            </a:extLst>
          </p:cNvPr>
          <p:cNvSpPr/>
          <p:nvPr/>
        </p:nvSpPr>
        <p:spPr>
          <a:xfrm>
            <a:off x="4277360" y="6211669"/>
            <a:ext cx="8067040" cy="646331"/>
          </a:xfrm>
          <a:prstGeom prst="rect">
            <a:avLst/>
          </a:prstGeom>
        </p:spPr>
        <p:txBody>
          <a:bodyPr wrap="square">
            <a:spAutoFit/>
          </a:bodyPr>
          <a:lstStyle/>
          <a:p>
            <a:r>
              <a:rPr lang="en-US" dirty="0"/>
              <a:t>Adapted from https://stats.stackexchange.com/questions/101274/how-to-interpret-a-qq-plot &amp; https://helenowskiirene.wordpress.com/tag/bimodal-distribution/ </a:t>
            </a:r>
          </a:p>
        </p:txBody>
      </p:sp>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0" y="0"/>
            <a:ext cx="12192000" cy="1325563"/>
          </a:xfrm>
        </p:spPr>
        <p:txBody>
          <a:bodyPr>
            <a:normAutofit/>
          </a:bodyPr>
          <a:lstStyle/>
          <a:p>
            <a:r>
              <a:rPr lang="en-US" dirty="0"/>
              <a:t>Bimodality in normal quantile-quantile plot</a:t>
            </a:r>
          </a:p>
        </p:txBody>
      </p:sp>
      <p:grpSp>
        <p:nvGrpSpPr>
          <p:cNvPr id="8" name="Group 7">
            <a:extLst>
              <a:ext uri="{FF2B5EF4-FFF2-40B4-BE49-F238E27FC236}">
                <a16:creationId xmlns:a16="http://schemas.microsoft.com/office/drawing/2014/main" id="{A692B0AF-87B8-4CBF-ADD6-B10477369BE6}"/>
              </a:ext>
            </a:extLst>
          </p:cNvPr>
          <p:cNvGrpSpPr/>
          <p:nvPr/>
        </p:nvGrpSpPr>
        <p:grpSpPr>
          <a:xfrm>
            <a:off x="5546776" y="912466"/>
            <a:ext cx="3957955" cy="2996883"/>
            <a:chOff x="4810125" y="2509837"/>
            <a:chExt cx="2571750" cy="1838325"/>
          </a:xfrm>
        </p:grpSpPr>
        <p:pic>
          <p:nvPicPr>
            <p:cNvPr id="5" name="Picture 4">
              <a:extLst>
                <a:ext uri="{FF2B5EF4-FFF2-40B4-BE49-F238E27FC236}">
                  <a16:creationId xmlns:a16="http://schemas.microsoft.com/office/drawing/2014/main" id="{C342A581-6F68-4354-A2F8-6CA10AA2588F}"/>
                </a:ext>
              </a:extLst>
            </p:cNvPr>
            <p:cNvPicPr>
              <a:picLocks noChangeAspect="1"/>
            </p:cNvPicPr>
            <p:nvPr/>
          </p:nvPicPr>
          <p:blipFill>
            <a:blip r:embed="rId3"/>
            <a:stretch>
              <a:fillRect/>
            </a:stretch>
          </p:blipFill>
          <p:spPr>
            <a:xfrm>
              <a:off x="4810125" y="2509837"/>
              <a:ext cx="2571750" cy="1838325"/>
            </a:xfrm>
            <a:prstGeom prst="rect">
              <a:avLst/>
            </a:prstGeom>
          </p:spPr>
        </p:pic>
        <p:cxnSp>
          <p:nvCxnSpPr>
            <p:cNvPr id="9" name="Straight Connector 8">
              <a:extLst>
                <a:ext uri="{FF2B5EF4-FFF2-40B4-BE49-F238E27FC236}">
                  <a16:creationId xmlns:a16="http://schemas.microsoft.com/office/drawing/2014/main" id="{0ECE74C2-6629-4E15-8822-3E30B97EB5EB}"/>
                </a:ext>
              </a:extLst>
            </p:cNvPr>
            <p:cNvCxnSpPr>
              <a:cxnSpLocks/>
            </p:cNvCxnSpPr>
            <p:nvPr/>
          </p:nvCxnSpPr>
          <p:spPr>
            <a:xfrm flipV="1">
              <a:off x="5294522" y="2844800"/>
              <a:ext cx="1959718" cy="113060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1A5B1DBD-2826-475C-97BF-BB38ECCF78D8}"/>
              </a:ext>
            </a:extLst>
          </p:cNvPr>
          <p:cNvPicPr>
            <a:picLocks noChangeAspect="1"/>
          </p:cNvPicPr>
          <p:nvPr/>
        </p:nvPicPr>
        <p:blipFill>
          <a:blip r:embed="rId4"/>
          <a:stretch>
            <a:fillRect/>
          </a:stretch>
        </p:blipFill>
        <p:spPr>
          <a:xfrm>
            <a:off x="2111604" y="1203720"/>
            <a:ext cx="3435172" cy="2424164"/>
          </a:xfrm>
          <a:prstGeom prst="rect">
            <a:avLst/>
          </a:prstGeom>
        </p:spPr>
      </p:pic>
      <p:sp>
        <p:nvSpPr>
          <p:cNvPr id="13" name="Rectangle 12">
            <a:extLst>
              <a:ext uri="{FF2B5EF4-FFF2-40B4-BE49-F238E27FC236}">
                <a16:creationId xmlns:a16="http://schemas.microsoft.com/office/drawing/2014/main" id="{0D214C4A-3AB0-4ED5-83F6-F48DE1B142DB}"/>
              </a:ext>
            </a:extLst>
          </p:cNvPr>
          <p:cNvSpPr/>
          <p:nvPr/>
        </p:nvSpPr>
        <p:spPr>
          <a:xfrm>
            <a:off x="3129699" y="1325563"/>
            <a:ext cx="1414021" cy="43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D9CCFB0-B6A8-4FB0-B451-B0B8F7A63161}"/>
              </a:ext>
            </a:extLst>
          </p:cNvPr>
          <p:cNvPicPr>
            <a:picLocks noChangeAspect="1"/>
          </p:cNvPicPr>
          <p:nvPr/>
        </p:nvPicPr>
        <p:blipFill>
          <a:blip r:embed="rId5"/>
          <a:stretch>
            <a:fillRect/>
          </a:stretch>
        </p:blipFill>
        <p:spPr>
          <a:xfrm>
            <a:off x="1880303" y="3815957"/>
            <a:ext cx="3114675" cy="2129577"/>
          </a:xfrm>
          <a:prstGeom prst="rect">
            <a:avLst/>
          </a:prstGeom>
        </p:spPr>
      </p:pic>
      <p:pic>
        <p:nvPicPr>
          <p:cNvPr id="14" name="Picture 13">
            <a:extLst>
              <a:ext uri="{FF2B5EF4-FFF2-40B4-BE49-F238E27FC236}">
                <a16:creationId xmlns:a16="http://schemas.microsoft.com/office/drawing/2014/main" id="{D9BB0AD5-FD88-4271-BBB7-4FB0FDD6DA41}"/>
              </a:ext>
            </a:extLst>
          </p:cNvPr>
          <p:cNvPicPr>
            <a:picLocks noChangeAspect="1"/>
          </p:cNvPicPr>
          <p:nvPr/>
        </p:nvPicPr>
        <p:blipFill>
          <a:blip r:embed="rId6"/>
          <a:stretch>
            <a:fillRect/>
          </a:stretch>
        </p:blipFill>
        <p:spPr>
          <a:xfrm>
            <a:off x="6045606" y="3873531"/>
            <a:ext cx="3479509" cy="2405299"/>
          </a:xfrm>
          <a:prstGeom prst="rect">
            <a:avLst/>
          </a:prstGeom>
          <a:solidFill>
            <a:schemeClr val="bg1"/>
          </a:solidFill>
        </p:spPr>
      </p:pic>
      <p:cxnSp>
        <p:nvCxnSpPr>
          <p:cNvPr id="15" name="Straight Connector 14">
            <a:extLst>
              <a:ext uri="{FF2B5EF4-FFF2-40B4-BE49-F238E27FC236}">
                <a16:creationId xmlns:a16="http://schemas.microsoft.com/office/drawing/2014/main" id="{703F9E03-CB83-41AB-B4C5-89D8750516E5}"/>
              </a:ext>
            </a:extLst>
          </p:cNvPr>
          <p:cNvCxnSpPr/>
          <p:nvPr/>
        </p:nvCxnSpPr>
        <p:spPr>
          <a:xfrm>
            <a:off x="4994978" y="3873531"/>
            <a:ext cx="0" cy="1874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644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0" y="0"/>
            <a:ext cx="12192000" cy="1325563"/>
          </a:xfrm>
        </p:spPr>
        <p:txBody>
          <a:bodyPr>
            <a:normAutofit/>
          </a:bodyPr>
          <a:lstStyle/>
          <a:p>
            <a:r>
              <a:rPr lang="en-US" dirty="0"/>
              <a:t>Quantile-quantile plot can be drawn for any distribution</a:t>
            </a:r>
          </a:p>
        </p:txBody>
      </p:sp>
      <p:sp>
        <p:nvSpPr>
          <p:cNvPr id="23" name="Rectangle 22">
            <a:extLst>
              <a:ext uri="{FF2B5EF4-FFF2-40B4-BE49-F238E27FC236}">
                <a16:creationId xmlns:a16="http://schemas.microsoft.com/office/drawing/2014/main" id="{FB0846BA-2CF8-4D09-BB6F-F2AD0B18F738}"/>
              </a:ext>
            </a:extLst>
          </p:cNvPr>
          <p:cNvSpPr/>
          <p:nvPr/>
        </p:nvSpPr>
        <p:spPr>
          <a:xfrm>
            <a:off x="6400229" y="6487260"/>
            <a:ext cx="5881867" cy="369332"/>
          </a:xfrm>
          <a:prstGeom prst="rect">
            <a:avLst/>
          </a:prstGeom>
        </p:spPr>
        <p:txBody>
          <a:bodyPr wrap="none">
            <a:spAutoFit/>
          </a:bodyPr>
          <a:lstStyle/>
          <a:p>
            <a:r>
              <a:rPr lang="en-US" dirty="0"/>
              <a:t>Cao et al. Clinical Epigenetics, 12, Article number: 192 (2020)</a:t>
            </a:r>
          </a:p>
        </p:txBody>
      </p:sp>
      <p:pic>
        <p:nvPicPr>
          <p:cNvPr id="8194" name="Picture 2" descr="Fig. 1">
            <a:extLst>
              <a:ext uri="{FF2B5EF4-FFF2-40B4-BE49-F238E27FC236}">
                <a16:creationId xmlns:a16="http://schemas.microsoft.com/office/drawing/2014/main" id="{93BBB1BE-3323-40EA-A4D1-093EA0A0F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431" y="1870443"/>
            <a:ext cx="10693138" cy="40719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FBDF85E-0438-E242-9ADB-55F531C8C715}"/>
              </a:ext>
            </a:extLst>
          </p:cNvPr>
          <p:cNvSpPr txBox="1"/>
          <p:nvPr/>
        </p:nvSpPr>
        <p:spPr>
          <a:xfrm>
            <a:off x="661735" y="1325563"/>
            <a:ext cx="8145379" cy="369332"/>
          </a:xfrm>
          <a:prstGeom prst="rect">
            <a:avLst/>
          </a:prstGeom>
          <a:noFill/>
        </p:spPr>
        <p:txBody>
          <a:bodyPr wrap="square" rtlCol="0">
            <a:spAutoFit/>
          </a:bodyPr>
          <a:lstStyle/>
          <a:p>
            <a:r>
              <a:rPr lang="en-US" dirty="0"/>
              <a:t>Under the null hypothesis, p-values are uniformly distributed between 0 and 1</a:t>
            </a:r>
          </a:p>
        </p:txBody>
      </p:sp>
    </p:spTree>
    <p:extLst>
      <p:ext uri="{BB962C8B-B14F-4D97-AF65-F5344CB8AC3E}">
        <p14:creationId xmlns:p14="http://schemas.microsoft.com/office/powerpoint/2010/main" val="23777678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D05D7-15C9-4E12-98A6-3E1EBC6F5E5D}"/>
              </a:ext>
            </a:extLst>
          </p:cNvPr>
          <p:cNvSpPr>
            <a:spLocks noGrp="1"/>
          </p:cNvSpPr>
          <p:nvPr>
            <p:ph type="title"/>
          </p:nvPr>
        </p:nvSpPr>
        <p:spPr>
          <a:xfrm>
            <a:off x="838200" y="0"/>
            <a:ext cx="10515600" cy="1325563"/>
          </a:xfrm>
        </p:spPr>
        <p:txBody>
          <a:bodyPr/>
          <a:lstStyle/>
          <a:p>
            <a:r>
              <a:rPr lang="en-US" dirty="0"/>
              <a:t>How to tell the underlying distribution?</a:t>
            </a:r>
          </a:p>
        </p:txBody>
      </p:sp>
      <p:sp>
        <p:nvSpPr>
          <p:cNvPr id="4" name="Rectangle 3">
            <a:extLst>
              <a:ext uri="{FF2B5EF4-FFF2-40B4-BE49-F238E27FC236}">
                <a16:creationId xmlns:a16="http://schemas.microsoft.com/office/drawing/2014/main" id="{A08252D4-01DA-4DF6-A590-98814D6968EB}"/>
              </a:ext>
            </a:extLst>
          </p:cNvPr>
          <p:cNvSpPr/>
          <p:nvPr/>
        </p:nvSpPr>
        <p:spPr>
          <a:xfrm>
            <a:off x="7321158" y="6488668"/>
            <a:ext cx="4032642" cy="369332"/>
          </a:xfrm>
          <a:prstGeom prst="rect">
            <a:avLst/>
          </a:prstGeom>
        </p:spPr>
        <p:txBody>
          <a:bodyPr wrap="none">
            <a:spAutoFit/>
          </a:bodyPr>
          <a:lstStyle/>
          <a:p>
            <a:r>
              <a:rPr lang="en-US" dirty="0"/>
              <a:t> </a:t>
            </a:r>
            <a:r>
              <a:rPr lang="en-US" dirty="0" err="1"/>
              <a:t>Torrenté</a:t>
            </a:r>
            <a:r>
              <a:rPr lang="en-US" dirty="0"/>
              <a:t> et al. BMC Bioinformatics, 2020</a:t>
            </a:r>
          </a:p>
        </p:txBody>
      </p:sp>
      <p:sp>
        <p:nvSpPr>
          <p:cNvPr id="6" name="TextBox 5">
            <a:extLst>
              <a:ext uri="{FF2B5EF4-FFF2-40B4-BE49-F238E27FC236}">
                <a16:creationId xmlns:a16="http://schemas.microsoft.com/office/drawing/2014/main" id="{4293A054-7841-4718-88BA-698B99644A1D}"/>
              </a:ext>
            </a:extLst>
          </p:cNvPr>
          <p:cNvSpPr txBox="1"/>
          <p:nvPr/>
        </p:nvSpPr>
        <p:spPr>
          <a:xfrm>
            <a:off x="387097" y="1157352"/>
            <a:ext cx="11417806" cy="523220"/>
          </a:xfrm>
          <a:prstGeom prst="rect">
            <a:avLst/>
          </a:prstGeom>
          <a:noFill/>
        </p:spPr>
        <p:txBody>
          <a:bodyPr wrap="none" rtlCol="0">
            <a:spAutoFit/>
          </a:bodyPr>
          <a:lstStyle/>
          <a:p>
            <a:r>
              <a:rPr lang="en-US" sz="2800" dirty="0"/>
              <a:t>A quantitative way to describe the underlying distribution </a:t>
            </a:r>
            <a:r>
              <a:rPr lang="en-US" sz="2800" u="sng" dirty="0"/>
              <a:t>by looking at data</a:t>
            </a:r>
            <a:r>
              <a:rPr lang="en-US" sz="2800" dirty="0"/>
              <a:t>?</a:t>
            </a:r>
          </a:p>
        </p:txBody>
      </p:sp>
      <p:pic>
        <p:nvPicPr>
          <p:cNvPr id="3" name="Picture 2">
            <a:extLst>
              <a:ext uri="{FF2B5EF4-FFF2-40B4-BE49-F238E27FC236}">
                <a16:creationId xmlns:a16="http://schemas.microsoft.com/office/drawing/2014/main" id="{EC61C091-DB7C-AA44-B20B-30D8D976FBF1}"/>
              </a:ext>
            </a:extLst>
          </p:cNvPr>
          <p:cNvPicPr>
            <a:picLocks noChangeAspect="1"/>
          </p:cNvPicPr>
          <p:nvPr/>
        </p:nvPicPr>
        <p:blipFill>
          <a:blip r:embed="rId2"/>
          <a:stretch>
            <a:fillRect/>
          </a:stretch>
        </p:blipFill>
        <p:spPr>
          <a:xfrm>
            <a:off x="2506317" y="1754686"/>
            <a:ext cx="4495800" cy="4965700"/>
          </a:xfrm>
          <a:prstGeom prst="rect">
            <a:avLst/>
          </a:prstGeom>
          <a:ln>
            <a:solidFill>
              <a:schemeClr val="tx1"/>
            </a:solidFill>
          </a:ln>
        </p:spPr>
      </p:pic>
    </p:spTree>
    <p:extLst>
      <p:ext uri="{BB962C8B-B14F-4D97-AF65-F5344CB8AC3E}">
        <p14:creationId xmlns:p14="http://schemas.microsoft.com/office/powerpoint/2010/main" val="30785966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D05D7-15C9-4E12-98A6-3E1EBC6F5E5D}"/>
              </a:ext>
            </a:extLst>
          </p:cNvPr>
          <p:cNvSpPr>
            <a:spLocks noGrp="1"/>
          </p:cNvSpPr>
          <p:nvPr>
            <p:ph type="title"/>
          </p:nvPr>
        </p:nvSpPr>
        <p:spPr>
          <a:xfrm>
            <a:off x="0" y="0"/>
            <a:ext cx="12192000" cy="1325563"/>
          </a:xfrm>
        </p:spPr>
        <p:txBody>
          <a:bodyPr/>
          <a:lstStyle/>
          <a:p>
            <a:r>
              <a:rPr lang="en-US" dirty="0"/>
              <a:t>K-S test identifies a distribution in reference to the shape of theoretical distributions</a:t>
            </a:r>
          </a:p>
        </p:txBody>
      </p:sp>
      <p:pic>
        <p:nvPicPr>
          <p:cNvPr id="3" name="Picture 2">
            <a:extLst>
              <a:ext uri="{FF2B5EF4-FFF2-40B4-BE49-F238E27FC236}">
                <a16:creationId xmlns:a16="http://schemas.microsoft.com/office/drawing/2014/main" id="{DE7A832B-F23E-4180-8802-7FB48CD55DFA}"/>
              </a:ext>
            </a:extLst>
          </p:cNvPr>
          <p:cNvPicPr>
            <a:picLocks noChangeAspect="1"/>
          </p:cNvPicPr>
          <p:nvPr/>
        </p:nvPicPr>
        <p:blipFill>
          <a:blip r:embed="rId2"/>
          <a:stretch>
            <a:fillRect/>
          </a:stretch>
        </p:blipFill>
        <p:spPr>
          <a:xfrm>
            <a:off x="6411984" y="1111797"/>
            <a:ext cx="5389548" cy="4420640"/>
          </a:xfrm>
          <a:prstGeom prst="rect">
            <a:avLst/>
          </a:prstGeom>
        </p:spPr>
      </p:pic>
      <p:sp>
        <p:nvSpPr>
          <p:cNvPr id="7" name="Rectangle 6">
            <a:extLst>
              <a:ext uri="{FF2B5EF4-FFF2-40B4-BE49-F238E27FC236}">
                <a16:creationId xmlns:a16="http://schemas.microsoft.com/office/drawing/2014/main" id="{FF92C4EB-72B6-4FA2-B846-7C04E0B9D2D7}"/>
              </a:ext>
            </a:extLst>
          </p:cNvPr>
          <p:cNvSpPr/>
          <p:nvPr/>
        </p:nvSpPr>
        <p:spPr>
          <a:xfrm>
            <a:off x="7133320" y="6550223"/>
            <a:ext cx="6810103" cy="307777"/>
          </a:xfrm>
          <a:prstGeom prst="rect">
            <a:avLst/>
          </a:prstGeom>
        </p:spPr>
        <p:txBody>
          <a:bodyPr wrap="square">
            <a:spAutoFit/>
          </a:bodyPr>
          <a:lstStyle/>
          <a:p>
            <a:r>
              <a:rPr lang="en-US" sz="1400" dirty="0"/>
              <a:t>https://en.wikipedia.org/wiki/Kolmogorov%E2%80%93Smirnov_test</a:t>
            </a:r>
          </a:p>
        </p:txBody>
      </p:sp>
      <p:sp>
        <p:nvSpPr>
          <p:cNvPr id="6" name="TextBox 5">
            <a:extLst>
              <a:ext uri="{FF2B5EF4-FFF2-40B4-BE49-F238E27FC236}">
                <a16:creationId xmlns:a16="http://schemas.microsoft.com/office/drawing/2014/main" id="{24CDCBC9-2A2B-480C-8BCD-BD4120354BAE}"/>
              </a:ext>
            </a:extLst>
          </p:cNvPr>
          <p:cNvSpPr txBox="1"/>
          <p:nvPr/>
        </p:nvSpPr>
        <p:spPr>
          <a:xfrm>
            <a:off x="0" y="1325563"/>
            <a:ext cx="6654349" cy="2554545"/>
          </a:xfrm>
          <a:prstGeom prst="rect">
            <a:avLst/>
          </a:prstGeom>
          <a:noFill/>
        </p:spPr>
        <p:txBody>
          <a:bodyPr wrap="square">
            <a:spAutoFit/>
          </a:bodyPr>
          <a:lstStyle/>
          <a:p>
            <a:pPr marL="342900" indent="-342900" algn="l">
              <a:buFont typeface="Arial" panose="020B0604020202020204" pitchFamily="34" charset="0"/>
              <a:buChar char="•"/>
            </a:pPr>
            <a:r>
              <a:rPr lang="en-US" sz="2000" b="0" i="0" u="none" strike="noStrike" baseline="0" dirty="0">
                <a:solidFill>
                  <a:srgbClr val="000000"/>
                </a:solidFill>
                <a:latin typeface="FiraSans-Regular"/>
              </a:rPr>
              <a:t>Kolmogorov-Smirnov test</a:t>
            </a:r>
          </a:p>
          <a:p>
            <a:pPr marL="800100" lvl="1" indent="-342900">
              <a:buFont typeface="Arial" panose="020B0604020202020204" pitchFamily="34" charset="0"/>
              <a:buChar char="•"/>
            </a:pPr>
            <a:r>
              <a:rPr lang="en-US" sz="2000" dirty="0">
                <a:solidFill>
                  <a:srgbClr val="000000"/>
                </a:solidFill>
                <a:latin typeface="FiraSans-Regular"/>
              </a:rPr>
              <a:t>Test H</a:t>
            </a:r>
            <a:r>
              <a:rPr lang="en-US" sz="2000" baseline="-25000" dirty="0">
                <a:solidFill>
                  <a:srgbClr val="000000"/>
                </a:solidFill>
                <a:latin typeface="FiraSans-Regular"/>
              </a:rPr>
              <a:t>0</a:t>
            </a:r>
            <a:r>
              <a:rPr lang="en-US" sz="2000" dirty="0">
                <a:solidFill>
                  <a:srgbClr val="000000"/>
                </a:solidFill>
                <a:latin typeface="FiraSans-Regular"/>
              </a:rPr>
              <a:t> that data came from a specified null distribution</a:t>
            </a:r>
            <a:endParaRPr lang="en-US" sz="2000" b="0" i="0" u="none" strike="noStrike" baseline="0" dirty="0">
              <a:solidFill>
                <a:srgbClr val="000000"/>
              </a:solidFill>
              <a:latin typeface="FiraSans-Regular"/>
            </a:endParaRPr>
          </a:p>
          <a:p>
            <a:pPr marL="800100" lvl="1" indent="-342900">
              <a:buFont typeface="Arial" panose="020B0604020202020204" pitchFamily="34" charset="0"/>
              <a:buChar char="•"/>
            </a:pPr>
            <a:r>
              <a:rPr lang="en-US" sz="2000" dirty="0">
                <a:solidFill>
                  <a:srgbClr val="000000"/>
                </a:solidFill>
                <a:latin typeface="FiraSans-Regular"/>
              </a:rPr>
              <a:t>U</a:t>
            </a:r>
            <a:r>
              <a:rPr lang="en-US" sz="2000" b="0" i="0" u="none" strike="noStrike" baseline="0" dirty="0">
                <a:solidFill>
                  <a:srgbClr val="000000"/>
                </a:solidFill>
                <a:latin typeface="FiraSans-Regular"/>
              </a:rPr>
              <a:t>ses </a:t>
            </a:r>
            <a:r>
              <a:rPr lang="en-US" sz="2000" dirty="0">
                <a:solidFill>
                  <a:srgbClr val="000000"/>
                </a:solidFill>
                <a:latin typeface="FiraSans-Regular"/>
              </a:rPr>
              <a:t>d</a:t>
            </a:r>
            <a:r>
              <a:rPr lang="en-US" sz="2000" b="0" i="0" u="none" strike="noStrike" baseline="0" dirty="0">
                <a:solidFill>
                  <a:srgbClr val="000000"/>
                </a:solidFill>
                <a:latin typeface="FiraSans-Regular"/>
              </a:rPr>
              <a:t>istance between data’s </a:t>
            </a:r>
            <a:r>
              <a:rPr lang="en-US" sz="2000" b="0" i="0" u="none" strike="noStrike" baseline="0" dirty="0" err="1">
                <a:solidFill>
                  <a:srgbClr val="000000"/>
                </a:solidFill>
                <a:latin typeface="FiraSans-Regular"/>
              </a:rPr>
              <a:t>eCDF</a:t>
            </a:r>
            <a:r>
              <a:rPr lang="en-US" sz="2000" b="0" i="0" u="none" strike="noStrike" baseline="0" dirty="0">
                <a:solidFill>
                  <a:srgbClr val="000000"/>
                </a:solidFill>
                <a:latin typeface="FiraSans-Regular"/>
              </a:rPr>
              <a:t> the null CDF</a:t>
            </a:r>
          </a:p>
          <a:p>
            <a:pPr marL="800100" lvl="1" indent="-342900">
              <a:buFont typeface="Arial" panose="020B0604020202020204" pitchFamily="34" charset="0"/>
              <a:buChar char="•"/>
            </a:pPr>
            <a:r>
              <a:rPr lang="en-US" sz="2000" dirty="0">
                <a:solidFill>
                  <a:srgbClr val="000000"/>
                </a:solidFill>
                <a:latin typeface="FiraSans-Regular"/>
              </a:rPr>
              <a:t>P &lt; 0.05 </a:t>
            </a:r>
            <a:r>
              <a:rPr lang="en-US" sz="2000" dirty="0">
                <a:solidFill>
                  <a:srgbClr val="000000"/>
                </a:solidFill>
                <a:latin typeface="FiraSans-Regular"/>
                <a:sym typeface="Wingdings" pitchFamily="2" charset="2"/>
              </a:rPr>
              <a:t> reject H</a:t>
            </a:r>
          </a:p>
          <a:p>
            <a:pPr marL="800100" lvl="1" indent="-342900">
              <a:buFont typeface="Arial" panose="020B0604020202020204" pitchFamily="34" charset="0"/>
              <a:buChar char="•"/>
            </a:pPr>
            <a:r>
              <a:rPr lang="en-US" sz="2000" dirty="0">
                <a:solidFill>
                  <a:srgbClr val="000000"/>
                </a:solidFill>
                <a:latin typeface="FiraSans-Regular"/>
                <a:sym typeface="Wingdings" pitchFamily="2" charset="2"/>
              </a:rPr>
              <a:t>Can be handy for “identifying” a distribution (i.e., a possibly good model)</a:t>
            </a:r>
          </a:p>
          <a:p>
            <a:pPr marL="342900" indent="-342900">
              <a:buFont typeface="Arial" panose="020B0604020202020204" pitchFamily="34" charset="0"/>
              <a:buChar char="•"/>
            </a:pPr>
            <a:r>
              <a:rPr lang="en-US" sz="2000" dirty="0">
                <a:solidFill>
                  <a:srgbClr val="000000"/>
                </a:solidFill>
                <a:latin typeface="FiraSans-Regular"/>
                <a:sym typeface="Wingdings" pitchFamily="2" charset="2"/>
              </a:rPr>
              <a:t>Shapiro-Wilk test is specifically for testing normality</a:t>
            </a:r>
          </a:p>
        </p:txBody>
      </p:sp>
    </p:spTree>
    <p:extLst>
      <p:ext uri="{BB962C8B-B14F-4D97-AF65-F5344CB8AC3E}">
        <p14:creationId xmlns:p14="http://schemas.microsoft.com/office/powerpoint/2010/main" val="20268282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F13FB-3761-4E3C-B3F6-ABFB112818C1}"/>
              </a:ext>
            </a:extLst>
          </p:cNvPr>
          <p:cNvSpPr>
            <a:spLocks noGrp="1"/>
          </p:cNvSpPr>
          <p:nvPr>
            <p:ph type="title"/>
          </p:nvPr>
        </p:nvSpPr>
        <p:spPr>
          <a:xfrm>
            <a:off x="838200" y="0"/>
            <a:ext cx="10515600" cy="1325563"/>
          </a:xfrm>
        </p:spPr>
        <p:txBody>
          <a:bodyPr/>
          <a:lstStyle/>
          <a:p>
            <a:r>
              <a:rPr lang="en-US" dirty="0"/>
              <a:t>More plots for multiple distributions</a:t>
            </a:r>
          </a:p>
        </p:txBody>
      </p:sp>
      <p:sp>
        <p:nvSpPr>
          <p:cNvPr id="3" name="Content Placeholder 2">
            <a:extLst>
              <a:ext uri="{FF2B5EF4-FFF2-40B4-BE49-F238E27FC236}">
                <a16:creationId xmlns:a16="http://schemas.microsoft.com/office/drawing/2014/main" id="{A2515AA5-D3AA-4DB5-9C82-54EF00C1F32E}"/>
              </a:ext>
            </a:extLst>
          </p:cNvPr>
          <p:cNvSpPr>
            <a:spLocks noGrp="1"/>
          </p:cNvSpPr>
          <p:nvPr>
            <p:ph idx="1"/>
          </p:nvPr>
        </p:nvSpPr>
        <p:spPr>
          <a:xfrm>
            <a:off x="838200" y="1127760"/>
            <a:ext cx="10515600" cy="5730240"/>
          </a:xfrm>
        </p:spPr>
        <p:txBody>
          <a:bodyPr>
            <a:normAutofit/>
          </a:bodyPr>
          <a:lstStyle/>
          <a:p>
            <a:r>
              <a:rPr lang="en-US" dirty="0"/>
              <a:t>Boxplots</a:t>
            </a:r>
          </a:p>
          <a:p>
            <a:r>
              <a:rPr lang="en-US" dirty="0"/>
              <a:t>Violin plots</a:t>
            </a:r>
          </a:p>
          <a:p>
            <a:r>
              <a:rPr lang="en-US" dirty="0"/>
              <a:t>Strip chart</a:t>
            </a:r>
          </a:p>
          <a:p>
            <a:r>
              <a:rPr lang="en-US" dirty="0"/>
              <a:t>Jittered strip charts</a:t>
            </a:r>
          </a:p>
          <a:p>
            <a:r>
              <a:rPr lang="en-US" dirty="0" err="1"/>
              <a:t>Beeswarm</a:t>
            </a:r>
            <a:r>
              <a:rPr lang="en-US" dirty="0"/>
              <a:t> plots</a:t>
            </a:r>
          </a:p>
          <a:p>
            <a:r>
              <a:rPr lang="en-US" dirty="0"/>
              <a:t>Ridgeline plots</a:t>
            </a:r>
          </a:p>
        </p:txBody>
      </p:sp>
    </p:spTree>
    <p:extLst>
      <p:ext uri="{BB962C8B-B14F-4D97-AF65-F5344CB8AC3E}">
        <p14:creationId xmlns:p14="http://schemas.microsoft.com/office/powerpoint/2010/main" val="8995085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7F886-5145-43D9-8710-0C660C892985}"/>
              </a:ext>
            </a:extLst>
          </p:cNvPr>
          <p:cNvSpPr>
            <a:spLocks noGrp="1"/>
          </p:cNvSpPr>
          <p:nvPr>
            <p:ph type="title"/>
          </p:nvPr>
        </p:nvSpPr>
        <p:spPr>
          <a:xfrm>
            <a:off x="838200" y="0"/>
            <a:ext cx="10515600" cy="1325563"/>
          </a:xfrm>
        </p:spPr>
        <p:txBody>
          <a:bodyPr/>
          <a:lstStyle/>
          <a:p>
            <a:r>
              <a:rPr lang="en-US" dirty="0"/>
              <a:t>Many distributions in Strip chart</a:t>
            </a:r>
          </a:p>
        </p:txBody>
      </p:sp>
      <p:grpSp>
        <p:nvGrpSpPr>
          <p:cNvPr id="3" name="Group 2"/>
          <p:cNvGrpSpPr/>
          <p:nvPr/>
        </p:nvGrpSpPr>
        <p:grpSpPr>
          <a:xfrm>
            <a:off x="3860800" y="1149671"/>
            <a:ext cx="8331200" cy="5362287"/>
            <a:chOff x="1671322" y="1096817"/>
            <a:chExt cx="8512206" cy="5546953"/>
          </a:xfrm>
        </p:grpSpPr>
        <p:pic>
          <p:nvPicPr>
            <p:cNvPr id="5" name="Picture 4">
              <a:extLst>
                <a:ext uri="{FF2B5EF4-FFF2-40B4-BE49-F238E27FC236}">
                  <a16:creationId xmlns:a16="http://schemas.microsoft.com/office/drawing/2014/main" id="{6F9FEDB8-BB21-44F1-9C14-CB3F5329FEA2}"/>
                </a:ext>
              </a:extLst>
            </p:cNvPr>
            <p:cNvPicPr>
              <a:picLocks noChangeAspect="1"/>
            </p:cNvPicPr>
            <p:nvPr/>
          </p:nvPicPr>
          <p:blipFill>
            <a:blip r:embed="rId3"/>
            <a:stretch>
              <a:fillRect/>
            </a:stretch>
          </p:blipFill>
          <p:spPr>
            <a:xfrm>
              <a:off x="1671322" y="1435816"/>
              <a:ext cx="8388977" cy="5207954"/>
            </a:xfrm>
            <a:prstGeom prst="rect">
              <a:avLst/>
            </a:prstGeom>
          </p:spPr>
        </p:pic>
        <p:sp>
          <p:nvSpPr>
            <p:cNvPr id="6" name="Rectangle 5">
              <a:extLst>
                <a:ext uri="{FF2B5EF4-FFF2-40B4-BE49-F238E27FC236}">
                  <a16:creationId xmlns:a16="http://schemas.microsoft.com/office/drawing/2014/main" id="{BB2B1D5A-CBBF-4173-8CDF-0285CC1CFB8B}"/>
                </a:ext>
              </a:extLst>
            </p:cNvPr>
            <p:cNvSpPr/>
            <p:nvPr/>
          </p:nvSpPr>
          <p:spPr>
            <a:xfrm>
              <a:off x="9134375" y="1356117"/>
              <a:ext cx="1049153" cy="649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2B552B-3A0A-47C7-A1BC-CB36A112FB21}"/>
                </a:ext>
              </a:extLst>
            </p:cNvPr>
            <p:cNvSpPr/>
            <p:nvPr/>
          </p:nvSpPr>
          <p:spPr>
            <a:xfrm>
              <a:off x="2550577" y="1096817"/>
              <a:ext cx="6630469" cy="461665"/>
            </a:xfrm>
            <a:prstGeom prst="rect">
              <a:avLst/>
            </a:prstGeom>
          </p:spPr>
          <p:txBody>
            <a:bodyPr wrap="none">
              <a:spAutoFit/>
            </a:bodyPr>
            <a:lstStyle/>
            <a:p>
              <a:r>
                <a:rPr lang="en-US" sz="2400" dirty="0"/>
                <a:t>Monthly temperatures in Lincoln, Nebraska, in 2016</a:t>
              </a:r>
            </a:p>
          </p:txBody>
        </p:sp>
      </p:grpSp>
      <p:sp>
        <p:nvSpPr>
          <p:cNvPr id="9" name="Rectangle 8">
            <a:extLst>
              <a:ext uri="{FF2B5EF4-FFF2-40B4-BE49-F238E27FC236}">
                <a16:creationId xmlns:a16="http://schemas.microsoft.com/office/drawing/2014/main" id="{352D1C74-1FF4-4783-9EA5-DB92C0335FD9}"/>
              </a:ext>
            </a:extLst>
          </p:cNvPr>
          <p:cNvSpPr/>
          <p:nvPr/>
        </p:nvSpPr>
        <p:spPr>
          <a:xfrm>
            <a:off x="7729656" y="6435114"/>
            <a:ext cx="4402039" cy="307777"/>
          </a:xfrm>
          <a:prstGeom prst="rect">
            <a:avLst/>
          </a:prstGeom>
        </p:spPr>
        <p:txBody>
          <a:bodyPr wrap="none">
            <a:spAutoFit/>
          </a:bodyPr>
          <a:lstStyle/>
          <a:p>
            <a:r>
              <a:rPr lang="en-US" sz="1400" dirty="0"/>
              <a:t>Fundamentals of Data Visualization, Wilke, O’Reilly, 1</a:t>
            </a:r>
            <a:r>
              <a:rPr lang="en-US" sz="1400" baseline="30000" dirty="0"/>
              <a:t>st</a:t>
            </a:r>
            <a:r>
              <a:rPr lang="en-US" sz="1400" dirty="0"/>
              <a:t> Ed.</a:t>
            </a:r>
          </a:p>
        </p:txBody>
      </p:sp>
      <p:sp>
        <p:nvSpPr>
          <p:cNvPr id="8" name="Rectangle 7">
            <a:extLst>
              <a:ext uri="{FF2B5EF4-FFF2-40B4-BE49-F238E27FC236}">
                <a16:creationId xmlns:a16="http://schemas.microsoft.com/office/drawing/2014/main" id="{AEA9E783-73EF-4D8A-9421-3EA3B89D42C2}"/>
              </a:ext>
            </a:extLst>
          </p:cNvPr>
          <p:cNvSpPr/>
          <p:nvPr/>
        </p:nvSpPr>
        <p:spPr>
          <a:xfrm>
            <a:off x="123229" y="2058677"/>
            <a:ext cx="3559815" cy="2246769"/>
          </a:xfrm>
          <a:prstGeom prst="rect">
            <a:avLst/>
          </a:prstGeom>
        </p:spPr>
        <p:txBody>
          <a:bodyPr wrap="square">
            <a:spAutoFit/>
          </a:bodyPr>
          <a:lstStyle/>
          <a:p>
            <a:pPr marL="342900" indent="-342900">
              <a:buFont typeface="Arial" panose="020B0604020202020204" pitchFamily="34" charset="0"/>
              <a:buChar char="•"/>
            </a:pPr>
            <a:r>
              <a:rPr lang="en-US" sz="2800" dirty="0"/>
              <a:t>Pros: actual data instead of estimates</a:t>
            </a:r>
          </a:p>
          <a:p>
            <a:pPr marL="342900" indent="-342900">
              <a:buFont typeface="Arial" panose="020B0604020202020204" pitchFamily="34" charset="0"/>
              <a:buChar char="•"/>
            </a:pPr>
            <a:r>
              <a:rPr lang="en-US" sz="2800" dirty="0"/>
              <a:t>Cons: too many points lead to overplotting</a:t>
            </a:r>
          </a:p>
        </p:txBody>
      </p:sp>
    </p:spTree>
    <p:extLst>
      <p:ext uri="{BB962C8B-B14F-4D97-AF65-F5344CB8AC3E}">
        <p14:creationId xmlns:p14="http://schemas.microsoft.com/office/powerpoint/2010/main" val="1371771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7F886-5145-43D9-8710-0C660C892985}"/>
              </a:ext>
            </a:extLst>
          </p:cNvPr>
          <p:cNvSpPr>
            <a:spLocks noGrp="1"/>
          </p:cNvSpPr>
          <p:nvPr>
            <p:ph type="title"/>
          </p:nvPr>
        </p:nvSpPr>
        <p:spPr>
          <a:xfrm>
            <a:off x="838200" y="25491"/>
            <a:ext cx="10515600" cy="1325563"/>
          </a:xfrm>
        </p:spPr>
        <p:txBody>
          <a:bodyPr/>
          <a:lstStyle/>
          <a:p>
            <a:r>
              <a:rPr lang="en-US" dirty="0"/>
              <a:t>Many distributions in jittered strip chart</a:t>
            </a:r>
          </a:p>
        </p:txBody>
      </p:sp>
      <p:sp>
        <p:nvSpPr>
          <p:cNvPr id="6" name="Rectangle 5">
            <a:extLst>
              <a:ext uri="{FF2B5EF4-FFF2-40B4-BE49-F238E27FC236}">
                <a16:creationId xmlns:a16="http://schemas.microsoft.com/office/drawing/2014/main" id="{BB2B1D5A-CBBF-4173-8CDF-0285CC1CFB8B}"/>
              </a:ext>
            </a:extLst>
          </p:cNvPr>
          <p:cNvSpPr/>
          <p:nvPr/>
        </p:nvSpPr>
        <p:spPr>
          <a:xfrm>
            <a:off x="10933191" y="1862488"/>
            <a:ext cx="1049153" cy="649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62E26E9-AAAD-42ED-93BD-A332B8139C0E}"/>
              </a:ext>
            </a:extLst>
          </p:cNvPr>
          <p:cNvPicPr>
            <a:picLocks noChangeAspect="1"/>
          </p:cNvPicPr>
          <p:nvPr/>
        </p:nvPicPr>
        <p:blipFill>
          <a:blip r:embed="rId3"/>
          <a:stretch>
            <a:fillRect/>
          </a:stretch>
        </p:blipFill>
        <p:spPr>
          <a:xfrm>
            <a:off x="4465814" y="1558482"/>
            <a:ext cx="7823165" cy="5052163"/>
          </a:xfrm>
          <a:prstGeom prst="rect">
            <a:avLst/>
          </a:prstGeom>
        </p:spPr>
      </p:pic>
      <p:sp>
        <p:nvSpPr>
          <p:cNvPr id="8" name="Rectangle 7">
            <a:extLst>
              <a:ext uri="{FF2B5EF4-FFF2-40B4-BE49-F238E27FC236}">
                <a16:creationId xmlns:a16="http://schemas.microsoft.com/office/drawing/2014/main" id="{661A0A1E-513A-4C92-93D7-074367A61094}"/>
              </a:ext>
            </a:extLst>
          </p:cNvPr>
          <p:cNvSpPr/>
          <p:nvPr/>
        </p:nvSpPr>
        <p:spPr>
          <a:xfrm>
            <a:off x="5236084" y="1400823"/>
            <a:ext cx="6630469" cy="461665"/>
          </a:xfrm>
          <a:prstGeom prst="rect">
            <a:avLst/>
          </a:prstGeom>
        </p:spPr>
        <p:txBody>
          <a:bodyPr wrap="none">
            <a:spAutoFit/>
          </a:bodyPr>
          <a:lstStyle/>
          <a:p>
            <a:r>
              <a:rPr lang="en-US" sz="2400" dirty="0"/>
              <a:t>Monthly temperatures in Lincoln, Nebraska, in 2016</a:t>
            </a:r>
          </a:p>
        </p:txBody>
      </p:sp>
      <p:sp>
        <p:nvSpPr>
          <p:cNvPr id="9" name="Rectangle 8">
            <a:extLst>
              <a:ext uri="{FF2B5EF4-FFF2-40B4-BE49-F238E27FC236}">
                <a16:creationId xmlns:a16="http://schemas.microsoft.com/office/drawing/2014/main" id="{806B0741-4C4B-4AB5-A1E5-233E19068428}"/>
              </a:ext>
            </a:extLst>
          </p:cNvPr>
          <p:cNvSpPr/>
          <p:nvPr/>
        </p:nvSpPr>
        <p:spPr>
          <a:xfrm>
            <a:off x="6625215" y="6511958"/>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sp>
        <p:nvSpPr>
          <p:cNvPr id="7" name="Rectangle 6">
            <a:extLst>
              <a:ext uri="{FF2B5EF4-FFF2-40B4-BE49-F238E27FC236}">
                <a16:creationId xmlns:a16="http://schemas.microsoft.com/office/drawing/2014/main" id="{AEA9E783-73EF-4D8A-9421-3EA3B89D42C2}"/>
              </a:ext>
            </a:extLst>
          </p:cNvPr>
          <p:cNvSpPr/>
          <p:nvPr/>
        </p:nvSpPr>
        <p:spPr>
          <a:xfrm>
            <a:off x="300846" y="1658426"/>
            <a:ext cx="4372753" cy="5262979"/>
          </a:xfrm>
          <a:prstGeom prst="rect">
            <a:avLst/>
          </a:prstGeom>
        </p:spPr>
        <p:txBody>
          <a:bodyPr wrap="square">
            <a:spAutoFit/>
          </a:bodyPr>
          <a:lstStyle/>
          <a:p>
            <a:r>
              <a:rPr lang="en-US" sz="2800" dirty="0"/>
              <a:t>Jittering: </a:t>
            </a:r>
            <a:r>
              <a:rPr lang="en-US" sz="2800" dirty="0">
                <a:solidFill>
                  <a:srgbClr val="FF0000"/>
                </a:solidFill>
              </a:rPr>
              <a:t>slight</a:t>
            </a:r>
            <a:r>
              <a:rPr lang="en-US" sz="2800" dirty="0"/>
              <a:t> irregular variation (&lt; a constant)</a:t>
            </a:r>
          </a:p>
          <a:p>
            <a:r>
              <a:rPr lang="en-US" sz="2800" dirty="0"/>
              <a:t>Pros: solving the overplotting issue</a:t>
            </a:r>
          </a:p>
          <a:p>
            <a:r>
              <a:rPr lang="en-US" sz="2800" dirty="0"/>
              <a:t>Cons: </a:t>
            </a:r>
          </a:p>
          <a:p>
            <a:pPr marL="457200" indent="-457200">
              <a:buFont typeface="Arial" panose="020B0604020202020204" pitchFamily="34" charset="0"/>
              <a:buChar char="•"/>
            </a:pPr>
            <a:r>
              <a:rPr lang="en-US" sz="2800" dirty="0"/>
              <a:t>Changes the data</a:t>
            </a:r>
          </a:p>
          <a:p>
            <a:pPr marL="457200" indent="-457200">
              <a:buFont typeface="Arial" panose="020B0604020202020204" pitchFamily="34" charset="0"/>
              <a:buChar char="•"/>
            </a:pPr>
            <a:r>
              <a:rPr lang="en-US" sz="2800" dirty="0"/>
              <a:t>If too much, it will send the dots too far</a:t>
            </a:r>
          </a:p>
          <a:p>
            <a:pPr marL="457200" indent="-457200">
              <a:buFont typeface="Arial" panose="020B0604020202020204" pitchFamily="34" charset="0"/>
              <a:buChar char="•"/>
            </a:pPr>
            <a:r>
              <a:rPr lang="en-US" sz="2800" dirty="0"/>
              <a:t>Not easy to read multiple data points</a:t>
            </a:r>
          </a:p>
          <a:p>
            <a:pPr marL="457200" indent="-457200">
              <a:buFont typeface="Arial" panose="020B0604020202020204" pitchFamily="34" charset="0"/>
              <a:buChar char="•"/>
            </a:pPr>
            <a:r>
              <a:rPr lang="en-US" sz="2800" dirty="0"/>
              <a:t>Takes up space</a:t>
            </a:r>
          </a:p>
          <a:p>
            <a:pPr marL="457200" indent="-457200">
              <a:buFont typeface="Arial" panose="020B0604020202020204" pitchFamily="34" charset="0"/>
              <a:buChar char="•"/>
            </a:pPr>
            <a:r>
              <a:rPr lang="en-US" sz="2800" dirty="0"/>
              <a:t>Hard to see “density”</a:t>
            </a:r>
          </a:p>
        </p:txBody>
      </p:sp>
    </p:spTree>
    <p:extLst>
      <p:ext uri="{BB962C8B-B14F-4D97-AF65-F5344CB8AC3E}">
        <p14:creationId xmlns:p14="http://schemas.microsoft.com/office/powerpoint/2010/main" val="27775708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7F886-5145-43D9-8710-0C660C892985}"/>
              </a:ext>
            </a:extLst>
          </p:cNvPr>
          <p:cNvSpPr>
            <a:spLocks noGrp="1"/>
          </p:cNvSpPr>
          <p:nvPr>
            <p:ph type="title"/>
          </p:nvPr>
        </p:nvSpPr>
        <p:spPr>
          <a:xfrm>
            <a:off x="0" y="0"/>
            <a:ext cx="12192000" cy="1325563"/>
          </a:xfrm>
        </p:spPr>
        <p:txBody>
          <a:bodyPr/>
          <a:lstStyle/>
          <a:p>
            <a:r>
              <a:rPr lang="en-US" dirty="0"/>
              <a:t>Many distributions in (bee)swarm plot</a:t>
            </a:r>
          </a:p>
        </p:txBody>
      </p:sp>
      <p:pic>
        <p:nvPicPr>
          <p:cNvPr id="2050" name="Picture 2">
            <a:extLst>
              <a:ext uri="{FF2B5EF4-FFF2-40B4-BE49-F238E27FC236}">
                <a16:creationId xmlns:a16="http://schemas.microsoft.com/office/drawing/2014/main" id="{04FD9A86-57CF-4386-BE51-37084B7B5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5834714" y="1859602"/>
            <a:ext cx="5876978" cy="4114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7F65AFC-E2D7-49EE-ADB1-C64DC8B864A3}"/>
              </a:ext>
            </a:extLst>
          </p:cNvPr>
          <p:cNvPicPr>
            <a:picLocks noChangeAspect="1"/>
          </p:cNvPicPr>
          <p:nvPr/>
        </p:nvPicPr>
        <p:blipFill>
          <a:blip r:embed="rId4"/>
          <a:stretch>
            <a:fillRect/>
          </a:stretch>
        </p:blipFill>
        <p:spPr>
          <a:xfrm>
            <a:off x="4683184" y="1614675"/>
            <a:ext cx="1933575" cy="4446106"/>
          </a:xfrm>
          <a:prstGeom prst="rect">
            <a:avLst/>
          </a:prstGeom>
        </p:spPr>
      </p:pic>
      <p:cxnSp>
        <p:nvCxnSpPr>
          <p:cNvPr id="11" name="Straight Connector 10">
            <a:extLst>
              <a:ext uri="{FF2B5EF4-FFF2-40B4-BE49-F238E27FC236}">
                <a16:creationId xmlns:a16="http://schemas.microsoft.com/office/drawing/2014/main" id="{AD91A020-0491-4A3B-930D-CF2D0BA3CAA3}"/>
              </a:ext>
            </a:extLst>
          </p:cNvPr>
          <p:cNvCxnSpPr/>
          <p:nvPr/>
        </p:nvCxnSpPr>
        <p:spPr>
          <a:xfrm>
            <a:off x="4942340" y="1529648"/>
            <a:ext cx="0" cy="45549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FF1C42C-0CDE-462C-9D46-CD9C65F37E33}"/>
              </a:ext>
            </a:extLst>
          </p:cNvPr>
          <p:cNvCxnSpPr>
            <a:cxnSpLocks/>
          </p:cNvCxnSpPr>
          <p:nvPr/>
        </p:nvCxnSpPr>
        <p:spPr>
          <a:xfrm flipH="1">
            <a:off x="4942340" y="6084609"/>
            <a:ext cx="1284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C05CD19-7371-44AB-9AC8-FCC929F526FB}"/>
              </a:ext>
            </a:extLst>
          </p:cNvPr>
          <p:cNvSpPr txBox="1"/>
          <p:nvPr/>
        </p:nvSpPr>
        <p:spPr>
          <a:xfrm>
            <a:off x="5201575" y="6108438"/>
            <a:ext cx="575799" cy="400110"/>
          </a:xfrm>
          <a:prstGeom prst="rect">
            <a:avLst/>
          </a:prstGeom>
          <a:noFill/>
        </p:spPr>
        <p:txBody>
          <a:bodyPr wrap="none" rtlCol="0">
            <a:spAutoFit/>
          </a:bodyPr>
          <a:lstStyle/>
          <a:p>
            <a:r>
              <a:rPr lang="en-US" sz="2000" dirty="0"/>
              <a:t>July</a:t>
            </a:r>
          </a:p>
        </p:txBody>
      </p:sp>
      <p:sp>
        <p:nvSpPr>
          <p:cNvPr id="14" name="TextBox 13">
            <a:extLst>
              <a:ext uri="{FF2B5EF4-FFF2-40B4-BE49-F238E27FC236}">
                <a16:creationId xmlns:a16="http://schemas.microsoft.com/office/drawing/2014/main" id="{CEB28925-734C-43D8-9E83-B7973158FBAB}"/>
              </a:ext>
            </a:extLst>
          </p:cNvPr>
          <p:cNvSpPr txBox="1"/>
          <p:nvPr/>
        </p:nvSpPr>
        <p:spPr>
          <a:xfrm rot="16200000">
            <a:off x="3947952" y="3518135"/>
            <a:ext cx="1524648" cy="400110"/>
          </a:xfrm>
          <a:prstGeom prst="rect">
            <a:avLst/>
          </a:prstGeom>
          <a:noFill/>
        </p:spPr>
        <p:txBody>
          <a:bodyPr wrap="none" rtlCol="0">
            <a:spAutoFit/>
          </a:bodyPr>
          <a:lstStyle/>
          <a:p>
            <a:r>
              <a:rPr lang="en-US" sz="2000"/>
              <a:t>Temperature</a:t>
            </a:r>
            <a:endParaRPr lang="en-US" sz="2000" dirty="0"/>
          </a:p>
        </p:txBody>
      </p:sp>
      <p:sp>
        <p:nvSpPr>
          <p:cNvPr id="3" name="Rectangle 2">
            <a:extLst>
              <a:ext uri="{FF2B5EF4-FFF2-40B4-BE49-F238E27FC236}">
                <a16:creationId xmlns:a16="http://schemas.microsoft.com/office/drawing/2014/main" id="{3837BFD6-08A3-449B-9A48-6EF16379EF6A}"/>
              </a:ext>
            </a:extLst>
          </p:cNvPr>
          <p:cNvSpPr/>
          <p:nvPr/>
        </p:nvSpPr>
        <p:spPr>
          <a:xfrm>
            <a:off x="10420865" y="1508336"/>
            <a:ext cx="1123406" cy="426032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F36CD4-907F-44F8-AB75-EC015631A12B}"/>
              </a:ext>
            </a:extLst>
          </p:cNvPr>
          <p:cNvSpPr/>
          <p:nvPr/>
        </p:nvSpPr>
        <p:spPr>
          <a:xfrm>
            <a:off x="6021849" y="6508442"/>
            <a:ext cx="6170151" cy="369332"/>
          </a:xfrm>
          <a:prstGeom prst="rect">
            <a:avLst/>
          </a:prstGeom>
        </p:spPr>
        <p:txBody>
          <a:bodyPr wrap="none">
            <a:spAutoFit/>
          </a:bodyPr>
          <a:lstStyle/>
          <a:p>
            <a:r>
              <a:rPr lang="en-US" dirty="0"/>
              <a:t>https://seaborn.pydata.org/generated/seaborn.swarmplot.html</a:t>
            </a:r>
          </a:p>
        </p:txBody>
      </p:sp>
      <p:sp>
        <p:nvSpPr>
          <p:cNvPr id="16" name="Rectangle 15">
            <a:extLst>
              <a:ext uri="{FF2B5EF4-FFF2-40B4-BE49-F238E27FC236}">
                <a16:creationId xmlns:a16="http://schemas.microsoft.com/office/drawing/2014/main" id="{AEA9E783-73EF-4D8A-9421-3EA3B89D42C2}"/>
              </a:ext>
            </a:extLst>
          </p:cNvPr>
          <p:cNvSpPr/>
          <p:nvPr/>
        </p:nvSpPr>
        <p:spPr>
          <a:xfrm>
            <a:off x="315498" y="2126512"/>
            <a:ext cx="3913173" cy="3539430"/>
          </a:xfrm>
          <a:prstGeom prst="rect">
            <a:avLst/>
          </a:prstGeom>
        </p:spPr>
        <p:txBody>
          <a:bodyPr wrap="square">
            <a:spAutoFit/>
          </a:bodyPr>
          <a:lstStyle/>
          <a:p>
            <a:pPr marL="342900" indent="-342900">
              <a:buFont typeface="Arial" panose="020B0604020202020204" pitchFamily="34" charset="0"/>
              <a:buChar char="•"/>
            </a:pPr>
            <a:r>
              <a:rPr lang="en-US" sz="2800" dirty="0"/>
              <a:t>Pros: helps you to see actual distribution over y-axis</a:t>
            </a:r>
          </a:p>
          <a:p>
            <a:pPr marL="342900" indent="-342900">
              <a:buFont typeface="Arial" panose="020B0604020202020204" pitchFamily="34" charset="0"/>
              <a:buChar char="•"/>
            </a:pPr>
            <a:r>
              <a:rPr lang="en-US" sz="2800" dirty="0"/>
              <a:t>Pros: more efficient than jittered strip chart</a:t>
            </a:r>
          </a:p>
          <a:p>
            <a:pPr marL="342900" indent="-342900">
              <a:buFont typeface="Arial" panose="020B0604020202020204" pitchFamily="34" charset="0"/>
              <a:buChar char="•"/>
            </a:pPr>
            <a:r>
              <a:rPr lang="en-US" sz="2800" dirty="0">
                <a:solidFill>
                  <a:schemeClr val="bg1">
                    <a:lumMod val="50000"/>
                  </a:schemeClr>
                </a:solidFill>
              </a:rPr>
              <a:t>Cons: still non-data visualization along x-axis</a:t>
            </a:r>
          </a:p>
        </p:txBody>
      </p:sp>
      <p:sp>
        <p:nvSpPr>
          <p:cNvPr id="15" name="TextBox 14">
            <a:extLst>
              <a:ext uri="{FF2B5EF4-FFF2-40B4-BE49-F238E27FC236}">
                <a16:creationId xmlns:a16="http://schemas.microsoft.com/office/drawing/2014/main" id="{1196F99C-1023-44BC-AB7D-278CBE038B76}"/>
              </a:ext>
            </a:extLst>
          </p:cNvPr>
          <p:cNvSpPr txBox="1"/>
          <p:nvPr/>
        </p:nvSpPr>
        <p:spPr>
          <a:xfrm>
            <a:off x="4721526" y="1015593"/>
            <a:ext cx="2129173" cy="461665"/>
          </a:xfrm>
          <a:prstGeom prst="rect">
            <a:avLst/>
          </a:prstGeom>
          <a:noFill/>
        </p:spPr>
        <p:txBody>
          <a:bodyPr wrap="none" rtlCol="0">
            <a:spAutoFit/>
          </a:bodyPr>
          <a:lstStyle/>
          <a:p>
            <a:r>
              <a:rPr lang="en-US" sz="2400" dirty="0"/>
              <a:t>Data in variable</a:t>
            </a:r>
          </a:p>
        </p:txBody>
      </p:sp>
      <p:sp>
        <p:nvSpPr>
          <p:cNvPr id="17" name="TextBox 16">
            <a:extLst>
              <a:ext uri="{FF2B5EF4-FFF2-40B4-BE49-F238E27FC236}">
                <a16:creationId xmlns:a16="http://schemas.microsoft.com/office/drawing/2014/main" id="{A80E727E-59D5-4CF9-8631-FBCBA8C27819}"/>
              </a:ext>
            </a:extLst>
          </p:cNvPr>
          <p:cNvSpPr txBox="1"/>
          <p:nvPr/>
        </p:nvSpPr>
        <p:spPr>
          <a:xfrm>
            <a:off x="7789128" y="1008454"/>
            <a:ext cx="2129173" cy="461665"/>
          </a:xfrm>
          <a:prstGeom prst="rect">
            <a:avLst/>
          </a:prstGeom>
          <a:noFill/>
        </p:spPr>
        <p:txBody>
          <a:bodyPr wrap="none" rtlCol="0">
            <a:spAutoFit/>
          </a:bodyPr>
          <a:lstStyle/>
          <a:p>
            <a:r>
              <a:rPr lang="en-US" sz="2400" dirty="0"/>
              <a:t>Data in variable</a:t>
            </a:r>
          </a:p>
        </p:txBody>
      </p:sp>
      <p:sp>
        <p:nvSpPr>
          <p:cNvPr id="18" name="Arrow: Right 17">
            <a:extLst>
              <a:ext uri="{FF2B5EF4-FFF2-40B4-BE49-F238E27FC236}">
                <a16:creationId xmlns:a16="http://schemas.microsoft.com/office/drawing/2014/main" id="{0EAE1938-34A4-4873-8CF3-919E5F4031B5}"/>
              </a:ext>
            </a:extLst>
          </p:cNvPr>
          <p:cNvSpPr/>
          <p:nvPr/>
        </p:nvSpPr>
        <p:spPr>
          <a:xfrm>
            <a:off x="6850699" y="1015595"/>
            <a:ext cx="416560" cy="4616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46958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727" y="0"/>
            <a:ext cx="10515600" cy="1325563"/>
          </a:xfrm>
        </p:spPr>
        <p:txBody>
          <a:bodyPr/>
          <a:lstStyle/>
          <a:p>
            <a:r>
              <a:rPr lang="en-US"/>
              <a:t>Not ideal for too many variables</a:t>
            </a:r>
          </a:p>
        </p:txBody>
      </p:sp>
      <p:pic>
        <p:nvPicPr>
          <p:cNvPr id="7" name="Picture 6"/>
          <p:cNvPicPr>
            <a:picLocks noChangeAspect="1"/>
          </p:cNvPicPr>
          <p:nvPr/>
        </p:nvPicPr>
        <p:blipFill>
          <a:blip r:embed="rId2"/>
          <a:stretch>
            <a:fillRect/>
          </a:stretch>
        </p:blipFill>
        <p:spPr>
          <a:xfrm>
            <a:off x="4172528" y="1157867"/>
            <a:ext cx="7657419" cy="5030499"/>
          </a:xfrm>
          <a:prstGeom prst="rect">
            <a:avLst/>
          </a:prstGeom>
        </p:spPr>
      </p:pic>
      <p:sp>
        <p:nvSpPr>
          <p:cNvPr id="8" name="Rectangle 7">
            <a:extLst>
              <a:ext uri="{FF2B5EF4-FFF2-40B4-BE49-F238E27FC236}">
                <a16:creationId xmlns:a16="http://schemas.microsoft.com/office/drawing/2014/main" id="{AEA9E783-73EF-4D8A-9421-3EA3B89D42C2}"/>
              </a:ext>
            </a:extLst>
          </p:cNvPr>
          <p:cNvSpPr/>
          <p:nvPr/>
        </p:nvSpPr>
        <p:spPr>
          <a:xfrm>
            <a:off x="259355" y="1903401"/>
            <a:ext cx="4088710" cy="3970318"/>
          </a:xfrm>
          <a:prstGeom prst="rect">
            <a:avLst/>
          </a:prstGeom>
        </p:spPr>
        <p:txBody>
          <a:bodyPr wrap="square">
            <a:spAutoFit/>
          </a:bodyPr>
          <a:lstStyle/>
          <a:p>
            <a:pPr marL="342900" indent="-342900">
              <a:buFont typeface="Arial" panose="020B0604020202020204" pitchFamily="34" charset="0"/>
              <a:buChar char="•"/>
            </a:pPr>
            <a:r>
              <a:rPr lang="en-US" sz="2800" dirty="0"/>
              <a:t>404 data points for 36 clinical features</a:t>
            </a:r>
          </a:p>
          <a:p>
            <a:pPr marL="342900" indent="-342900">
              <a:buFont typeface="Arial" panose="020B0604020202020204" pitchFamily="34" charset="0"/>
              <a:buChar char="•"/>
            </a:pPr>
            <a:r>
              <a:rPr lang="en-US" sz="2800" dirty="0"/>
              <a:t>Same with the plots showing actual data (e.g. jittered strip chart)</a:t>
            </a:r>
          </a:p>
          <a:p>
            <a:pPr marL="342900" indent="-342900">
              <a:buFont typeface="Arial" panose="020B0604020202020204" pitchFamily="34" charset="0"/>
              <a:buChar char="•"/>
            </a:pPr>
            <a:r>
              <a:rPr lang="en-US" sz="2800" dirty="0"/>
              <a:t>Time to use plots showing statistical properties, e.g. boxplot and </a:t>
            </a:r>
            <a:r>
              <a:rPr lang="en-US" sz="2800" dirty="0" err="1"/>
              <a:t>violinplot</a:t>
            </a:r>
            <a:endParaRPr lang="en-US" sz="2800" dirty="0"/>
          </a:p>
        </p:txBody>
      </p:sp>
      <p:sp>
        <p:nvSpPr>
          <p:cNvPr id="9" name="Rectangle 8">
            <a:extLst>
              <a:ext uri="{FF2B5EF4-FFF2-40B4-BE49-F238E27FC236}">
                <a16:creationId xmlns:a16="http://schemas.microsoft.com/office/drawing/2014/main" id="{0CF36CD4-907F-44F8-AB75-EC015631A12B}"/>
              </a:ext>
            </a:extLst>
          </p:cNvPr>
          <p:cNvSpPr/>
          <p:nvPr/>
        </p:nvSpPr>
        <p:spPr>
          <a:xfrm>
            <a:off x="10817906" y="6488668"/>
            <a:ext cx="1374094" cy="369332"/>
          </a:xfrm>
          <a:prstGeom prst="rect">
            <a:avLst/>
          </a:prstGeom>
        </p:spPr>
        <p:txBody>
          <a:bodyPr wrap="none">
            <a:spAutoFit/>
          </a:bodyPr>
          <a:lstStyle/>
          <a:p>
            <a:r>
              <a:rPr lang="en-US"/>
              <a:t>Unpublished</a:t>
            </a:r>
            <a:endParaRPr lang="en-US" dirty="0"/>
          </a:p>
        </p:txBody>
      </p:sp>
    </p:spTree>
    <p:extLst>
      <p:ext uri="{BB962C8B-B14F-4D97-AF65-F5344CB8AC3E}">
        <p14:creationId xmlns:p14="http://schemas.microsoft.com/office/powerpoint/2010/main" val="734347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4D4B2-0509-4C43-9A26-CB09B84A6D51}"/>
              </a:ext>
            </a:extLst>
          </p:cNvPr>
          <p:cNvSpPr>
            <a:spLocks noGrp="1"/>
          </p:cNvSpPr>
          <p:nvPr>
            <p:ph type="title"/>
          </p:nvPr>
        </p:nvSpPr>
        <p:spPr>
          <a:xfrm>
            <a:off x="0" y="0"/>
            <a:ext cx="12191998" cy="1325563"/>
          </a:xfrm>
        </p:spPr>
        <p:txBody>
          <a:bodyPr/>
          <a:lstStyle/>
          <a:p>
            <a:r>
              <a:rPr lang="en-US" dirty="0"/>
              <a:t>Distribution of a single variable in a table</a:t>
            </a:r>
          </a:p>
        </p:txBody>
      </p:sp>
      <p:sp>
        <p:nvSpPr>
          <p:cNvPr id="10" name="TextBox 9">
            <a:extLst>
              <a:ext uri="{FF2B5EF4-FFF2-40B4-BE49-F238E27FC236}">
                <a16:creationId xmlns:a16="http://schemas.microsoft.com/office/drawing/2014/main" id="{AB324704-BA2E-4979-9D4D-0EFAE6CAF20F}"/>
              </a:ext>
            </a:extLst>
          </p:cNvPr>
          <p:cNvSpPr txBox="1"/>
          <p:nvPr/>
        </p:nvSpPr>
        <p:spPr>
          <a:xfrm>
            <a:off x="318052" y="1457528"/>
            <a:ext cx="5813111" cy="830997"/>
          </a:xfrm>
          <a:prstGeom prst="rect">
            <a:avLst/>
          </a:prstGeom>
          <a:noFill/>
        </p:spPr>
        <p:txBody>
          <a:bodyPr wrap="square" rtlCol="0">
            <a:spAutoFit/>
          </a:bodyPr>
          <a:lstStyle/>
          <a:p>
            <a:r>
              <a:rPr lang="en-US" sz="2400" dirty="0"/>
              <a:t>E.g., expression (FPKM) for 20,530 genes in the breast tumor sample TCGA-BH-A0C7-01</a:t>
            </a:r>
          </a:p>
        </p:txBody>
      </p:sp>
      <p:graphicFrame>
        <p:nvGraphicFramePr>
          <p:cNvPr id="11" name="Table 10">
            <a:extLst>
              <a:ext uri="{FF2B5EF4-FFF2-40B4-BE49-F238E27FC236}">
                <a16:creationId xmlns:a16="http://schemas.microsoft.com/office/drawing/2014/main" id="{C40FB68A-0B61-49EE-8996-4C19B72FEF95}"/>
              </a:ext>
            </a:extLst>
          </p:cNvPr>
          <p:cNvGraphicFramePr>
            <a:graphicFrameLocks noGrp="1"/>
          </p:cNvGraphicFramePr>
          <p:nvPr/>
        </p:nvGraphicFramePr>
        <p:xfrm>
          <a:off x="6706707" y="1146701"/>
          <a:ext cx="2554521" cy="5291619"/>
        </p:xfrm>
        <a:graphic>
          <a:graphicData uri="http://schemas.openxmlformats.org/drawingml/2006/table">
            <a:tbl>
              <a:tblPr/>
              <a:tblGrid>
                <a:gridCol w="1076646">
                  <a:extLst>
                    <a:ext uri="{9D8B030D-6E8A-4147-A177-3AD203B41FA5}">
                      <a16:colId xmlns:a16="http://schemas.microsoft.com/office/drawing/2014/main" val="151624207"/>
                    </a:ext>
                  </a:extLst>
                </a:gridCol>
                <a:gridCol w="1477875">
                  <a:extLst>
                    <a:ext uri="{9D8B030D-6E8A-4147-A177-3AD203B41FA5}">
                      <a16:colId xmlns:a16="http://schemas.microsoft.com/office/drawing/2014/main" val="1673581404"/>
                    </a:ext>
                  </a:extLst>
                </a:gridCol>
              </a:tblGrid>
              <a:tr h="352425">
                <a:tc>
                  <a:txBody>
                    <a:bodyPr/>
                    <a:lstStyle/>
                    <a:p>
                      <a:pPr algn="l" fontAlgn="b"/>
                      <a:r>
                        <a:rPr lang="en-US" sz="1200" b="0" i="0" u="none" strike="noStrike" dirty="0">
                          <a:solidFill>
                            <a:srgbClr val="000000"/>
                          </a:solidFill>
                          <a:effectLst/>
                          <a:latin typeface="Calibri" panose="020F0502020204030204" pitchFamily="34" charset="0"/>
                        </a:rPr>
                        <a:t>Gene/sample</a:t>
                      </a:r>
                    </a:p>
                  </a:txBody>
                  <a:tcPr marL="5387" marR="5387" marT="5387"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TCGA-BH-A0C7-01</a:t>
                      </a:r>
                    </a:p>
                  </a:txBody>
                  <a:tcPr marL="5387" marR="5387" marT="5387"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2212589"/>
                  </a:ext>
                </a:extLst>
              </a:tr>
              <a:tr h="189969">
                <a:tc>
                  <a:txBody>
                    <a:bodyPr/>
                    <a:lstStyle/>
                    <a:p>
                      <a:pPr algn="l" fontAlgn="b"/>
                      <a:r>
                        <a:rPr lang="en-US" sz="1200" b="0" i="0" u="none" strike="noStrike" dirty="0">
                          <a:solidFill>
                            <a:srgbClr val="000000"/>
                          </a:solidFill>
                          <a:effectLst/>
                          <a:latin typeface="Calibri" panose="020F0502020204030204" pitchFamily="34" charset="0"/>
                        </a:rPr>
                        <a:t>ARHGEF10L</a:t>
                      </a:r>
                    </a:p>
                  </a:txBody>
                  <a:tcPr marL="5387" marR="5387" marT="5387"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10.0931</a:t>
                      </a:r>
                    </a:p>
                  </a:txBody>
                  <a:tcPr marL="5387" marR="5387" marT="5387"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623864577"/>
                  </a:ext>
                </a:extLst>
              </a:tr>
              <a:tr h="189969">
                <a:tc>
                  <a:txBody>
                    <a:bodyPr/>
                    <a:lstStyle/>
                    <a:p>
                      <a:pPr algn="l" fontAlgn="b"/>
                      <a:r>
                        <a:rPr lang="en-US" sz="1200" b="0" i="0" u="none" strike="noStrike" dirty="0">
                          <a:solidFill>
                            <a:srgbClr val="000000"/>
                          </a:solidFill>
                          <a:effectLst/>
                          <a:latin typeface="Calibri" panose="020F0502020204030204" pitchFamily="34" charset="0"/>
                        </a:rPr>
                        <a:t>HIF3A</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3.609</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956412341"/>
                  </a:ext>
                </a:extLst>
              </a:tr>
              <a:tr h="189969">
                <a:tc>
                  <a:txBody>
                    <a:bodyPr/>
                    <a:lstStyle/>
                    <a:p>
                      <a:pPr algn="l" fontAlgn="b"/>
                      <a:r>
                        <a:rPr lang="en-US" sz="1200" b="0" i="0" u="none" strike="noStrike" dirty="0">
                          <a:solidFill>
                            <a:srgbClr val="000000"/>
                          </a:solidFill>
                          <a:effectLst/>
                          <a:latin typeface="Calibri" panose="020F0502020204030204" pitchFamily="34" charset="0"/>
                        </a:rPr>
                        <a:t>RNF17</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0</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7357590"/>
                  </a:ext>
                </a:extLst>
              </a:tr>
              <a:tr h="189969">
                <a:tc>
                  <a:txBody>
                    <a:bodyPr/>
                    <a:lstStyle/>
                    <a:p>
                      <a:pPr algn="l" fontAlgn="b"/>
                      <a:r>
                        <a:rPr lang="en-US" sz="1200" b="0" i="0" u="none" strike="noStrike">
                          <a:solidFill>
                            <a:srgbClr val="000000"/>
                          </a:solidFill>
                          <a:effectLst/>
                          <a:latin typeface="Calibri" panose="020F0502020204030204" pitchFamily="34" charset="0"/>
                        </a:rPr>
                        <a:t>RNF10</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11.382</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43489004"/>
                  </a:ext>
                </a:extLst>
              </a:tr>
              <a:tr h="189969">
                <a:tc>
                  <a:txBody>
                    <a:bodyPr/>
                    <a:lstStyle/>
                    <a:p>
                      <a:pPr algn="l" fontAlgn="b"/>
                      <a:r>
                        <a:rPr lang="en-US" sz="1200" b="0" i="0" u="none" strike="noStrike">
                          <a:solidFill>
                            <a:srgbClr val="000000"/>
                          </a:solidFill>
                          <a:effectLst/>
                          <a:latin typeface="Calibri" panose="020F0502020204030204" pitchFamily="34" charset="0"/>
                        </a:rPr>
                        <a:t>RNF11</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10.7663</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09709976"/>
                  </a:ext>
                </a:extLst>
              </a:tr>
              <a:tr h="189969">
                <a:tc>
                  <a:txBody>
                    <a:bodyPr/>
                    <a:lstStyle/>
                    <a:p>
                      <a:pPr algn="l" fontAlgn="b"/>
                      <a:r>
                        <a:rPr lang="en-US" sz="1200" b="0" i="0" u="none" strike="noStrike">
                          <a:solidFill>
                            <a:srgbClr val="000000"/>
                          </a:solidFill>
                          <a:effectLst/>
                          <a:latin typeface="Calibri" panose="020F0502020204030204" pitchFamily="34" charset="0"/>
                        </a:rPr>
                        <a:t>RNF13</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10.3366</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38597349"/>
                  </a:ext>
                </a:extLst>
              </a:tr>
              <a:tr h="189969">
                <a:tc>
                  <a:txBody>
                    <a:bodyPr/>
                    <a:lstStyle/>
                    <a:p>
                      <a:pPr algn="l" fontAlgn="b"/>
                      <a:r>
                        <a:rPr lang="en-US" sz="1200" b="0" i="0" u="none" strike="noStrike">
                          <a:solidFill>
                            <a:srgbClr val="000000"/>
                          </a:solidFill>
                          <a:effectLst/>
                          <a:latin typeface="Calibri" panose="020F0502020204030204" pitchFamily="34" charset="0"/>
                        </a:rPr>
                        <a:t>GTF2IP1</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12.724</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31110314"/>
                  </a:ext>
                </a:extLst>
              </a:tr>
              <a:tr h="189969">
                <a:tc>
                  <a:txBody>
                    <a:bodyPr/>
                    <a:lstStyle/>
                    <a:p>
                      <a:pPr algn="l" fontAlgn="b"/>
                      <a:r>
                        <a:rPr lang="en-US" sz="1200" b="0" i="0" u="none" strike="noStrike">
                          <a:solidFill>
                            <a:srgbClr val="000000"/>
                          </a:solidFill>
                          <a:effectLst/>
                          <a:latin typeface="Calibri" panose="020F0502020204030204" pitchFamily="34" charset="0"/>
                        </a:rPr>
                        <a:t>REM1</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2.2163</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41176481"/>
                  </a:ext>
                </a:extLst>
              </a:tr>
              <a:tr h="189969">
                <a:tc>
                  <a:txBody>
                    <a:bodyPr/>
                    <a:lstStyle/>
                    <a:p>
                      <a:pPr algn="l" fontAlgn="b"/>
                      <a:r>
                        <a:rPr lang="en-US" sz="1200" b="0" i="0" u="none" strike="noStrike" dirty="0">
                          <a:solidFill>
                            <a:srgbClr val="000000"/>
                          </a:solidFill>
                          <a:effectLst/>
                          <a:latin typeface="Calibri" panose="020F0502020204030204" pitchFamily="34" charset="0"/>
                        </a:rPr>
                        <a:t>MTVR2</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0.334</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19312046"/>
                  </a:ext>
                </a:extLst>
              </a:tr>
              <a:tr h="189969">
                <a:tc>
                  <a:txBody>
                    <a:bodyPr/>
                    <a:lstStyle/>
                    <a:p>
                      <a:pPr algn="l" fontAlgn="b"/>
                      <a:r>
                        <a:rPr lang="en-US" sz="1200" b="0" i="0" u="none" strike="noStrike">
                          <a:solidFill>
                            <a:srgbClr val="000000"/>
                          </a:solidFill>
                          <a:effectLst/>
                          <a:latin typeface="Calibri" panose="020F0502020204030204" pitchFamily="34" charset="0"/>
                        </a:rPr>
                        <a:t>RTN4RL2</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5.091</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72608506"/>
                  </a:ext>
                </a:extLst>
              </a:tr>
              <a:tr h="189969">
                <a:tc>
                  <a:txBody>
                    <a:bodyPr/>
                    <a:lstStyle/>
                    <a:p>
                      <a:pPr algn="l" fontAlgn="b"/>
                      <a:r>
                        <a:rPr lang="en-US" sz="1200" b="0" i="0" u="none" strike="noStrike">
                          <a:solidFill>
                            <a:srgbClr val="000000"/>
                          </a:solidFill>
                          <a:effectLst/>
                          <a:latin typeface="Calibri" panose="020F0502020204030204" pitchFamily="34" charset="0"/>
                        </a:rPr>
                        <a:t>C16orf13</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8.6721</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71689130"/>
                  </a:ext>
                </a:extLst>
              </a:tr>
              <a:tr h="189969">
                <a:tc>
                  <a:txBody>
                    <a:bodyPr/>
                    <a:lstStyle/>
                    <a:p>
                      <a:pPr algn="l" fontAlgn="b"/>
                      <a:r>
                        <a:rPr lang="en-US" sz="1200" b="0" i="0" u="none" strike="noStrike">
                          <a:solidFill>
                            <a:srgbClr val="000000"/>
                          </a:solidFill>
                          <a:effectLst/>
                          <a:latin typeface="Calibri" panose="020F0502020204030204" pitchFamily="34" charset="0"/>
                        </a:rPr>
                        <a:t>C16orf11</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dirty="0">
                          <a:solidFill>
                            <a:srgbClr val="000000"/>
                          </a:solidFill>
                          <a:effectLst/>
                          <a:latin typeface="Calibri" panose="020F0502020204030204" pitchFamily="34" charset="0"/>
                        </a:rPr>
                        <a:t>0</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05497996"/>
                  </a:ext>
                </a:extLst>
              </a:tr>
              <a:tr h="189969">
                <a:tc>
                  <a:txBody>
                    <a:bodyPr/>
                    <a:lstStyle/>
                    <a:p>
                      <a:pPr algn="l" fontAlgn="b"/>
                      <a:r>
                        <a:rPr lang="en-US" sz="1200" b="0" i="0" u="none" strike="noStrike">
                          <a:solidFill>
                            <a:srgbClr val="000000"/>
                          </a:solidFill>
                          <a:effectLst/>
                          <a:latin typeface="Calibri" panose="020F0502020204030204" pitchFamily="34" charset="0"/>
                        </a:rPr>
                        <a:t>FGFR1OP2</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8.6967</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10818065"/>
                  </a:ext>
                </a:extLst>
              </a:tr>
              <a:tr h="189969">
                <a:tc>
                  <a:txBody>
                    <a:bodyPr/>
                    <a:lstStyle/>
                    <a:p>
                      <a:pPr algn="l" fontAlgn="b"/>
                      <a:r>
                        <a:rPr lang="en-US" sz="1200" b="0" i="0" u="none" strike="noStrike">
                          <a:solidFill>
                            <a:srgbClr val="000000"/>
                          </a:solidFill>
                          <a:effectLst/>
                          <a:latin typeface="Calibri" panose="020F0502020204030204" pitchFamily="34" charset="0"/>
                        </a:rPr>
                        <a:t>TSKS</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dirty="0">
                          <a:solidFill>
                            <a:srgbClr val="000000"/>
                          </a:solidFill>
                          <a:effectLst/>
                          <a:latin typeface="Calibri" panose="020F0502020204030204" pitchFamily="34" charset="0"/>
                        </a:rPr>
                        <a:t>0.605</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61689263"/>
                  </a:ext>
                </a:extLst>
              </a:tr>
              <a:tr h="189969">
                <a:tc>
                  <a:txBody>
                    <a:bodyPr/>
                    <a:lstStyle/>
                    <a:p>
                      <a:pPr algn="l" fontAlgn="b"/>
                      <a:r>
                        <a:rPr lang="en-US" sz="1200" b="0" i="0" u="none" strike="noStrike">
                          <a:solidFill>
                            <a:srgbClr val="000000"/>
                          </a:solidFill>
                          <a:effectLst/>
                          <a:latin typeface="Calibri" panose="020F0502020204030204" pitchFamily="34" charset="0"/>
                        </a:rPr>
                        <a:t>ATRX</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dirty="0">
                          <a:solidFill>
                            <a:srgbClr val="000000"/>
                          </a:solidFill>
                          <a:effectLst/>
                          <a:latin typeface="Calibri" panose="020F0502020204030204" pitchFamily="34" charset="0"/>
                        </a:rPr>
                        <a:t>10.7342</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12295267"/>
                  </a:ext>
                </a:extLst>
              </a:tr>
              <a:tr h="189969">
                <a:tc>
                  <a:txBody>
                    <a:bodyPr/>
                    <a:lstStyle/>
                    <a:p>
                      <a:pPr algn="l" fontAlgn="b"/>
                      <a:r>
                        <a:rPr lang="en-US" sz="1200" b="0" i="0" u="none" strike="noStrike">
                          <a:solidFill>
                            <a:srgbClr val="000000"/>
                          </a:solidFill>
                          <a:effectLst/>
                          <a:latin typeface="Calibri" panose="020F0502020204030204" pitchFamily="34" charset="0"/>
                        </a:rPr>
                        <a:t>PMM2</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dirty="0">
                          <a:solidFill>
                            <a:srgbClr val="000000"/>
                          </a:solidFill>
                          <a:effectLst/>
                          <a:latin typeface="Calibri" panose="020F0502020204030204" pitchFamily="34" charset="0"/>
                        </a:rPr>
                        <a:t>9.7939</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48032940"/>
                  </a:ext>
                </a:extLst>
              </a:tr>
              <a:tr h="189969">
                <a:tc>
                  <a:txBody>
                    <a:bodyPr/>
                    <a:lstStyle/>
                    <a:p>
                      <a:pPr algn="l" fontAlgn="b"/>
                      <a:r>
                        <a:rPr lang="en-US" sz="1200" b="0" i="0" u="none" strike="noStrike">
                          <a:solidFill>
                            <a:srgbClr val="000000"/>
                          </a:solidFill>
                          <a:effectLst/>
                          <a:latin typeface="Calibri" panose="020F0502020204030204" pitchFamily="34" charset="0"/>
                        </a:rPr>
                        <a:t>LOC100272146</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5.2176</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15558377"/>
                  </a:ext>
                </a:extLst>
              </a:tr>
              <a:tr h="189969">
                <a:tc>
                  <a:txBody>
                    <a:bodyPr/>
                    <a:lstStyle/>
                    <a:p>
                      <a:pPr algn="l" fontAlgn="b"/>
                      <a:r>
                        <a:rPr lang="en-US" sz="1200" b="0" i="0" u="none" strike="noStrike">
                          <a:solidFill>
                            <a:srgbClr val="000000"/>
                          </a:solidFill>
                          <a:effectLst/>
                          <a:latin typeface="Calibri" panose="020F0502020204030204" pitchFamily="34" charset="0"/>
                        </a:rPr>
                        <a:t>ASS1</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8.1664</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2688492"/>
                  </a:ext>
                </a:extLst>
              </a:tr>
              <a:tr h="189969">
                <a:tc>
                  <a:txBody>
                    <a:bodyPr/>
                    <a:lstStyle/>
                    <a:p>
                      <a:pPr algn="l" fontAlgn="b"/>
                      <a:r>
                        <a:rPr lang="en-US" sz="1200" b="0" i="0" u="none" strike="noStrike">
                          <a:solidFill>
                            <a:srgbClr val="000000"/>
                          </a:solidFill>
                          <a:effectLst/>
                          <a:latin typeface="Calibri" panose="020F0502020204030204" pitchFamily="34" charset="0"/>
                        </a:rPr>
                        <a:t>NCBP1</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10.8287</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73557563"/>
                  </a:ext>
                </a:extLst>
              </a:tr>
              <a:tr h="189969">
                <a:tc>
                  <a:txBody>
                    <a:bodyPr/>
                    <a:lstStyle/>
                    <a:p>
                      <a:pPr algn="l" fontAlgn="b"/>
                      <a:r>
                        <a:rPr lang="en-US" sz="1200" b="0" i="0" u="none" strike="noStrike">
                          <a:solidFill>
                            <a:srgbClr val="000000"/>
                          </a:solidFill>
                          <a:effectLst/>
                          <a:latin typeface="Calibri" panose="020F0502020204030204" pitchFamily="34" charset="0"/>
                        </a:rPr>
                        <a:t>ZNF709</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dirty="0">
                          <a:solidFill>
                            <a:srgbClr val="000000"/>
                          </a:solidFill>
                          <a:effectLst/>
                          <a:latin typeface="Calibri" panose="020F0502020204030204" pitchFamily="34" charset="0"/>
                        </a:rPr>
                        <a:t>7.5449</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1803007"/>
                  </a:ext>
                </a:extLst>
              </a:tr>
              <a:tr h="189969">
                <a:tc>
                  <a:txBody>
                    <a:bodyPr/>
                    <a:lstStyle/>
                    <a:p>
                      <a:pPr algn="l" fontAlgn="b"/>
                      <a:r>
                        <a:rPr lang="en-US" sz="1200" b="0" i="0" u="none" strike="noStrike">
                          <a:solidFill>
                            <a:srgbClr val="000000"/>
                          </a:solidFill>
                          <a:effectLst/>
                          <a:latin typeface="Calibri" panose="020F0502020204030204" pitchFamily="34" charset="0"/>
                        </a:rPr>
                        <a:t>ZNF708</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7.1908</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12952502"/>
                  </a:ext>
                </a:extLst>
              </a:tr>
              <a:tr h="189969">
                <a:tc>
                  <a:txBody>
                    <a:bodyPr/>
                    <a:lstStyle/>
                    <a:p>
                      <a:pPr algn="l" fontAlgn="b"/>
                      <a:r>
                        <a:rPr lang="en-US" sz="1200" b="0" i="0" u="none" strike="noStrike">
                          <a:solidFill>
                            <a:srgbClr val="000000"/>
                          </a:solidFill>
                          <a:effectLst/>
                          <a:latin typeface="Calibri" panose="020F0502020204030204" pitchFamily="34" charset="0"/>
                        </a:rPr>
                        <a:t>RBM14</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dirty="0">
                          <a:solidFill>
                            <a:srgbClr val="000000"/>
                          </a:solidFill>
                          <a:effectLst/>
                          <a:latin typeface="Calibri" panose="020F0502020204030204" pitchFamily="34" charset="0"/>
                        </a:rPr>
                        <a:t>9.9606</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46339834"/>
                  </a:ext>
                </a:extLst>
              </a:tr>
              <a:tr h="189969">
                <a:tc>
                  <a:txBody>
                    <a:bodyPr/>
                    <a:lstStyle/>
                    <a:p>
                      <a:pPr algn="l" fontAlgn="b"/>
                      <a:r>
                        <a:rPr lang="en-US" sz="1200" b="0" i="0" u="none" strike="noStrike">
                          <a:solidFill>
                            <a:srgbClr val="000000"/>
                          </a:solidFill>
                          <a:effectLst/>
                          <a:latin typeface="Calibri" panose="020F0502020204030204" pitchFamily="34" charset="0"/>
                        </a:rPr>
                        <a:t>NCBP2</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dirty="0">
                          <a:solidFill>
                            <a:srgbClr val="000000"/>
                          </a:solidFill>
                          <a:effectLst/>
                          <a:latin typeface="Calibri" panose="020F0502020204030204" pitchFamily="34" charset="0"/>
                        </a:rPr>
                        <a:t>10.9786</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39607649"/>
                  </a:ext>
                </a:extLst>
              </a:tr>
              <a:tr h="189969">
                <a:tc>
                  <a:txBody>
                    <a:bodyPr/>
                    <a:lstStyle/>
                    <a:p>
                      <a:pPr algn="l" fontAlgn="b"/>
                      <a:r>
                        <a:rPr lang="en-US" sz="1200" b="0" i="0" u="none" strike="noStrike">
                          <a:solidFill>
                            <a:srgbClr val="000000"/>
                          </a:solidFill>
                          <a:effectLst/>
                          <a:latin typeface="Calibri" panose="020F0502020204030204" pitchFamily="34" charset="0"/>
                        </a:rPr>
                        <a:t>DISC1</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dirty="0">
                          <a:solidFill>
                            <a:srgbClr val="000000"/>
                          </a:solidFill>
                          <a:effectLst/>
                          <a:latin typeface="Calibri" panose="020F0502020204030204" pitchFamily="34" charset="0"/>
                        </a:rPr>
                        <a:t>6.3806</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0718083"/>
                  </a:ext>
                </a:extLst>
              </a:tr>
              <a:tr h="189969">
                <a:tc>
                  <a:txBody>
                    <a:bodyPr/>
                    <a:lstStyle/>
                    <a:p>
                      <a:pPr algn="l" fontAlgn="b"/>
                      <a:r>
                        <a:rPr lang="en-US" sz="1200" b="0" i="0" u="none" strike="noStrike">
                          <a:solidFill>
                            <a:srgbClr val="000000"/>
                          </a:solidFill>
                          <a:effectLst/>
                          <a:latin typeface="Calibri" panose="020F0502020204030204" pitchFamily="34" charset="0"/>
                        </a:rPr>
                        <a:t>CAMK1</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dirty="0">
                          <a:solidFill>
                            <a:srgbClr val="000000"/>
                          </a:solidFill>
                          <a:effectLst/>
                          <a:latin typeface="Calibri" panose="020F0502020204030204" pitchFamily="34" charset="0"/>
                        </a:rPr>
                        <a:t>8.0451</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9204966"/>
                  </a:ext>
                </a:extLst>
              </a:tr>
              <a:tr h="189969">
                <a:tc>
                  <a:txBody>
                    <a:bodyPr/>
                    <a:lstStyle/>
                    <a:p>
                      <a:pPr algn="l" fontAlgn="b"/>
                      <a:r>
                        <a:rPr lang="en-US" sz="1200" b="0" i="0" u="none" strike="noStrike">
                          <a:solidFill>
                            <a:srgbClr val="000000"/>
                          </a:solidFill>
                          <a:effectLst/>
                          <a:latin typeface="Calibri" panose="020F0502020204030204" pitchFamily="34" charset="0"/>
                        </a:rPr>
                        <a:t>RPL37</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dirty="0">
                          <a:solidFill>
                            <a:srgbClr val="000000"/>
                          </a:solidFill>
                          <a:effectLst/>
                          <a:latin typeface="Calibri" panose="020F0502020204030204" pitchFamily="34" charset="0"/>
                        </a:rPr>
                        <a:t>12.619</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17179405"/>
                  </a:ext>
                </a:extLst>
              </a:tr>
            </a:tbl>
          </a:graphicData>
        </a:graphic>
      </p:graphicFrame>
      <p:sp>
        <p:nvSpPr>
          <p:cNvPr id="12" name="TextBox 11">
            <a:extLst>
              <a:ext uri="{FF2B5EF4-FFF2-40B4-BE49-F238E27FC236}">
                <a16:creationId xmlns:a16="http://schemas.microsoft.com/office/drawing/2014/main" id="{EC4594B9-9CB4-4B22-88BB-F6FA8FC7FB5F}"/>
              </a:ext>
            </a:extLst>
          </p:cNvPr>
          <p:cNvSpPr txBox="1"/>
          <p:nvPr/>
        </p:nvSpPr>
        <p:spPr>
          <a:xfrm>
            <a:off x="6706707" y="6231265"/>
            <a:ext cx="688200" cy="523220"/>
          </a:xfrm>
          <a:prstGeom prst="rect">
            <a:avLst/>
          </a:prstGeom>
          <a:noFill/>
        </p:spPr>
        <p:txBody>
          <a:bodyPr wrap="square" rtlCol="0">
            <a:spAutoFit/>
          </a:bodyPr>
          <a:lstStyle/>
          <a:p>
            <a:r>
              <a:rPr lang="en-US" sz="2800" dirty="0"/>
              <a:t>……</a:t>
            </a:r>
          </a:p>
        </p:txBody>
      </p:sp>
      <p:cxnSp>
        <p:nvCxnSpPr>
          <p:cNvPr id="14" name="Straight Connector 13">
            <a:extLst>
              <a:ext uri="{FF2B5EF4-FFF2-40B4-BE49-F238E27FC236}">
                <a16:creationId xmlns:a16="http://schemas.microsoft.com/office/drawing/2014/main" id="{2BDDB64F-9E00-43D6-B24D-805B77FDE28A}"/>
              </a:ext>
            </a:extLst>
          </p:cNvPr>
          <p:cNvCxnSpPr/>
          <p:nvPr/>
        </p:nvCxnSpPr>
        <p:spPr>
          <a:xfrm>
            <a:off x="9368072" y="1457528"/>
            <a:ext cx="300111"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EECF3C8-70BD-4959-898A-E130443166BC}"/>
              </a:ext>
            </a:extLst>
          </p:cNvPr>
          <p:cNvCxnSpPr/>
          <p:nvPr/>
        </p:nvCxnSpPr>
        <p:spPr>
          <a:xfrm>
            <a:off x="9374252" y="6582214"/>
            <a:ext cx="300111"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4C15CD3-3F23-43CD-8440-247469BD494B}"/>
              </a:ext>
            </a:extLst>
          </p:cNvPr>
          <p:cNvCxnSpPr>
            <a:cxnSpLocks/>
          </p:cNvCxnSpPr>
          <p:nvPr/>
        </p:nvCxnSpPr>
        <p:spPr>
          <a:xfrm>
            <a:off x="9670810" y="1457528"/>
            <a:ext cx="0" cy="5124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2A4ABD0-DD05-493F-9161-96613DE2CCB4}"/>
              </a:ext>
            </a:extLst>
          </p:cNvPr>
          <p:cNvSpPr/>
          <p:nvPr/>
        </p:nvSpPr>
        <p:spPr>
          <a:xfrm>
            <a:off x="9668183" y="3584556"/>
            <a:ext cx="942887" cy="369332"/>
          </a:xfrm>
          <a:prstGeom prst="rect">
            <a:avLst/>
          </a:prstGeom>
        </p:spPr>
        <p:txBody>
          <a:bodyPr wrap="none">
            <a:spAutoFit/>
          </a:bodyPr>
          <a:lstStyle/>
          <a:p>
            <a:r>
              <a:rPr lang="en-US" dirty="0"/>
              <a:t>×20,530</a:t>
            </a:r>
          </a:p>
        </p:txBody>
      </p:sp>
    </p:spTree>
    <p:extLst>
      <p:ext uri="{BB962C8B-B14F-4D97-AF65-F5344CB8AC3E}">
        <p14:creationId xmlns:p14="http://schemas.microsoft.com/office/powerpoint/2010/main" val="3782716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838200" y="0"/>
            <a:ext cx="10515600" cy="1325563"/>
          </a:xfrm>
        </p:spPr>
        <p:txBody>
          <a:bodyPr/>
          <a:lstStyle/>
          <a:p>
            <a:r>
              <a:rPr lang="en-US"/>
              <a:t>Distribution in boxplot</a:t>
            </a:r>
            <a:endParaRPr lang="en-US" dirty="0"/>
          </a:p>
        </p:txBody>
      </p:sp>
      <p:pic>
        <p:nvPicPr>
          <p:cNvPr id="3" name="Picture 2">
            <a:extLst>
              <a:ext uri="{FF2B5EF4-FFF2-40B4-BE49-F238E27FC236}">
                <a16:creationId xmlns:a16="http://schemas.microsoft.com/office/drawing/2014/main" id="{73A8DF91-280F-44D0-898B-126879514CB7}"/>
              </a:ext>
            </a:extLst>
          </p:cNvPr>
          <p:cNvPicPr>
            <a:picLocks noChangeAspect="1"/>
          </p:cNvPicPr>
          <p:nvPr/>
        </p:nvPicPr>
        <p:blipFill>
          <a:blip r:embed="rId3"/>
          <a:stretch>
            <a:fillRect/>
          </a:stretch>
        </p:blipFill>
        <p:spPr>
          <a:xfrm>
            <a:off x="3238202" y="1690688"/>
            <a:ext cx="5715596" cy="4798459"/>
          </a:xfrm>
          <a:prstGeom prst="rect">
            <a:avLst/>
          </a:prstGeom>
        </p:spPr>
      </p:pic>
      <p:cxnSp>
        <p:nvCxnSpPr>
          <p:cNvPr id="6" name="Straight Connector 5">
            <a:extLst>
              <a:ext uri="{FF2B5EF4-FFF2-40B4-BE49-F238E27FC236}">
                <a16:creationId xmlns:a16="http://schemas.microsoft.com/office/drawing/2014/main" id="{F3766976-5C9C-4A06-BC46-4AD52180C40A}"/>
              </a:ext>
            </a:extLst>
          </p:cNvPr>
          <p:cNvCxnSpPr/>
          <p:nvPr/>
        </p:nvCxnSpPr>
        <p:spPr>
          <a:xfrm>
            <a:off x="3024954" y="1829705"/>
            <a:ext cx="0" cy="45549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C6D2058-A66E-4D09-8826-0329C80FD61E}"/>
              </a:ext>
            </a:extLst>
          </p:cNvPr>
          <p:cNvCxnSpPr>
            <a:cxnSpLocks/>
          </p:cNvCxnSpPr>
          <p:nvPr/>
        </p:nvCxnSpPr>
        <p:spPr>
          <a:xfrm flipH="1">
            <a:off x="3024954" y="6384666"/>
            <a:ext cx="21261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09E4234-BC5D-4483-BCC7-FF31B597459F}"/>
              </a:ext>
            </a:extLst>
          </p:cNvPr>
          <p:cNvSpPr txBox="1"/>
          <p:nvPr/>
        </p:nvSpPr>
        <p:spPr>
          <a:xfrm>
            <a:off x="3800137" y="6422213"/>
            <a:ext cx="575799" cy="400110"/>
          </a:xfrm>
          <a:prstGeom prst="rect">
            <a:avLst/>
          </a:prstGeom>
          <a:noFill/>
        </p:spPr>
        <p:txBody>
          <a:bodyPr wrap="none" rtlCol="0">
            <a:spAutoFit/>
          </a:bodyPr>
          <a:lstStyle/>
          <a:p>
            <a:r>
              <a:rPr lang="en-US" sz="2000" dirty="0"/>
              <a:t>July</a:t>
            </a:r>
          </a:p>
        </p:txBody>
      </p:sp>
      <p:sp>
        <p:nvSpPr>
          <p:cNvPr id="10" name="TextBox 9">
            <a:extLst>
              <a:ext uri="{FF2B5EF4-FFF2-40B4-BE49-F238E27FC236}">
                <a16:creationId xmlns:a16="http://schemas.microsoft.com/office/drawing/2014/main" id="{7383F308-49B1-4014-8E20-9B1C873433B1}"/>
              </a:ext>
            </a:extLst>
          </p:cNvPr>
          <p:cNvSpPr txBox="1"/>
          <p:nvPr/>
        </p:nvSpPr>
        <p:spPr>
          <a:xfrm rot="16200000">
            <a:off x="2030566" y="3818192"/>
            <a:ext cx="1524648" cy="400110"/>
          </a:xfrm>
          <a:prstGeom prst="rect">
            <a:avLst/>
          </a:prstGeom>
          <a:noFill/>
        </p:spPr>
        <p:txBody>
          <a:bodyPr wrap="none" rtlCol="0">
            <a:spAutoFit/>
          </a:bodyPr>
          <a:lstStyle/>
          <a:p>
            <a:r>
              <a:rPr lang="en-US" sz="2000" dirty="0"/>
              <a:t>Temperature</a:t>
            </a:r>
          </a:p>
        </p:txBody>
      </p:sp>
      <p:cxnSp>
        <p:nvCxnSpPr>
          <p:cNvPr id="11" name="Straight Connector 10">
            <a:extLst>
              <a:ext uri="{FF2B5EF4-FFF2-40B4-BE49-F238E27FC236}">
                <a16:creationId xmlns:a16="http://schemas.microsoft.com/office/drawing/2014/main" id="{AE184D8F-718B-4290-9373-A6C5870F3B91}"/>
              </a:ext>
            </a:extLst>
          </p:cNvPr>
          <p:cNvCxnSpPr>
            <a:cxnSpLocks/>
          </p:cNvCxnSpPr>
          <p:nvPr/>
        </p:nvCxnSpPr>
        <p:spPr>
          <a:xfrm flipV="1">
            <a:off x="7962663" y="3796830"/>
            <a:ext cx="0" cy="1437862"/>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AE774D-8C70-449A-8B34-C5E5B711A28C}"/>
              </a:ext>
            </a:extLst>
          </p:cNvPr>
          <p:cNvSpPr txBox="1"/>
          <p:nvPr/>
        </p:nvSpPr>
        <p:spPr>
          <a:xfrm>
            <a:off x="7991061" y="4370466"/>
            <a:ext cx="2544736" cy="369332"/>
          </a:xfrm>
          <a:prstGeom prst="rect">
            <a:avLst/>
          </a:prstGeom>
          <a:noFill/>
        </p:spPr>
        <p:txBody>
          <a:bodyPr wrap="none" rtlCol="0">
            <a:spAutoFit/>
          </a:bodyPr>
          <a:lstStyle/>
          <a:p>
            <a:r>
              <a:rPr lang="en-US" dirty="0"/>
              <a:t>IQR (Interquartile region)</a:t>
            </a:r>
          </a:p>
        </p:txBody>
      </p:sp>
      <p:sp>
        <p:nvSpPr>
          <p:cNvPr id="13" name="TextBox 12">
            <a:extLst>
              <a:ext uri="{FF2B5EF4-FFF2-40B4-BE49-F238E27FC236}">
                <a16:creationId xmlns:a16="http://schemas.microsoft.com/office/drawing/2014/main" id="{D7F8CC2C-B3E0-4637-8110-8CA6D7A1C918}"/>
              </a:ext>
            </a:extLst>
          </p:cNvPr>
          <p:cNvSpPr txBox="1"/>
          <p:nvPr/>
        </p:nvSpPr>
        <p:spPr>
          <a:xfrm>
            <a:off x="7991061" y="4994088"/>
            <a:ext cx="457176" cy="369332"/>
          </a:xfrm>
          <a:prstGeom prst="rect">
            <a:avLst/>
          </a:prstGeom>
          <a:noFill/>
        </p:spPr>
        <p:txBody>
          <a:bodyPr wrap="none" rtlCol="0">
            <a:spAutoFit/>
          </a:bodyPr>
          <a:lstStyle/>
          <a:p>
            <a:r>
              <a:rPr lang="en-US" dirty="0"/>
              <a:t>Q1</a:t>
            </a:r>
          </a:p>
        </p:txBody>
      </p:sp>
      <p:sp>
        <p:nvSpPr>
          <p:cNvPr id="14" name="TextBox 13">
            <a:extLst>
              <a:ext uri="{FF2B5EF4-FFF2-40B4-BE49-F238E27FC236}">
                <a16:creationId xmlns:a16="http://schemas.microsoft.com/office/drawing/2014/main" id="{F523286C-A81D-45B2-AE2E-6D3F9CC2085E}"/>
              </a:ext>
            </a:extLst>
          </p:cNvPr>
          <p:cNvSpPr txBox="1"/>
          <p:nvPr/>
        </p:nvSpPr>
        <p:spPr>
          <a:xfrm>
            <a:off x="7984749" y="3580509"/>
            <a:ext cx="457176" cy="369332"/>
          </a:xfrm>
          <a:prstGeom prst="rect">
            <a:avLst/>
          </a:prstGeom>
          <a:noFill/>
        </p:spPr>
        <p:txBody>
          <a:bodyPr wrap="none" rtlCol="0">
            <a:spAutoFit/>
          </a:bodyPr>
          <a:lstStyle/>
          <a:p>
            <a:r>
              <a:rPr lang="en-US" dirty="0"/>
              <a:t>Q3</a:t>
            </a:r>
          </a:p>
        </p:txBody>
      </p:sp>
      <p:cxnSp>
        <p:nvCxnSpPr>
          <p:cNvPr id="15" name="Straight Connector 14">
            <a:extLst>
              <a:ext uri="{FF2B5EF4-FFF2-40B4-BE49-F238E27FC236}">
                <a16:creationId xmlns:a16="http://schemas.microsoft.com/office/drawing/2014/main" id="{C6FC430B-F93A-4E9C-B19F-923440E381A6}"/>
              </a:ext>
            </a:extLst>
          </p:cNvPr>
          <p:cNvCxnSpPr>
            <a:cxnSpLocks/>
          </p:cNvCxnSpPr>
          <p:nvPr/>
        </p:nvCxnSpPr>
        <p:spPr>
          <a:xfrm>
            <a:off x="7791646" y="5234692"/>
            <a:ext cx="193103" cy="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D68B9CF-DAF4-4822-B44E-CA3B785774CE}"/>
              </a:ext>
            </a:extLst>
          </p:cNvPr>
          <p:cNvCxnSpPr>
            <a:cxnSpLocks/>
          </p:cNvCxnSpPr>
          <p:nvPr/>
        </p:nvCxnSpPr>
        <p:spPr>
          <a:xfrm>
            <a:off x="7791646" y="3796831"/>
            <a:ext cx="164706" cy="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BD77706-F40E-4DA2-9DB6-1837E58F787F}"/>
              </a:ext>
            </a:extLst>
          </p:cNvPr>
          <p:cNvSpPr txBox="1"/>
          <p:nvPr/>
        </p:nvSpPr>
        <p:spPr>
          <a:xfrm>
            <a:off x="2926084" y="1197289"/>
            <a:ext cx="2129173" cy="461665"/>
          </a:xfrm>
          <a:prstGeom prst="rect">
            <a:avLst/>
          </a:prstGeom>
          <a:noFill/>
        </p:spPr>
        <p:txBody>
          <a:bodyPr wrap="none" rtlCol="0">
            <a:spAutoFit/>
          </a:bodyPr>
          <a:lstStyle/>
          <a:p>
            <a:r>
              <a:rPr lang="en-US" sz="2400" dirty="0"/>
              <a:t>Data in variable</a:t>
            </a:r>
          </a:p>
        </p:txBody>
      </p:sp>
      <p:sp>
        <p:nvSpPr>
          <p:cNvPr id="19" name="Rectangle 18">
            <a:extLst>
              <a:ext uri="{FF2B5EF4-FFF2-40B4-BE49-F238E27FC236}">
                <a16:creationId xmlns:a16="http://schemas.microsoft.com/office/drawing/2014/main" id="{C971FD06-BE03-466E-81A7-17E870A154FF}"/>
              </a:ext>
            </a:extLst>
          </p:cNvPr>
          <p:cNvSpPr/>
          <p:nvPr/>
        </p:nvSpPr>
        <p:spPr>
          <a:xfrm>
            <a:off x="6225775" y="6590345"/>
            <a:ext cx="5456045" cy="307777"/>
          </a:xfrm>
          <a:prstGeom prst="rect">
            <a:avLst/>
          </a:prstGeom>
        </p:spPr>
        <p:txBody>
          <a:bodyPr wrap="none">
            <a:spAutoFit/>
          </a:bodyPr>
          <a:lstStyle/>
          <a:p>
            <a:r>
              <a:rPr lang="en-US" sz="1400" dirty="0"/>
              <a:t>Adapted from Fundamentals of Data Visualization, Wilke, O’Reilly, 1</a:t>
            </a:r>
            <a:r>
              <a:rPr lang="en-US" sz="1400" baseline="30000" dirty="0"/>
              <a:t>st</a:t>
            </a:r>
            <a:r>
              <a:rPr lang="en-US" sz="1400" dirty="0"/>
              <a:t> Ed.</a:t>
            </a:r>
          </a:p>
        </p:txBody>
      </p:sp>
      <p:sp>
        <p:nvSpPr>
          <p:cNvPr id="17" name="TextBox 16">
            <a:extLst>
              <a:ext uri="{FF2B5EF4-FFF2-40B4-BE49-F238E27FC236}">
                <a16:creationId xmlns:a16="http://schemas.microsoft.com/office/drawing/2014/main" id="{FE4BEF81-57BE-41A3-AC5B-22845E3D9025}"/>
              </a:ext>
            </a:extLst>
          </p:cNvPr>
          <p:cNvSpPr txBox="1"/>
          <p:nvPr/>
        </p:nvSpPr>
        <p:spPr>
          <a:xfrm>
            <a:off x="5547364" y="1197288"/>
            <a:ext cx="3669018" cy="461665"/>
          </a:xfrm>
          <a:prstGeom prst="rect">
            <a:avLst/>
          </a:prstGeom>
          <a:noFill/>
        </p:spPr>
        <p:txBody>
          <a:bodyPr wrap="none" rtlCol="0">
            <a:spAutoFit/>
          </a:bodyPr>
          <a:lstStyle/>
          <a:p>
            <a:r>
              <a:rPr lang="en-US" sz="2400" dirty="0"/>
              <a:t>Descriptive statistics of data</a:t>
            </a:r>
          </a:p>
        </p:txBody>
      </p:sp>
      <p:sp>
        <p:nvSpPr>
          <p:cNvPr id="5" name="Arrow: Right 4">
            <a:extLst>
              <a:ext uri="{FF2B5EF4-FFF2-40B4-BE49-F238E27FC236}">
                <a16:creationId xmlns:a16="http://schemas.microsoft.com/office/drawing/2014/main" id="{25049E2D-FCDC-4AF0-BC7C-84EF346E5A1A}"/>
              </a:ext>
            </a:extLst>
          </p:cNvPr>
          <p:cNvSpPr/>
          <p:nvPr/>
        </p:nvSpPr>
        <p:spPr>
          <a:xfrm>
            <a:off x="5093030" y="1183272"/>
            <a:ext cx="416560" cy="4616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CE82BE6-6BE8-45E8-B5C7-3851F828125D}"/>
              </a:ext>
            </a:extLst>
          </p:cNvPr>
          <p:cNvSpPr txBox="1"/>
          <p:nvPr/>
        </p:nvSpPr>
        <p:spPr>
          <a:xfrm>
            <a:off x="6096000" y="2311987"/>
            <a:ext cx="1433406" cy="369332"/>
          </a:xfrm>
          <a:prstGeom prst="rect">
            <a:avLst/>
          </a:prstGeom>
          <a:noFill/>
        </p:spPr>
        <p:txBody>
          <a:bodyPr wrap="none" rtlCol="0">
            <a:spAutoFit/>
          </a:bodyPr>
          <a:lstStyle/>
          <a:p>
            <a:r>
              <a:rPr lang="en-US" dirty="0"/>
              <a:t>=Q3+1.5*IQR</a:t>
            </a:r>
          </a:p>
        </p:txBody>
      </p:sp>
      <p:sp>
        <p:nvSpPr>
          <p:cNvPr id="21" name="TextBox 20">
            <a:extLst>
              <a:ext uri="{FF2B5EF4-FFF2-40B4-BE49-F238E27FC236}">
                <a16:creationId xmlns:a16="http://schemas.microsoft.com/office/drawing/2014/main" id="{7C31D2A1-749E-47A1-8BEC-A0F69DCFBBDB}"/>
              </a:ext>
            </a:extLst>
          </p:cNvPr>
          <p:cNvSpPr txBox="1"/>
          <p:nvPr/>
        </p:nvSpPr>
        <p:spPr>
          <a:xfrm>
            <a:off x="6898640" y="6165568"/>
            <a:ext cx="1388522" cy="369332"/>
          </a:xfrm>
          <a:prstGeom prst="rect">
            <a:avLst/>
          </a:prstGeom>
          <a:noFill/>
        </p:spPr>
        <p:txBody>
          <a:bodyPr wrap="none" rtlCol="0">
            <a:spAutoFit/>
          </a:bodyPr>
          <a:lstStyle/>
          <a:p>
            <a:r>
              <a:rPr lang="en-US" dirty="0"/>
              <a:t>=Q1-1.5*IQR</a:t>
            </a:r>
          </a:p>
        </p:txBody>
      </p:sp>
    </p:spTree>
    <p:extLst>
      <p:ext uri="{BB962C8B-B14F-4D97-AF65-F5344CB8AC3E}">
        <p14:creationId xmlns:p14="http://schemas.microsoft.com/office/powerpoint/2010/main" val="11664595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885226" y="0"/>
            <a:ext cx="10515600" cy="1325563"/>
          </a:xfrm>
        </p:spPr>
        <p:txBody>
          <a:bodyPr/>
          <a:lstStyle/>
          <a:p>
            <a:r>
              <a:rPr lang="en-US" dirty="0"/>
              <a:t>Many distributions in Boxplot</a:t>
            </a:r>
          </a:p>
        </p:txBody>
      </p:sp>
      <p:pic>
        <p:nvPicPr>
          <p:cNvPr id="3" name="Picture 2">
            <a:extLst>
              <a:ext uri="{FF2B5EF4-FFF2-40B4-BE49-F238E27FC236}">
                <a16:creationId xmlns:a16="http://schemas.microsoft.com/office/drawing/2014/main" id="{FB98BE84-FA64-46C9-8837-0D9BB6ABE146}"/>
              </a:ext>
            </a:extLst>
          </p:cNvPr>
          <p:cNvPicPr>
            <a:picLocks noChangeAspect="1"/>
          </p:cNvPicPr>
          <p:nvPr/>
        </p:nvPicPr>
        <p:blipFill>
          <a:blip r:embed="rId3"/>
          <a:stretch>
            <a:fillRect/>
          </a:stretch>
        </p:blipFill>
        <p:spPr>
          <a:xfrm>
            <a:off x="5744901" y="2699551"/>
            <a:ext cx="6321675" cy="3815301"/>
          </a:xfrm>
          <a:prstGeom prst="rect">
            <a:avLst/>
          </a:prstGeom>
        </p:spPr>
      </p:pic>
      <p:sp>
        <p:nvSpPr>
          <p:cNvPr id="5" name="Rectangle 4">
            <a:extLst>
              <a:ext uri="{FF2B5EF4-FFF2-40B4-BE49-F238E27FC236}">
                <a16:creationId xmlns:a16="http://schemas.microsoft.com/office/drawing/2014/main" id="{16513E0A-E6E9-42BA-9BEB-8D795FB4A0E8}"/>
              </a:ext>
            </a:extLst>
          </p:cNvPr>
          <p:cNvSpPr/>
          <p:nvPr/>
        </p:nvSpPr>
        <p:spPr>
          <a:xfrm>
            <a:off x="7745561" y="6511958"/>
            <a:ext cx="4402039" cy="307777"/>
          </a:xfrm>
          <a:prstGeom prst="rect">
            <a:avLst/>
          </a:prstGeom>
        </p:spPr>
        <p:txBody>
          <a:bodyPr wrap="none">
            <a:spAutoFit/>
          </a:bodyPr>
          <a:lstStyle/>
          <a:p>
            <a:r>
              <a:rPr lang="en-US" sz="1400" dirty="0"/>
              <a:t>Fundamentals of Data Visualization, Wilke, O’Reilly, 1</a:t>
            </a:r>
            <a:r>
              <a:rPr lang="en-US" sz="1400" baseline="30000" dirty="0"/>
              <a:t>st</a:t>
            </a:r>
            <a:r>
              <a:rPr lang="en-US" sz="1400" dirty="0"/>
              <a:t> Ed.</a:t>
            </a:r>
          </a:p>
        </p:txBody>
      </p:sp>
      <p:sp>
        <p:nvSpPr>
          <p:cNvPr id="4" name="Rectangle 3">
            <a:extLst>
              <a:ext uri="{FF2B5EF4-FFF2-40B4-BE49-F238E27FC236}">
                <a16:creationId xmlns:a16="http://schemas.microsoft.com/office/drawing/2014/main" id="{AEA9E783-73EF-4D8A-9421-3EA3B89D42C2}"/>
              </a:ext>
            </a:extLst>
          </p:cNvPr>
          <p:cNvSpPr/>
          <p:nvPr/>
        </p:nvSpPr>
        <p:spPr>
          <a:xfrm>
            <a:off x="6366076" y="2466272"/>
            <a:ext cx="5581336" cy="400110"/>
          </a:xfrm>
          <a:prstGeom prst="rect">
            <a:avLst/>
          </a:prstGeom>
        </p:spPr>
        <p:txBody>
          <a:bodyPr wrap="none">
            <a:spAutoFit/>
          </a:bodyPr>
          <a:lstStyle/>
          <a:p>
            <a:r>
              <a:rPr lang="en-US" sz="2000" dirty="0"/>
              <a:t>Monthly temperatures in Lincoln, Nebraska, in 2016</a:t>
            </a:r>
          </a:p>
        </p:txBody>
      </p:sp>
      <p:sp>
        <p:nvSpPr>
          <p:cNvPr id="6" name="Rectangle 5">
            <a:extLst>
              <a:ext uri="{FF2B5EF4-FFF2-40B4-BE49-F238E27FC236}">
                <a16:creationId xmlns:a16="http://schemas.microsoft.com/office/drawing/2014/main" id="{AEA9E783-73EF-4D8A-9421-3EA3B89D42C2}"/>
              </a:ext>
            </a:extLst>
          </p:cNvPr>
          <p:cNvSpPr/>
          <p:nvPr/>
        </p:nvSpPr>
        <p:spPr>
          <a:xfrm>
            <a:off x="1148389" y="1013252"/>
            <a:ext cx="10197046" cy="1569660"/>
          </a:xfrm>
          <a:prstGeom prst="rect">
            <a:avLst/>
          </a:prstGeom>
        </p:spPr>
        <p:txBody>
          <a:bodyPr wrap="square">
            <a:spAutoFit/>
          </a:bodyPr>
          <a:lstStyle/>
          <a:p>
            <a:r>
              <a:rPr lang="en-US" sz="2400" dirty="0"/>
              <a:t>With median, IQR, and whiskers, can easily read patterns in the multiple distributions. e.g. </a:t>
            </a:r>
          </a:p>
          <a:p>
            <a:pPr marL="457200" indent="-457200">
              <a:buFont typeface="Arial" panose="020B0604020202020204" pitchFamily="34" charset="0"/>
              <a:buChar char="•"/>
            </a:pPr>
            <a:r>
              <a:rPr lang="en-US" sz="2400" dirty="0"/>
              <a:t>Skewness in December</a:t>
            </a:r>
          </a:p>
          <a:p>
            <a:pPr marL="457200" indent="-457200">
              <a:buFont typeface="Arial" panose="020B0604020202020204" pitchFamily="34" charset="0"/>
              <a:buChar char="•"/>
            </a:pPr>
            <a:r>
              <a:rPr lang="en-US" sz="2400"/>
              <a:t>No </a:t>
            </a:r>
            <a:r>
              <a:rPr lang="en-US" sz="2400" dirty="0"/>
              <a:t>skewness in July</a:t>
            </a:r>
          </a:p>
        </p:txBody>
      </p:sp>
      <p:pic>
        <p:nvPicPr>
          <p:cNvPr id="7" name="Picture 6">
            <a:extLst>
              <a:ext uri="{FF2B5EF4-FFF2-40B4-BE49-F238E27FC236}">
                <a16:creationId xmlns:a16="http://schemas.microsoft.com/office/drawing/2014/main" id="{C57E3017-184A-4499-9D33-D2A139411094}"/>
              </a:ext>
            </a:extLst>
          </p:cNvPr>
          <p:cNvPicPr>
            <a:picLocks noChangeAspect="1"/>
          </p:cNvPicPr>
          <p:nvPr/>
        </p:nvPicPr>
        <p:blipFill>
          <a:blip r:embed="rId4"/>
          <a:stretch>
            <a:fillRect/>
          </a:stretch>
        </p:blipFill>
        <p:spPr>
          <a:xfrm>
            <a:off x="125423" y="2666327"/>
            <a:ext cx="5930065" cy="3829608"/>
          </a:xfrm>
          <a:prstGeom prst="rect">
            <a:avLst/>
          </a:prstGeom>
        </p:spPr>
      </p:pic>
    </p:spTree>
    <p:extLst>
      <p:ext uri="{BB962C8B-B14F-4D97-AF65-F5344CB8AC3E}">
        <p14:creationId xmlns:p14="http://schemas.microsoft.com/office/powerpoint/2010/main" val="4216348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98D939C-C558-40BE-B270-6FC483E5A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919" y="1209040"/>
            <a:ext cx="7531947" cy="564896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0EC576D-CDB6-4B0C-ABEE-9350E6CCEE2E}"/>
              </a:ext>
            </a:extLst>
          </p:cNvPr>
          <p:cNvSpPr>
            <a:spLocks noGrp="1"/>
          </p:cNvSpPr>
          <p:nvPr>
            <p:ph type="title"/>
          </p:nvPr>
        </p:nvSpPr>
        <p:spPr>
          <a:xfrm>
            <a:off x="838200" y="0"/>
            <a:ext cx="10515600" cy="1325563"/>
          </a:xfrm>
        </p:spPr>
        <p:txBody>
          <a:bodyPr/>
          <a:lstStyle/>
          <a:p>
            <a:r>
              <a:rPr lang="en-US" dirty="0"/>
              <a:t>Boxplot helps us see multiple aspects of data</a:t>
            </a:r>
          </a:p>
        </p:txBody>
      </p:sp>
      <p:sp>
        <p:nvSpPr>
          <p:cNvPr id="6" name="Rectangle 5">
            <a:extLst>
              <a:ext uri="{FF2B5EF4-FFF2-40B4-BE49-F238E27FC236}">
                <a16:creationId xmlns:a16="http://schemas.microsoft.com/office/drawing/2014/main" id="{F15E7657-2D45-4192-94FD-891CDB75A0D7}"/>
              </a:ext>
            </a:extLst>
          </p:cNvPr>
          <p:cNvSpPr/>
          <p:nvPr/>
        </p:nvSpPr>
        <p:spPr>
          <a:xfrm>
            <a:off x="7582260" y="6461158"/>
            <a:ext cx="4402039" cy="307777"/>
          </a:xfrm>
          <a:prstGeom prst="rect">
            <a:avLst/>
          </a:prstGeom>
        </p:spPr>
        <p:txBody>
          <a:bodyPr wrap="none">
            <a:spAutoFit/>
          </a:bodyPr>
          <a:lstStyle/>
          <a:p>
            <a:r>
              <a:rPr lang="en-US" sz="1400" dirty="0"/>
              <a:t>Fundamentals of Data Visualization, Wilke, O’Reilly, 1</a:t>
            </a:r>
            <a:r>
              <a:rPr lang="en-US" sz="1400" baseline="30000" dirty="0"/>
              <a:t>st</a:t>
            </a:r>
            <a:r>
              <a:rPr lang="en-US" sz="1400" dirty="0"/>
              <a:t> Ed.</a:t>
            </a:r>
          </a:p>
        </p:txBody>
      </p:sp>
      <p:sp>
        <p:nvSpPr>
          <p:cNvPr id="7" name="Rectangle 6">
            <a:extLst>
              <a:ext uri="{FF2B5EF4-FFF2-40B4-BE49-F238E27FC236}">
                <a16:creationId xmlns:a16="http://schemas.microsoft.com/office/drawing/2014/main" id="{AEA9E783-73EF-4D8A-9421-3EA3B89D42C2}"/>
              </a:ext>
            </a:extLst>
          </p:cNvPr>
          <p:cNvSpPr/>
          <p:nvPr/>
        </p:nvSpPr>
        <p:spPr>
          <a:xfrm>
            <a:off x="425373" y="1922243"/>
            <a:ext cx="5065381" cy="4154984"/>
          </a:xfrm>
          <a:prstGeom prst="rect">
            <a:avLst/>
          </a:prstGeom>
        </p:spPr>
        <p:txBody>
          <a:bodyPr wrap="square">
            <a:spAutoFit/>
          </a:bodyPr>
          <a:lstStyle/>
          <a:p>
            <a:r>
              <a:rPr lang="en-US" sz="2400" dirty="0"/>
              <a:t>Values of usual interest</a:t>
            </a:r>
          </a:p>
          <a:p>
            <a:pPr marL="342900" indent="-342900">
              <a:buFont typeface="Arial" panose="020B0604020202020204" pitchFamily="34" charset="0"/>
              <a:buChar char="•"/>
            </a:pPr>
            <a:r>
              <a:rPr lang="en-US" sz="2400" dirty="0"/>
              <a:t>Median</a:t>
            </a:r>
          </a:p>
          <a:p>
            <a:r>
              <a:rPr lang="en-US" sz="2400" dirty="0"/>
              <a:t>e.g. monotonical increase</a:t>
            </a:r>
          </a:p>
          <a:p>
            <a:pPr marL="342900" indent="-342900">
              <a:buFont typeface="Arial" panose="020B0604020202020204" pitchFamily="34" charset="0"/>
              <a:buChar char="•"/>
            </a:pPr>
            <a:r>
              <a:rPr lang="en-US" sz="2400" dirty="0"/>
              <a:t>IQR</a:t>
            </a:r>
          </a:p>
          <a:p>
            <a:r>
              <a:rPr lang="en-US" sz="2400" dirty="0"/>
              <a:t>e.g. words with large/small IQR</a:t>
            </a:r>
          </a:p>
          <a:p>
            <a:pPr marL="342900" indent="-342900">
              <a:buFont typeface="Arial" panose="020B0604020202020204" pitchFamily="34" charset="0"/>
              <a:buChar char="•"/>
            </a:pPr>
            <a:r>
              <a:rPr lang="en-US" sz="2400" dirty="0"/>
              <a:t>Skewness</a:t>
            </a:r>
          </a:p>
          <a:p>
            <a:r>
              <a:rPr lang="en-US" sz="2400" dirty="0"/>
              <a:t>e.g. Better Than Even</a:t>
            </a:r>
          </a:p>
          <a:p>
            <a:pPr marL="342900" indent="-342900">
              <a:buFont typeface="Arial" panose="020B0604020202020204" pitchFamily="34" charset="0"/>
              <a:buChar char="•"/>
            </a:pPr>
            <a:r>
              <a:rPr lang="en-US" sz="2400" dirty="0"/>
              <a:t>Outliers</a:t>
            </a:r>
          </a:p>
          <a:p>
            <a:r>
              <a:rPr lang="en-US" sz="2400" dirty="0"/>
              <a:t>e.g. words with many/few outliers</a:t>
            </a:r>
          </a:p>
          <a:p>
            <a:endParaRPr lang="en-US" sz="2400" dirty="0"/>
          </a:p>
          <a:p>
            <a:r>
              <a:rPr lang="en-US" sz="2400" dirty="0"/>
              <a:t>Raw data can be overlaid!</a:t>
            </a:r>
          </a:p>
        </p:txBody>
      </p:sp>
    </p:spTree>
    <p:extLst>
      <p:ext uri="{BB962C8B-B14F-4D97-AF65-F5344CB8AC3E}">
        <p14:creationId xmlns:p14="http://schemas.microsoft.com/office/powerpoint/2010/main" val="2459320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4877D9F-5FEE-4063-A7F3-F4334C71C083}"/>
              </a:ext>
            </a:extLst>
          </p:cNvPr>
          <p:cNvPicPr>
            <a:picLocks noChangeAspect="1"/>
          </p:cNvPicPr>
          <p:nvPr/>
        </p:nvPicPr>
        <p:blipFill>
          <a:blip r:embed="rId3"/>
          <a:stretch>
            <a:fillRect/>
          </a:stretch>
        </p:blipFill>
        <p:spPr>
          <a:xfrm>
            <a:off x="5561006" y="1407934"/>
            <a:ext cx="1933575" cy="4752975"/>
          </a:xfrm>
          <a:prstGeom prst="rect">
            <a:avLst/>
          </a:prstGeom>
        </p:spPr>
      </p:pic>
      <p:sp>
        <p:nvSpPr>
          <p:cNvPr id="2" name="Title 1">
            <a:extLst>
              <a:ext uri="{FF2B5EF4-FFF2-40B4-BE49-F238E27FC236}">
                <a16:creationId xmlns:a16="http://schemas.microsoft.com/office/drawing/2014/main" id="{6003194E-DBB3-4EAB-9856-8D6058BE8398}"/>
              </a:ext>
            </a:extLst>
          </p:cNvPr>
          <p:cNvSpPr>
            <a:spLocks noGrp="1"/>
          </p:cNvSpPr>
          <p:nvPr>
            <p:ph type="title"/>
          </p:nvPr>
        </p:nvSpPr>
        <p:spPr>
          <a:xfrm>
            <a:off x="838200" y="15040"/>
            <a:ext cx="10515600" cy="1325563"/>
          </a:xfrm>
        </p:spPr>
        <p:txBody>
          <a:bodyPr/>
          <a:lstStyle/>
          <a:p>
            <a:r>
              <a:rPr lang="en-US" dirty="0"/>
              <a:t>Violin plots</a:t>
            </a:r>
          </a:p>
        </p:txBody>
      </p:sp>
      <p:cxnSp>
        <p:nvCxnSpPr>
          <p:cNvPr id="11" name="Straight Connector 10">
            <a:extLst>
              <a:ext uri="{FF2B5EF4-FFF2-40B4-BE49-F238E27FC236}">
                <a16:creationId xmlns:a16="http://schemas.microsoft.com/office/drawing/2014/main" id="{3A3993D4-834B-46DE-9E18-A005627B137B}"/>
              </a:ext>
            </a:extLst>
          </p:cNvPr>
          <p:cNvCxnSpPr/>
          <p:nvPr/>
        </p:nvCxnSpPr>
        <p:spPr>
          <a:xfrm>
            <a:off x="5820162" y="1629776"/>
            <a:ext cx="0" cy="45549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ED8D678-3AC4-4D00-8041-24293BF29768}"/>
              </a:ext>
            </a:extLst>
          </p:cNvPr>
          <p:cNvCxnSpPr>
            <a:cxnSpLocks/>
          </p:cNvCxnSpPr>
          <p:nvPr/>
        </p:nvCxnSpPr>
        <p:spPr>
          <a:xfrm flipH="1">
            <a:off x="5820162" y="6184737"/>
            <a:ext cx="1284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7A766E4-4981-46CC-8697-E68C019133E4}"/>
              </a:ext>
            </a:extLst>
          </p:cNvPr>
          <p:cNvSpPr txBox="1"/>
          <p:nvPr/>
        </p:nvSpPr>
        <p:spPr>
          <a:xfrm>
            <a:off x="6174520" y="6160909"/>
            <a:ext cx="575799" cy="400110"/>
          </a:xfrm>
          <a:prstGeom prst="rect">
            <a:avLst/>
          </a:prstGeom>
          <a:noFill/>
        </p:spPr>
        <p:txBody>
          <a:bodyPr wrap="none" rtlCol="0">
            <a:spAutoFit/>
          </a:bodyPr>
          <a:lstStyle/>
          <a:p>
            <a:r>
              <a:rPr lang="en-US" sz="2000" dirty="0"/>
              <a:t>July</a:t>
            </a:r>
          </a:p>
        </p:txBody>
      </p:sp>
      <p:sp>
        <p:nvSpPr>
          <p:cNvPr id="14" name="TextBox 13">
            <a:extLst>
              <a:ext uri="{FF2B5EF4-FFF2-40B4-BE49-F238E27FC236}">
                <a16:creationId xmlns:a16="http://schemas.microsoft.com/office/drawing/2014/main" id="{ACDA4ACD-4ADC-4A85-8AF1-3CF7C3E7F428}"/>
              </a:ext>
            </a:extLst>
          </p:cNvPr>
          <p:cNvSpPr txBox="1"/>
          <p:nvPr/>
        </p:nvSpPr>
        <p:spPr>
          <a:xfrm rot="16200000">
            <a:off x="4825774" y="3618263"/>
            <a:ext cx="1524648" cy="400110"/>
          </a:xfrm>
          <a:prstGeom prst="rect">
            <a:avLst/>
          </a:prstGeom>
          <a:noFill/>
        </p:spPr>
        <p:txBody>
          <a:bodyPr wrap="none" rtlCol="0">
            <a:spAutoFit/>
          </a:bodyPr>
          <a:lstStyle/>
          <a:p>
            <a:r>
              <a:rPr lang="en-US" sz="2000" dirty="0"/>
              <a:t>Temperature</a:t>
            </a:r>
          </a:p>
        </p:txBody>
      </p:sp>
      <p:sp>
        <p:nvSpPr>
          <p:cNvPr id="22" name="TextBox 21">
            <a:extLst>
              <a:ext uri="{FF2B5EF4-FFF2-40B4-BE49-F238E27FC236}">
                <a16:creationId xmlns:a16="http://schemas.microsoft.com/office/drawing/2014/main" id="{B052563C-850B-4447-A401-D7853C2E8EDD}"/>
              </a:ext>
            </a:extLst>
          </p:cNvPr>
          <p:cNvSpPr txBox="1"/>
          <p:nvPr/>
        </p:nvSpPr>
        <p:spPr>
          <a:xfrm>
            <a:off x="5463206" y="1015593"/>
            <a:ext cx="2129173" cy="461665"/>
          </a:xfrm>
          <a:prstGeom prst="rect">
            <a:avLst/>
          </a:prstGeom>
          <a:noFill/>
        </p:spPr>
        <p:txBody>
          <a:bodyPr wrap="none" rtlCol="0">
            <a:spAutoFit/>
          </a:bodyPr>
          <a:lstStyle/>
          <a:p>
            <a:r>
              <a:rPr lang="en-US" sz="2400" dirty="0"/>
              <a:t>Data in variable</a:t>
            </a:r>
          </a:p>
        </p:txBody>
      </p:sp>
      <p:pic>
        <p:nvPicPr>
          <p:cNvPr id="3" name="Picture 2">
            <a:extLst>
              <a:ext uri="{FF2B5EF4-FFF2-40B4-BE49-F238E27FC236}">
                <a16:creationId xmlns:a16="http://schemas.microsoft.com/office/drawing/2014/main" id="{02B75F94-B34D-4B9C-82C8-A848A410BF05}"/>
              </a:ext>
            </a:extLst>
          </p:cNvPr>
          <p:cNvPicPr>
            <a:picLocks noChangeAspect="1"/>
          </p:cNvPicPr>
          <p:nvPr/>
        </p:nvPicPr>
        <p:blipFill>
          <a:blip r:embed="rId4"/>
          <a:stretch>
            <a:fillRect/>
          </a:stretch>
        </p:blipFill>
        <p:spPr>
          <a:xfrm>
            <a:off x="7913415" y="1935456"/>
            <a:ext cx="3143250" cy="4105275"/>
          </a:xfrm>
          <a:prstGeom prst="rect">
            <a:avLst/>
          </a:prstGeom>
        </p:spPr>
      </p:pic>
      <p:sp>
        <p:nvSpPr>
          <p:cNvPr id="23" name="Rectangle 22">
            <a:extLst>
              <a:ext uri="{FF2B5EF4-FFF2-40B4-BE49-F238E27FC236}">
                <a16:creationId xmlns:a16="http://schemas.microsoft.com/office/drawing/2014/main" id="{2F1D1832-D971-46C6-85CC-3589AB7CED7A}"/>
              </a:ext>
            </a:extLst>
          </p:cNvPr>
          <p:cNvSpPr/>
          <p:nvPr/>
        </p:nvSpPr>
        <p:spPr>
          <a:xfrm>
            <a:off x="6735955" y="6359789"/>
            <a:ext cx="5456045" cy="307777"/>
          </a:xfrm>
          <a:prstGeom prst="rect">
            <a:avLst/>
          </a:prstGeom>
        </p:spPr>
        <p:txBody>
          <a:bodyPr wrap="none">
            <a:spAutoFit/>
          </a:bodyPr>
          <a:lstStyle/>
          <a:p>
            <a:r>
              <a:rPr lang="en-US" sz="1400" dirty="0"/>
              <a:t>Adapted from Fundamentals of Data Visualization, Wilke, O’Reilly, 1</a:t>
            </a:r>
            <a:r>
              <a:rPr lang="en-US" sz="1400" baseline="30000" dirty="0"/>
              <a:t>st</a:t>
            </a:r>
            <a:r>
              <a:rPr lang="en-US" sz="1400" dirty="0"/>
              <a:t> Ed.</a:t>
            </a:r>
          </a:p>
        </p:txBody>
      </p:sp>
      <p:sp>
        <p:nvSpPr>
          <p:cNvPr id="15" name="Rectangle 14">
            <a:extLst>
              <a:ext uri="{FF2B5EF4-FFF2-40B4-BE49-F238E27FC236}">
                <a16:creationId xmlns:a16="http://schemas.microsoft.com/office/drawing/2014/main" id="{EEE2E126-3214-4312-ABF5-B1676C173884}"/>
              </a:ext>
            </a:extLst>
          </p:cNvPr>
          <p:cNvSpPr/>
          <p:nvPr/>
        </p:nvSpPr>
        <p:spPr>
          <a:xfrm>
            <a:off x="522685" y="1475726"/>
            <a:ext cx="5573315" cy="2369880"/>
          </a:xfrm>
          <a:prstGeom prst="rect">
            <a:avLst/>
          </a:prstGeom>
        </p:spPr>
        <p:txBody>
          <a:bodyPr wrap="square">
            <a:spAutoFit/>
          </a:bodyPr>
          <a:lstStyle/>
          <a:p>
            <a:pPr marL="457200" indent="-457200">
              <a:buFont typeface="Arial" panose="020B0604020202020204" pitchFamily="34" charset="0"/>
              <a:buChar char="•"/>
            </a:pPr>
            <a:r>
              <a:rPr lang="en-US" sz="2400" dirty="0"/>
              <a:t>Boxplots replaced by violin plots</a:t>
            </a:r>
          </a:p>
          <a:p>
            <a:pPr marL="457200" indent="-457200">
              <a:buFont typeface="Arial" panose="020B0604020202020204" pitchFamily="34" charset="0"/>
              <a:buChar char="•"/>
            </a:pPr>
            <a:r>
              <a:rPr lang="en-US" sz="2400" dirty="0"/>
              <a:t>Pros</a:t>
            </a:r>
          </a:p>
          <a:p>
            <a:pPr marL="914400" lvl="1" indent="-457200">
              <a:buFont typeface="Arial" panose="020B0604020202020204" pitchFamily="34" charset="0"/>
              <a:buChar char="•"/>
            </a:pPr>
            <a:r>
              <a:rPr lang="en-US" sz="2400" dirty="0"/>
              <a:t>More nuanced picture</a:t>
            </a:r>
          </a:p>
          <a:p>
            <a:pPr marL="457200" indent="-457200">
              <a:buFont typeface="Arial" panose="020B0604020202020204" pitchFamily="34" charset="0"/>
              <a:buChar char="•"/>
            </a:pPr>
            <a:r>
              <a:rPr lang="en-US" sz="2400" dirty="0"/>
              <a:t>Cons</a:t>
            </a:r>
          </a:p>
          <a:p>
            <a:pPr marL="914400" lvl="1" indent="-457200">
              <a:buFont typeface="Arial" panose="020B0604020202020204" pitchFamily="34" charset="0"/>
              <a:buChar char="•"/>
            </a:pPr>
            <a:r>
              <a:rPr lang="en-US" sz="2400" dirty="0"/>
              <a:t>Estimation, not data</a:t>
            </a:r>
          </a:p>
          <a:p>
            <a:pPr marL="457200" indent="-457200">
              <a:buFont typeface="Arial" panose="020B0604020202020204" pitchFamily="34" charset="0"/>
              <a:buChar char="•"/>
            </a:pPr>
            <a:endParaRPr lang="en-US" sz="2800" dirty="0"/>
          </a:p>
        </p:txBody>
      </p:sp>
      <p:sp>
        <p:nvSpPr>
          <p:cNvPr id="16" name="TextBox 15">
            <a:extLst>
              <a:ext uri="{FF2B5EF4-FFF2-40B4-BE49-F238E27FC236}">
                <a16:creationId xmlns:a16="http://schemas.microsoft.com/office/drawing/2014/main" id="{D1BA6260-601F-406B-9CC7-100070CA9A71}"/>
              </a:ext>
            </a:extLst>
          </p:cNvPr>
          <p:cNvSpPr txBox="1"/>
          <p:nvPr/>
        </p:nvSpPr>
        <p:spPr>
          <a:xfrm>
            <a:off x="8046713" y="1015593"/>
            <a:ext cx="3469027" cy="461665"/>
          </a:xfrm>
          <a:prstGeom prst="rect">
            <a:avLst/>
          </a:prstGeom>
          <a:noFill/>
        </p:spPr>
        <p:txBody>
          <a:bodyPr wrap="none" rtlCol="0">
            <a:spAutoFit/>
          </a:bodyPr>
          <a:lstStyle/>
          <a:p>
            <a:r>
              <a:rPr lang="en-US" sz="2400" dirty="0"/>
              <a:t>Density estimation of data</a:t>
            </a:r>
          </a:p>
        </p:txBody>
      </p:sp>
      <p:sp>
        <p:nvSpPr>
          <p:cNvPr id="17" name="Arrow: Right 16">
            <a:extLst>
              <a:ext uri="{FF2B5EF4-FFF2-40B4-BE49-F238E27FC236}">
                <a16:creationId xmlns:a16="http://schemas.microsoft.com/office/drawing/2014/main" id="{AFBE94C2-D755-4962-AD18-F5D1A4D6B8FD}"/>
              </a:ext>
            </a:extLst>
          </p:cNvPr>
          <p:cNvSpPr/>
          <p:nvPr/>
        </p:nvSpPr>
        <p:spPr>
          <a:xfrm>
            <a:off x="7592379" y="1015595"/>
            <a:ext cx="416560" cy="4616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3F7B44F-FCA6-4B87-B6AA-E9E311FFA764}"/>
              </a:ext>
            </a:extLst>
          </p:cNvPr>
          <p:cNvSpPr txBox="1"/>
          <p:nvPr/>
        </p:nvSpPr>
        <p:spPr>
          <a:xfrm>
            <a:off x="9181343" y="4211310"/>
            <a:ext cx="1875322" cy="369332"/>
          </a:xfrm>
          <a:prstGeom prst="rect">
            <a:avLst/>
          </a:prstGeom>
          <a:solidFill>
            <a:schemeClr val="bg1"/>
          </a:solidFill>
        </p:spPr>
        <p:txBody>
          <a:bodyPr wrap="none" rtlCol="0">
            <a:spAutoFit/>
          </a:bodyPr>
          <a:lstStyle/>
          <a:p>
            <a:r>
              <a:rPr lang="en-US" dirty="0"/>
              <a:t>Higher probability</a:t>
            </a:r>
          </a:p>
        </p:txBody>
      </p:sp>
      <p:sp>
        <p:nvSpPr>
          <p:cNvPr id="18" name="TextBox 17">
            <a:extLst>
              <a:ext uri="{FF2B5EF4-FFF2-40B4-BE49-F238E27FC236}">
                <a16:creationId xmlns:a16="http://schemas.microsoft.com/office/drawing/2014/main" id="{032D6BB4-7DF6-4B24-BF47-419978C76E09}"/>
              </a:ext>
            </a:extLst>
          </p:cNvPr>
          <p:cNvSpPr txBox="1"/>
          <p:nvPr/>
        </p:nvSpPr>
        <p:spPr>
          <a:xfrm>
            <a:off x="8683503" y="5791577"/>
            <a:ext cx="1829090" cy="369332"/>
          </a:xfrm>
          <a:prstGeom prst="rect">
            <a:avLst/>
          </a:prstGeom>
          <a:solidFill>
            <a:schemeClr val="bg1"/>
          </a:solidFill>
        </p:spPr>
        <p:txBody>
          <a:bodyPr wrap="none" rtlCol="0">
            <a:spAutoFit/>
          </a:bodyPr>
          <a:lstStyle/>
          <a:p>
            <a:r>
              <a:rPr lang="en-US" dirty="0"/>
              <a:t>Lower probability</a:t>
            </a:r>
          </a:p>
        </p:txBody>
      </p:sp>
      <p:sp>
        <p:nvSpPr>
          <p:cNvPr id="19" name="TextBox 18">
            <a:extLst>
              <a:ext uri="{FF2B5EF4-FFF2-40B4-BE49-F238E27FC236}">
                <a16:creationId xmlns:a16="http://schemas.microsoft.com/office/drawing/2014/main" id="{8B9FD39C-B1B2-4BF2-A100-72E9680881D1}"/>
              </a:ext>
            </a:extLst>
          </p:cNvPr>
          <p:cNvSpPr txBox="1"/>
          <p:nvPr/>
        </p:nvSpPr>
        <p:spPr>
          <a:xfrm>
            <a:off x="8683503" y="1815278"/>
            <a:ext cx="1829090" cy="369332"/>
          </a:xfrm>
          <a:prstGeom prst="rect">
            <a:avLst/>
          </a:prstGeom>
          <a:solidFill>
            <a:schemeClr val="bg1"/>
          </a:solidFill>
        </p:spPr>
        <p:txBody>
          <a:bodyPr wrap="none" rtlCol="0">
            <a:spAutoFit/>
          </a:bodyPr>
          <a:lstStyle/>
          <a:p>
            <a:r>
              <a:rPr lang="en-US" dirty="0"/>
              <a:t>Lower probability</a:t>
            </a:r>
          </a:p>
        </p:txBody>
      </p:sp>
    </p:spTree>
    <p:extLst>
      <p:ext uri="{BB962C8B-B14F-4D97-AF65-F5344CB8AC3E}">
        <p14:creationId xmlns:p14="http://schemas.microsoft.com/office/powerpoint/2010/main" val="21317264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838200" y="11901"/>
            <a:ext cx="10515600" cy="1325563"/>
          </a:xfrm>
        </p:spPr>
        <p:txBody>
          <a:bodyPr/>
          <a:lstStyle/>
          <a:p>
            <a:r>
              <a:rPr lang="en-US" dirty="0"/>
              <a:t>Many distributions in Violin plot</a:t>
            </a:r>
          </a:p>
        </p:txBody>
      </p:sp>
      <p:pic>
        <p:nvPicPr>
          <p:cNvPr id="5" name="Picture 4">
            <a:extLst>
              <a:ext uri="{FF2B5EF4-FFF2-40B4-BE49-F238E27FC236}">
                <a16:creationId xmlns:a16="http://schemas.microsoft.com/office/drawing/2014/main" id="{247DE412-96C8-4D89-BD98-EF71D9DC537F}"/>
              </a:ext>
            </a:extLst>
          </p:cNvPr>
          <p:cNvPicPr>
            <a:picLocks noChangeAspect="1"/>
          </p:cNvPicPr>
          <p:nvPr/>
        </p:nvPicPr>
        <p:blipFill>
          <a:blip r:embed="rId3"/>
          <a:stretch>
            <a:fillRect/>
          </a:stretch>
        </p:blipFill>
        <p:spPr>
          <a:xfrm>
            <a:off x="4958079" y="1618820"/>
            <a:ext cx="7233921" cy="4893138"/>
          </a:xfrm>
          <a:prstGeom prst="rect">
            <a:avLst/>
          </a:prstGeom>
        </p:spPr>
      </p:pic>
      <p:sp>
        <p:nvSpPr>
          <p:cNvPr id="7" name="Rectangle 6">
            <a:extLst>
              <a:ext uri="{FF2B5EF4-FFF2-40B4-BE49-F238E27FC236}">
                <a16:creationId xmlns:a16="http://schemas.microsoft.com/office/drawing/2014/main" id="{4F6DEEA4-4C0A-4C6F-9270-E644C444B935}"/>
              </a:ext>
            </a:extLst>
          </p:cNvPr>
          <p:cNvSpPr/>
          <p:nvPr/>
        </p:nvSpPr>
        <p:spPr>
          <a:xfrm>
            <a:off x="5382451" y="1194938"/>
            <a:ext cx="6630469" cy="461665"/>
          </a:xfrm>
          <a:prstGeom prst="rect">
            <a:avLst/>
          </a:prstGeom>
        </p:spPr>
        <p:txBody>
          <a:bodyPr wrap="none">
            <a:spAutoFit/>
          </a:bodyPr>
          <a:lstStyle/>
          <a:p>
            <a:r>
              <a:rPr lang="en-US" sz="2400" dirty="0"/>
              <a:t>Monthly temperatures in Lincoln, Nebraska, in 2016</a:t>
            </a:r>
          </a:p>
        </p:txBody>
      </p:sp>
      <p:sp>
        <p:nvSpPr>
          <p:cNvPr id="8" name="Rectangle 7">
            <a:extLst>
              <a:ext uri="{FF2B5EF4-FFF2-40B4-BE49-F238E27FC236}">
                <a16:creationId xmlns:a16="http://schemas.microsoft.com/office/drawing/2014/main" id="{1B7A0276-6EDC-4956-8D69-C187C8BF6F6C}"/>
              </a:ext>
            </a:extLst>
          </p:cNvPr>
          <p:cNvSpPr/>
          <p:nvPr/>
        </p:nvSpPr>
        <p:spPr>
          <a:xfrm>
            <a:off x="6625215" y="6511958"/>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sp>
        <p:nvSpPr>
          <p:cNvPr id="9" name="Rectangle 8">
            <a:extLst>
              <a:ext uri="{FF2B5EF4-FFF2-40B4-BE49-F238E27FC236}">
                <a16:creationId xmlns:a16="http://schemas.microsoft.com/office/drawing/2014/main" id="{4E62DEE2-4DA6-4548-8951-3C764E603B5B}"/>
              </a:ext>
            </a:extLst>
          </p:cNvPr>
          <p:cNvSpPr/>
          <p:nvPr/>
        </p:nvSpPr>
        <p:spPr>
          <a:xfrm>
            <a:off x="0" y="1656603"/>
            <a:ext cx="5203371" cy="1569660"/>
          </a:xfrm>
          <a:prstGeom prst="rect">
            <a:avLst/>
          </a:prstGeom>
        </p:spPr>
        <p:txBody>
          <a:bodyPr wrap="square">
            <a:spAutoFit/>
          </a:bodyPr>
          <a:lstStyle/>
          <a:p>
            <a:pPr marL="342900" indent="-342900">
              <a:buFont typeface="Arial" panose="020B0604020202020204" pitchFamily="34" charset="0"/>
              <a:buChar char="•"/>
            </a:pPr>
            <a:r>
              <a:rPr lang="en-US" sz="2400" dirty="0"/>
              <a:t>Pros: show distribution shape</a:t>
            </a:r>
          </a:p>
          <a:p>
            <a:r>
              <a:rPr lang="en-US" sz="2400" dirty="0"/>
              <a:t>e. g., unimodal vs. bimodal</a:t>
            </a:r>
          </a:p>
          <a:p>
            <a:pPr marL="342900" indent="-342900">
              <a:buFont typeface="Arial" panose="020B0604020202020204" pitchFamily="34" charset="0"/>
              <a:buChar char="•"/>
            </a:pPr>
            <a:r>
              <a:rPr lang="en-US" sz="2400" dirty="0"/>
              <a:t>Cons: does not show summary statistics, difficult to compare </a:t>
            </a:r>
          </a:p>
        </p:txBody>
      </p:sp>
    </p:spTree>
    <p:extLst>
      <p:ext uri="{BB962C8B-B14F-4D97-AF65-F5344CB8AC3E}">
        <p14:creationId xmlns:p14="http://schemas.microsoft.com/office/powerpoint/2010/main" val="1792528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4877D9F-5FEE-4063-A7F3-F4334C71C083}"/>
              </a:ext>
            </a:extLst>
          </p:cNvPr>
          <p:cNvPicPr>
            <a:picLocks noChangeAspect="1"/>
          </p:cNvPicPr>
          <p:nvPr/>
        </p:nvPicPr>
        <p:blipFill>
          <a:blip r:embed="rId3"/>
          <a:stretch>
            <a:fillRect/>
          </a:stretch>
        </p:blipFill>
        <p:spPr>
          <a:xfrm>
            <a:off x="5561006" y="1407934"/>
            <a:ext cx="1933575" cy="4752975"/>
          </a:xfrm>
          <a:prstGeom prst="rect">
            <a:avLst/>
          </a:prstGeom>
        </p:spPr>
      </p:pic>
      <p:sp>
        <p:nvSpPr>
          <p:cNvPr id="2" name="Title 1">
            <a:extLst>
              <a:ext uri="{FF2B5EF4-FFF2-40B4-BE49-F238E27FC236}">
                <a16:creationId xmlns:a16="http://schemas.microsoft.com/office/drawing/2014/main" id="{6003194E-DBB3-4EAB-9856-8D6058BE8398}"/>
              </a:ext>
            </a:extLst>
          </p:cNvPr>
          <p:cNvSpPr>
            <a:spLocks noGrp="1"/>
          </p:cNvSpPr>
          <p:nvPr>
            <p:ph type="title"/>
          </p:nvPr>
        </p:nvSpPr>
        <p:spPr>
          <a:xfrm>
            <a:off x="838200" y="15040"/>
            <a:ext cx="10515600" cy="1325563"/>
          </a:xfrm>
        </p:spPr>
        <p:txBody>
          <a:bodyPr/>
          <a:lstStyle/>
          <a:p>
            <a:r>
              <a:rPr lang="en-US" dirty="0"/>
              <a:t>Distribution in violin plot</a:t>
            </a:r>
          </a:p>
        </p:txBody>
      </p:sp>
      <p:cxnSp>
        <p:nvCxnSpPr>
          <p:cNvPr id="11" name="Straight Connector 10">
            <a:extLst>
              <a:ext uri="{FF2B5EF4-FFF2-40B4-BE49-F238E27FC236}">
                <a16:creationId xmlns:a16="http://schemas.microsoft.com/office/drawing/2014/main" id="{3A3993D4-834B-46DE-9E18-A005627B137B}"/>
              </a:ext>
            </a:extLst>
          </p:cNvPr>
          <p:cNvCxnSpPr/>
          <p:nvPr/>
        </p:nvCxnSpPr>
        <p:spPr>
          <a:xfrm>
            <a:off x="5820162" y="1629776"/>
            <a:ext cx="0" cy="45549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ED8D678-3AC4-4D00-8041-24293BF29768}"/>
              </a:ext>
            </a:extLst>
          </p:cNvPr>
          <p:cNvCxnSpPr>
            <a:cxnSpLocks/>
          </p:cNvCxnSpPr>
          <p:nvPr/>
        </p:nvCxnSpPr>
        <p:spPr>
          <a:xfrm flipH="1">
            <a:off x="5820162" y="6184737"/>
            <a:ext cx="1284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7A766E4-4981-46CC-8697-E68C019133E4}"/>
              </a:ext>
            </a:extLst>
          </p:cNvPr>
          <p:cNvSpPr txBox="1"/>
          <p:nvPr/>
        </p:nvSpPr>
        <p:spPr>
          <a:xfrm>
            <a:off x="6174520" y="6160909"/>
            <a:ext cx="575799" cy="400110"/>
          </a:xfrm>
          <a:prstGeom prst="rect">
            <a:avLst/>
          </a:prstGeom>
          <a:noFill/>
        </p:spPr>
        <p:txBody>
          <a:bodyPr wrap="none" rtlCol="0">
            <a:spAutoFit/>
          </a:bodyPr>
          <a:lstStyle/>
          <a:p>
            <a:r>
              <a:rPr lang="en-US" sz="2000" dirty="0"/>
              <a:t>July</a:t>
            </a:r>
          </a:p>
        </p:txBody>
      </p:sp>
      <p:sp>
        <p:nvSpPr>
          <p:cNvPr id="14" name="TextBox 13">
            <a:extLst>
              <a:ext uri="{FF2B5EF4-FFF2-40B4-BE49-F238E27FC236}">
                <a16:creationId xmlns:a16="http://schemas.microsoft.com/office/drawing/2014/main" id="{ACDA4ACD-4ADC-4A85-8AF1-3CF7C3E7F428}"/>
              </a:ext>
            </a:extLst>
          </p:cNvPr>
          <p:cNvSpPr txBox="1"/>
          <p:nvPr/>
        </p:nvSpPr>
        <p:spPr>
          <a:xfrm rot="16200000">
            <a:off x="4825774" y="3618263"/>
            <a:ext cx="1524648" cy="400110"/>
          </a:xfrm>
          <a:prstGeom prst="rect">
            <a:avLst/>
          </a:prstGeom>
          <a:noFill/>
        </p:spPr>
        <p:txBody>
          <a:bodyPr wrap="none" rtlCol="0">
            <a:spAutoFit/>
          </a:bodyPr>
          <a:lstStyle/>
          <a:p>
            <a:r>
              <a:rPr lang="en-US" sz="2000" dirty="0"/>
              <a:t>Temperature</a:t>
            </a:r>
          </a:p>
        </p:txBody>
      </p:sp>
      <p:sp>
        <p:nvSpPr>
          <p:cNvPr id="22" name="TextBox 21">
            <a:extLst>
              <a:ext uri="{FF2B5EF4-FFF2-40B4-BE49-F238E27FC236}">
                <a16:creationId xmlns:a16="http://schemas.microsoft.com/office/drawing/2014/main" id="{B052563C-850B-4447-A401-D7853C2E8EDD}"/>
              </a:ext>
            </a:extLst>
          </p:cNvPr>
          <p:cNvSpPr txBox="1"/>
          <p:nvPr/>
        </p:nvSpPr>
        <p:spPr>
          <a:xfrm>
            <a:off x="5463206" y="1015593"/>
            <a:ext cx="2129173" cy="461665"/>
          </a:xfrm>
          <a:prstGeom prst="rect">
            <a:avLst/>
          </a:prstGeom>
          <a:noFill/>
        </p:spPr>
        <p:txBody>
          <a:bodyPr wrap="none" rtlCol="0">
            <a:spAutoFit/>
          </a:bodyPr>
          <a:lstStyle/>
          <a:p>
            <a:r>
              <a:rPr lang="en-US" sz="2400" dirty="0"/>
              <a:t>Data in variable</a:t>
            </a:r>
          </a:p>
        </p:txBody>
      </p:sp>
      <p:pic>
        <p:nvPicPr>
          <p:cNvPr id="3" name="Picture 2">
            <a:extLst>
              <a:ext uri="{FF2B5EF4-FFF2-40B4-BE49-F238E27FC236}">
                <a16:creationId xmlns:a16="http://schemas.microsoft.com/office/drawing/2014/main" id="{02B75F94-B34D-4B9C-82C8-A848A410BF05}"/>
              </a:ext>
            </a:extLst>
          </p:cNvPr>
          <p:cNvPicPr>
            <a:picLocks noChangeAspect="1"/>
          </p:cNvPicPr>
          <p:nvPr/>
        </p:nvPicPr>
        <p:blipFill>
          <a:blip r:embed="rId4"/>
          <a:stretch>
            <a:fillRect/>
          </a:stretch>
        </p:blipFill>
        <p:spPr>
          <a:xfrm>
            <a:off x="7913415" y="1935456"/>
            <a:ext cx="3143250" cy="4105275"/>
          </a:xfrm>
          <a:prstGeom prst="rect">
            <a:avLst/>
          </a:prstGeom>
        </p:spPr>
      </p:pic>
      <p:sp>
        <p:nvSpPr>
          <p:cNvPr id="23" name="Rectangle 22">
            <a:extLst>
              <a:ext uri="{FF2B5EF4-FFF2-40B4-BE49-F238E27FC236}">
                <a16:creationId xmlns:a16="http://schemas.microsoft.com/office/drawing/2014/main" id="{2F1D1832-D971-46C6-85CC-3589AB7CED7A}"/>
              </a:ext>
            </a:extLst>
          </p:cNvPr>
          <p:cNvSpPr/>
          <p:nvPr/>
        </p:nvSpPr>
        <p:spPr>
          <a:xfrm>
            <a:off x="6735955" y="6359789"/>
            <a:ext cx="5456045" cy="307777"/>
          </a:xfrm>
          <a:prstGeom prst="rect">
            <a:avLst/>
          </a:prstGeom>
        </p:spPr>
        <p:txBody>
          <a:bodyPr wrap="none">
            <a:spAutoFit/>
          </a:bodyPr>
          <a:lstStyle/>
          <a:p>
            <a:r>
              <a:rPr lang="en-US" sz="1400" dirty="0"/>
              <a:t>Adapted from Fundamentals of Data Visualization, Wilke, O’Reilly, 1</a:t>
            </a:r>
            <a:r>
              <a:rPr lang="en-US" sz="1400" baseline="30000" dirty="0"/>
              <a:t>st</a:t>
            </a:r>
            <a:r>
              <a:rPr lang="en-US" sz="1400" dirty="0"/>
              <a:t> Ed.</a:t>
            </a:r>
          </a:p>
        </p:txBody>
      </p:sp>
      <p:sp>
        <p:nvSpPr>
          <p:cNvPr id="15" name="Rectangle 14">
            <a:extLst>
              <a:ext uri="{FF2B5EF4-FFF2-40B4-BE49-F238E27FC236}">
                <a16:creationId xmlns:a16="http://schemas.microsoft.com/office/drawing/2014/main" id="{EEE2E126-3214-4312-ABF5-B1676C173884}"/>
              </a:ext>
            </a:extLst>
          </p:cNvPr>
          <p:cNvSpPr/>
          <p:nvPr/>
        </p:nvSpPr>
        <p:spPr>
          <a:xfrm>
            <a:off x="522685" y="1475726"/>
            <a:ext cx="5573315" cy="2369880"/>
          </a:xfrm>
          <a:prstGeom prst="rect">
            <a:avLst/>
          </a:prstGeom>
        </p:spPr>
        <p:txBody>
          <a:bodyPr wrap="square">
            <a:spAutoFit/>
          </a:bodyPr>
          <a:lstStyle/>
          <a:p>
            <a:pPr marL="457200" indent="-457200">
              <a:buFont typeface="Arial" panose="020B0604020202020204" pitchFamily="34" charset="0"/>
              <a:buChar char="•"/>
            </a:pPr>
            <a:r>
              <a:rPr lang="en-US" sz="2400" dirty="0"/>
              <a:t>Boxplots replaced by violin plots</a:t>
            </a:r>
          </a:p>
          <a:p>
            <a:pPr marL="457200" indent="-457200">
              <a:buFont typeface="Arial" panose="020B0604020202020204" pitchFamily="34" charset="0"/>
              <a:buChar char="•"/>
            </a:pPr>
            <a:r>
              <a:rPr lang="en-US" sz="2400" dirty="0"/>
              <a:t>Pros</a:t>
            </a:r>
          </a:p>
          <a:p>
            <a:pPr marL="914400" lvl="1" indent="-457200">
              <a:buFont typeface="Arial" panose="020B0604020202020204" pitchFamily="34" charset="0"/>
              <a:buChar char="•"/>
            </a:pPr>
            <a:r>
              <a:rPr lang="en-US" sz="2400" dirty="0"/>
              <a:t>More nuanced picture</a:t>
            </a:r>
          </a:p>
          <a:p>
            <a:pPr marL="457200" indent="-457200">
              <a:buFont typeface="Arial" panose="020B0604020202020204" pitchFamily="34" charset="0"/>
              <a:buChar char="•"/>
            </a:pPr>
            <a:r>
              <a:rPr lang="en-US" sz="2400" dirty="0"/>
              <a:t>Cons</a:t>
            </a:r>
          </a:p>
          <a:p>
            <a:pPr marL="914400" lvl="1" indent="-457200">
              <a:buFont typeface="Arial" panose="020B0604020202020204" pitchFamily="34" charset="0"/>
              <a:buChar char="•"/>
            </a:pPr>
            <a:r>
              <a:rPr lang="en-US" sz="2400"/>
              <a:t>Largely </a:t>
            </a:r>
            <a:r>
              <a:rPr lang="en-US" sz="2400" dirty="0"/>
              <a:t>e</a:t>
            </a:r>
            <a:r>
              <a:rPr lang="en-US" sz="2400"/>
              <a:t>stimation</a:t>
            </a:r>
            <a:r>
              <a:rPr lang="en-US" sz="2400" dirty="0"/>
              <a:t>, not data</a:t>
            </a:r>
          </a:p>
          <a:p>
            <a:pPr marL="457200" indent="-457200">
              <a:buFont typeface="Arial" panose="020B0604020202020204" pitchFamily="34" charset="0"/>
              <a:buChar char="•"/>
            </a:pPr>
            <a:endParaRPr lang="en-US" sz="2800" dirty="0"/>
          </a:p>
        </p:txBody>
      </p:sp>
      <p:sp>
        <p:nvSpPr>
          <p:cNvPr id="16" name="TextBox 15">
            <a:extLst>
              <a:ext uri="{FF2B5EF4-FFF2-40B4-BE49-F238E27FC236}">
                <a16:creationId xmlns:a16="http://schemas.microsoft.com/office/drawing/2014/main" id="{D1BA6260-601F-406B-9CC7-100070CA9A71}"/>
              </a:ext>
            </a:extLst>
          </p:cNvPr>
          <p:cNvSpPr txBox="1"/>
          <p:nvPr/>
        </p:nvSpPr>
        <p:spPr>
          <a:xfrm>
            <a:off x="8046713" y="1015593"/>
            <a:ext cx="3469027" cy="461665"/>
          </a:xfrm>
          <a:prstGeom prst="rect">
            <a:avLst/>
          </a:prstGeom>
          <a:noFill/>
        </p:spPr>
        <p:txBody>
          <a:bodyPr wrap="none" rtlCol="0">
            <a:spAutoFit/>
          </a:bodyPr>
          <a:lstStyle/>
          <a:p>
            <a:r>
              <a:rPr lang="en-US" sz="2400" dirty="0"/>
              <a:t>Density estimation of data</a:t>
            </a:r>
          </a:p>
        </p:txBody>
      </p:sp>
      <p:sp>
        <p:nvSpPr>
          <p:cNvPr id="17" name="Arrow: Right 16">
            <a:extLst>
              <a:ext uri="{FF2B5EF4-FFF2-40B4-BE49-F238E27FC236}">
                <a16:creationId xmlns:a16="http://schemas.microsoft.com/office/drawing/2014/main" id="{AFBE94C2-D755-4962-AD18-F5D1A4D6B8FD}"/>
              </a:ext>
            </a:extLst>
          </p:cNvPr>
          <p:cNvSpPr/>
          <p:nvPr/>
        </p:nvSpPr>
        <p:spPr>
          <a:xfrm>
            <a:off x="7592379" y="1015595"/>
            <a:ext cx="416560" cy="4616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3F7B44F-FCA6-4B87-B6AA-E9E311FFA764}"/>
              </a:ext>
            </a:extLst>
          </p:cNvPr>
          <p:cNvSpPr txBox="1"/>
          <p:nvPr/>
        </p:nvSpPr>
        <p:spPr>
          <a:xfrm>
            <a:off x="9181343" y="4176585"/>
            <a:ext cx="1875322" cy="369332"/>
          </a:xfrm>
          <a:prstGeom prst="rect">
            <a:avLst/>
          </a:prstGeom>
          <a:solidFill>
            <a:schemeClr val="bg1"/>
          </a:solidFill>
        </p:spPr>
        <p:txBody>
          <a:bodyPr wrap="none" rtlCol="0">
            <a:spAutoFit/>
          </a:bodyPr>
          <a:lstStyle/>
          <a:p>
            <a:r>
              <a:rPr lang="en-US" dirty="0"/>
              <a:t>Higher probability</a:t>
            </a:r>
          </a:p>
        </p:txBody>
      </p:sp>
      <p:sp>
        <p:nvSpPr>
          <p:cNvPr id="18" name="TextBox 17">
            <a:extLst>
              <a:ext uri="{FF2B5EF4-FFF2-40B4-BE49-F238E27FC236}">
                <a16:creationId xmlns:a16="http://schemas.microsoft.com/office/drawing/2014/main" id="{032D6BB4-7DF6-4B24-BF47-419978C76E09}"/>
              </a:ext>
            </a:extLst>
          </p:cNvPr>
          <p:cNvSpPr txBox="1"/>
          <p:nvPr/>
        </p:nvSpPr>
        <p:spPr>
          <a:xfrm>
            <a:off x="8683503" y="5791577"/>
            <a:ext cx="1829090" cy="369332"/>
          </a:xfrm>
          <a:prstGeom prst="rect">
            <a:avLst/>
          </a:prstGeom>
          <a:solidFill>
            <a:schemeClr val="bg1"/>
          </a:solidFill>
        </p:spPr>
        <p:txBody>
          <a:bodyPr wrap="none" rtlCol="0">
            <a:spAutoFit/>
          </a:bodyPr>
          <a:lstStyle/>
          <a:p>
            <a:r>
              <a:rPr lang="en-US" dirty="0"/>
              <a:t>Lower probability</a:t>
            </a:r>
          </a:p>
        </p:txBody>
      </p:sp>
      <p:sp>
        <p:nvSpPr>
          <p:cNvPr id="19" name="TextBox 18">
            <a:extLst>
              <a:ext uri="{FF2B5EF4-FFF2-40B4-BE49-F238E27FC236}">
                <a16:creationId xmlns:a16="http://schemas.microsoft.com/office/drawing/2014/main" id="{8B9FD39C-B1B2-4BF2-A100-72E9680881D1}"/>
              </a:ext>
            </a:extLst>
          </p:cNvPr>
          <p:cNvSpPr txBox="1"/>
          <p:nvPr/>
        </p:nvSpPr>
        <p:spPr>
          <a:xfrm>
            <a:off x="8683503" y="1815278"/>
            <a:ext cx="1829090" cy="369332"/>
          </a:xfrm>
          <a:prstGeom prst="rect">
            <a:avLst/>
          </a:prstGeom>
          <a:solidFill>
            <a:schemeClr val="bg1"/>
          </a:solidFill>
        </p:spPr>
        <p:txBody>
          <a:bodyPr wrap="none" rtlCol="0">
            <a:spAutoFit/>
          </a:bodyPr>
          <a:lstStyle/>
          <a:p>
            <a:r>
              <a:rPr lang="en-US" dirty="0"/>
              <a:t>Lower probability</a:t>
            </a:r>
          </a:p>
        </p:txBody>
      </p:sp>
      <p:sp>
        <p:nvSpPr>
          <p:cNvPr id="20" name="Rectangle 19">
            <a:extLst>
              <a:ext uri="{FF2B5EF4-FFF2-40B4-BE49-F238E27FC236}">
                <a16:creationId xmlns:a16="http://schemas.microsoft.com/office/drawing/2014/main" id="{B0FAA768-7693-4751-9B50-EB1420F11D72}"/>
              </a:ext>
            </a:extLst>
          </p:cNvPr>
          <p:cNvSpPr/>
          <p:nvPr/>
        </p:nvSpPr>
        <p:spPr>
          <a:xfrm>
            <a:off x="8587286" y="3469170"/>
            <a:ext cx="74114" cy="12831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A02CF3CB-BB8F-49FC-9D9C-AE6FCC5D215A}"/>
              </a:ext>
            </a:extLst>
          </p:cNvPr>
          <p:cNvCxnSpPr>
            <a:cxnSpLocks/>
            <a:stCxn id="20" idx="0"/>
          </p:cNvCxnSpPr>
          <p:nvPr/>
        </p:nvCxnSpPr>
        <p:spPr>
          <a:xfrm flipV="1">
            <a:off x="8624343" y="1960245"/>
            <a:ext cx="0" cy="15089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47EFA46-DFBE-41FD-8C41-58CF46D91C46}"/>
              </a:ext>
            </a:extLst>
          </p:cNvPr>
          <p:cNvCxnSpPr>
            <a:cxnSpLocks/>
          </p:cNvCxnSpPr>
          <p:nvPr/>
        </p:nvCxnSpPr>
        <p:spPr>
          <a:xfrm flipV="1">
            <a:off x="8624343" y="4739228"/>
            <a:ext cx="0" cy="125009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63FD5E08-17BF-40D9-B1D4-94A43D45515C}"/>
              </a:ext>
            </a:extLst>
          </p:cNvPr>
          <p:cNvSpPr/>
          <p:nvPr/>
        </p:nvSpPr>
        <p:spPr>
          <a:xfrm>
            <a:off x="8594640" y="4206240"/>
            <a:ext cx="45719"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D82A6CC-4C64-45CE-9114-C7A6656D7051}"/>
              </a:ext>
            </a:extLst>
          </p:cNvPr>
          <p:cNvSpPr txBox="1"/>
          <p:nvPr/>
        </p:nvSpPr>
        <p:spPr>
          <a:xfrm>
            <a:off x="7127674" y="4070858"/>
            <a:ext cx="904415" cy="369332"/>
          </a:xfrm>
          <a:prstGeom prst="rect">
            <a:avLst/>
          </a:prstGeom>
          <a:solidFill>
            <a:schemeClr val="bg1"/>
          </a:solidFill>
        </p:spPr>
        <p:txBody>
          <a:bodyPr wrap="none" rtlCol="0">
            <a:spAutoFit/>
          </a:bodyPr>
          <a:lstStyle/>
          <a:p>
            <a:r>
              <a:rPr lang="en-US" dirty="0"/>
              <a:t>Median</a:t>
            </a:r>
          </a:p>
        </p:txBody>
      </p:sp>
      <p:sp>
        <p:nvSpPr>
          <p:cNvPr id="28" name="TextBox 27">
            <a:extLst>
              <a:ext uri="{FF2B5EF4-FFF2-40B4-BE49-F238E27FC236}">
                <a16:creationId xmlns:a16="http://schemas.microsoft.com/office/drawing/2014/main" id="{B9B92D25-17E0-4166-A8EB-9394598F2CB9}"/>
              </a:ext>
            </a:extLst>
          </p:cNvPr>
          <p:cNvSpPr txBox="1"/>
          <p:nvPr/>
        </p:nvSpPr>
        <p:spPr>
          <a:xfrm>
            <a:off x="7086069" y="4580642"/>
            <a:ext cx="1369157" cy="369332"/>
          </a:xfrm>
          <a:prstGeom prst="rect">
            <a:avLst/>
          </a:prstGeom>
          <a:noFill/>
        </p:spPr>
        <p:txBody>
          <a:bodyPr wrap="none" rtlCol="0">
            <a:spAutoFit/>
          </a:bodyPr>
          <a:lstStyle/>
          <a:p>
            <a:r>
              <a:rPr lang="en-US" dirty="0"/>
              <a:t>First quartile</a:t>
            </a:r>
          </a:p>
        </p:txBody>
      </p:sp>
      <p:sp>
        <p:nvSpPr>
          <p:cNvPr id="29" name="TextBox 28">
            <a:extLst>
              <a:ext uri="{FF2B5EF4-FFF2-40B4-BE49-F238E27FC236}">
                <a16:creationId xmlns:a16="http://schemas.microsoft.com/office/drawing/2014/main" id="{F7EE6B8C-3C83-4543-9C79-CFEB4EE98971}"/>
              </a:ext>
            </a:extLst>
          </p:cNvPr>
          <p:cNvSpPr txBox="1"/>
          <p:nvPr/>
        </p:nvSpPr>
        <p:spPr>
          <a:xfrm>
            <a:off x="7161588" y="3357331"/>
            <a:ext cx="1455911" cy="369332"/>
          </a:xfrm>
          <a:prstGeom prst="rect">
            <a:avLst/>
          </a:prstGeom>
          <a:noFill/>
        </p:spPr>
        <p:txBody>
          <a:bodyPr wrap="none" rtlCol="0">
            <a:spAutoFit/>
          </a:bodyPr>
          <a:lstStyle/>
          <a:p>
            <a:r>
              <a:rPr lang="en-US" dirty="0"/>
              <a:t>Third quartile</a:t>
            </a:r>
          </a:p>
        </p:txBody>
      </p:sp>
    </p:spTree>
    <p:extLst>
      <p:ext uri="{BB962C8B-B14F-4D97-AF65-F5344CB8AC3E}">
        <p14:creationId xmlns:p14="http://schemas.microsoft.com/office/powerpoint/2010/main" val="25139093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E52C21E-B85C-4ABE-9F30-F07FE806C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642" y="1394085"/>
            <a:ext cx="7751949" cy="54039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3EB7CE-734D-461D-916F-4D0801E8432D}"/>
              </a:ext>
            </a:extLst>
          </p:cNvPr>
          <p:cNvSpPr>
            <a:spLocks noGrp="1"/>
          </p:cNvSpPr>
          <p:nvPr>
            <p:ph type="title"/>
          </p:nvPr>
        </p:nvSpPr>
        <p:spPr>
          <a:xfrm>
            <a:off x="0" y="0"/>
            <a:ext cx="12192000" cy="1325563"/>
          </a:xfrm>
        </p:spPr>
        <p:txBody>
          <a:bodyPr/>
          <a:lstStyle/>
          <a:p>
            <a:r>
              <a:rPr lang="en-US"/>
              <a:t>Distribution with different sample size has different statistical power</a:t>
            </a:r>
            <a:endParaRPr lang="en-US" dirty="0"/>
          </a:p>
        </p:txBody>
      </p:sp>
      <p:sp>
        <p:nvSpPr>
          <p:cNvPr id="4" name="Rectangle 3">
            <a:extLst>
              <a:ext uri="{FF2B5EF4-FFF2-40B4-BE49-F238E27FC236}">
                <a16:creationId xmlns:a16="http://schemas.microsoft.com/office/drawing/2014/main" id="{938AE5D6-A4BF-4A38-BD43-F9DDD7739D6C}"/>
              </a:ext>
            </a:extLst>
          </p:cNvPr>
          <p:cNvSpPr/>
          <p:nvPr/>
        </p:nvSpPr>
        <p:spPr>
          <a:xfrm>
            <a:off x="7299122" y="6488668"/>
            <a:ext cx="4892878" cy="369332"/>
          </a:xfrm>
          <a:prstGeom prst="rect">
            <a:avLst/>
          </a:prstGeom>
        </p:spPr>
        <p:txBody>
          <a:bodyPr wrap="none">
            <a:spAutoFit/>
          </a:bodyPr>
          <a:lstStyle/>
          <a:p>
            <a:r>
              <a:rPr lang="en-US" dirty="0"/>
              <a:t>https://www.data-to-viz.com/caveat/boxplot.html</a:t>
            </a:r>
          </a:p>
        </p:txBody>
      </p:sp>
      <p:sp>
        <p:nvSpPr>
          <p:cNvPr id="5" name="Rectangle 4">
            <a:extLst>
              <a:ext uri="{FF2B5EF4-FFF2-40B4-BE49-F238E27FC236}">
                <a16:creationId xmlns:a16="http://schemas.microsoft.com/office/drawing/2014/main" id="{BE337984-68D2-4EEA-8C3D-3852C4078930}"/>
              </a:ext>
            </a:extLst>
          </p:cNvPr>
          <p:cNvSpPr/>
          <p:nvPr/>
        </p:nvSpPr>
        <p:spPr>
          <a:xfrm>
            <a:off x="1421239" y="1452590"/>
            <a:ext cx="1666820" cy="37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826833" y="1558977"/>
            <a:ext cx="1364105" cy="419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A9E783-73EF-4D8A-9421-3EA3B89D42C2}"/>
              </a:ext>
            </a:extLst>
          </p:cNvPr>
          <p:cNvSpPr/>
          <p:nvPr/>
        </p:nvSpPr>
        <p:spPr>
          <a:xfrm>
            <a:off x="0" y="1978702"/>
            <a:ext cx="4741424" cy="2677656"/>
          </a:xfrm>
          <a:prstGeom prst="rect">
            <a:avLst/>
          </a:prstGeom>
        </p:spPr>
        <p:txBody>
          <a:bodyPr wrap="square">
            <a:spAutoFit/>
          </a:bodyPr>
          <a:lstStyle/>
          <a:p>
            <a:pPr marL="342900" indent="-342900">
              <a:buFont typeface="Arial" panose="020B0604020202020204" pitchFamily="34" charset="0"/>
              <a:buChar char="•"/>
            </a:pPr>
            <a:r>
              <a:rPr lang="en-US" sz="2800" dirty="0"/>
              <a:t>Between the shape of B and C, which would you be more confident about?</a:t>
            </a:r>
          </a:p>
          <a:p>
            <a:pPr marL="342900" indent="-342900">
              <a:buFont typeface="Arial" panose="020B0604020202020204" pitchFamily="34" charset="0"/>
              <a:buChar char="•"/>
            </a:pPr>
            <a:r>
              <a:rPr lang="en-US" sz="2800" dirty="0"/>
              <a:t>To estimate the statistical power, annotate sample size whenever possible</a:t>
            </a:r>
          </a:p>
        </p:txBody>
      </p:sp>
    </p:spTree>
    <p:extLst>
      <p:ext uri="{BB962C8B-B14F-4D97-AF65-F5344CB8AC3E}">
        <p14:creationId xmlns:p14="http://schemas.microsoft.com/office/powerpoint/2010/main" val="6473622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909FE4-7D73-4CD3-B755-0B6537901281}"/>
              </a:ext>
            </a:extLst>
          </p:cNvPr>
          <p:cNvPicPr>
            <a:picLocks noChangeAspect="1"/>
          </p:cNvPicPr>
          <p:nvPr/>
        </p:nvPicPr>
        <p:blipFill>
          <a:blip r:embed="rId3"/>
          <a:stretch>
            <a:fillRect/>
          </a:stretch>
        </p:blipFill>
        <p:spPr>
          <a:xfrm>
            <a:off x="4384622" y="927928"/>
            <a:ext cx="7794885" cy="5930089"/>
          </a:xfrm>
          <a:prstGeom prst="rect">
            <a:avLst/>
          </a:prstGeom>
        </p:spPr>
      </p:pic>
      <p:sp>
        <p:nvSpPr>
          <p:cNvPr id="2" name="Title 1">
            <a:extLst>
              <a:ext uri="{FF2B5EF4-FFF2-40B4-BE49-F238E27FC236}">
                <a16:creationId xmlns:a16="http://schemas.microsoft.com/office/drawing/2014/main" id="{533EB7CE-734D-461D-916F-4D0801E8432D}"/>
              </a:ext>
            </a:extLst>
          </p:cNvPr>
          <p:cNvSpPr>
            <a:spLocks noGrp="1"/>
          </p:cNvSpPr>
          <p:nvPr>
            <p:ph type="title"/>
          </p:nvPr>
        </p:nvSpPr>
        <p:spPr>
          <a:xfrm>
            <a:off x="838200" y="0"/>
            <a:ext cx="10515600" cy="1325563"/>
          </a:xfrm>
        </p:spPr>
        <p:txBody>
          <a:bodyPr/>
          <a:lstStyle/>
          <a:p>
            <a:r>
              <a:rPr lang="en-US" dirty="0" err="1"/>
              <a:t>Violinplot</a:t>
            </a:r>
            <a:r>
              <a:rPr lang="en-US" dirty="0"/>
              <a:t> with sample size</a:t>
            </a:r>
          </a:p>
        </p:txBody>
      </p:sp>
      <p:sp>
        <p:nvSpPr>
          <p:cNvPr id="4" name="Rectangle 3">
            <a:extLst>
              <a:ext uri="{FF2B5EF4-FFF2-40B4-BE49-F238E27FC236}">
                <a16:creationId xmlns:a16="http://schemas.microsoft.com/office/drawing/2014/main" id="{938AE5D6-A4BF-4A38-BD43-F9DDD7739D6C}"/>
              </a:ext>
            </a:extLst>
          </p:cNvPr>
          <p:cNvSpPr/>
          <p:nvPr/>
        </p:nvSpPr>
        <p:spPr>
          <a:xfrm>
            <a:off x="7299122" y="6488668"/>
            <a:ext cx="4892878" cy="369332"/>
          </a:xfrm>
          <a:prstGeom prst="rect">
            <a:avLst/>
          </a:prstGeom>
        </p:spPr>
        <p:txBody>
          <a:bodyPr wrap="none">
            <a:spAutoFit/>
          </a:bodyPr>
          <a:lstStyle/>
          <a:p>
            <a:r>
              <a:rPr lang="en-US" dirty="0"/>
              <a:t>https://www.data-to-viz.com/caveat/boxplot.html</a:t>
            </a:r>
          </a:p>
        </p:txBody>
      </p:sp>
      <p:sp>
        <p:nvSpPr>
          <p:cNvPr id="5" name="Rectangle 4">
            <a:extLst>
              <a:ext uri="{FF2B5EF4-FFF2-40B4-BE49-F238E27FC236}">
                <a16:creationId xmlns:a16="http://schemas.microsoft.com/office/drawing/2014/main" id="{BE337984-68D2-4EEA-8C3D-3852C4078930}"/>
              </a:ext>
            </a:extLst>
          </p:cNvPr>
          <p:cNvSpPr/>
          <p:nvPr/>
        </p:nvSpPr>
        <p:spPr>
          <a:xfrm>
            <a:off x="1421239" y="1452590"/>
            <a:ext cx="1666820" cy="37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9A45D9-BCFF-4F81-ACD4-72132A380B0A}"/>
              </a:ext>
            </a:extLst>
          </p:cNvPr>
          <p:cNvSpPr/>
          <p:nvPr/>
        </p:nvSpPr>
        <p:spPr>
          <a:xfrm>
            <a:off x="0" y="1978702"/>
            <a:ext cx="4741424" cy="2677656"/>
          </a:xfrm>
          <a:prstGeom prst="rect">
            <a:avLst/>
          </a:prstGeom>
        </p:spPr>
        <p:txBody>
          <a:bodyPr wrap="square">
            <a:spAutoFit/>
          </a:bodyPr>
          <a:lstStyle/>
          <a:p>
            <a:pPr marL="342900" indent="-342900">
              <a:buFont typeface="Arial" panose="020B0604020202020204" pitchFamily="34" charset="0"/>
              <a:buChar char="•"/>
            </a:pPr>
            <a:r>
              <a:rPr lang="en-US" sz="2800" dirty="0"/>
              <a:t>Between the shape of B and C, which would you be more confident about?</a:t>
            </a:r>
          </a:p>
          <a:p>
            <a:pPr marL="342900" indent="-342900">
              <a:buFont typeface="Arial" panose="020B0604020202020204" pitchFamily="34" charset="0"/>
              <a:buChar char="•"/>
            </a:pPr>
            <a:r>
              <a:rPr lang="en-US" sz="2800" dirty="0"/>
              <a:t>To estimate the statistical power, annotate sample size whenever possible</a:t>
            </a:r>
          </a:p>
        </p:txBody>
      </p:sp>
    </p:spTree>
    <p:extLst>
      <p:ext uri="{BB962C8B-B14F-4D97-AF65-F5344CB8AC3E}">
        <p14:creationId xmlns:p14="http://schemas.microsoft.com/office/powerpoint/2010/main" val="19589951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EB7CE-734D-461D-916F-4D0801E8432D}"/>
              </a:ext>
            </a:extLst>
          </p:cNvPr>
          <p:cNvSpPr>
            <a:spLocks noGrp="1"/>
          </p:cNvSpPr>
          <p:nvPr>
            <p:ph type="title"/>
          </p:nvPr>
        </p:nvSpPr>
        <p:spPr>
          <a:xfrm>
            <a:off x="0" y="0"/>
            <a:ext cx="12192000" cy="1325563"/>
          </a:xfrm>
        </p:spPr>
        <p:txBody>
          <a:bodyPr/>
          <a:lstStyle/>
          <a:p>
            <a:r>
              <a:rPr lang="en-US" dirty="0"/>
              <a:t>Data visualization with sample size</a:t>
            </a:r>
          </a:p>
        </p:txBody>
      </p:sp>
      <p:pic>
        <p:nvPicPr>
          <p:cNvPr id="8" name="Picture 7">
            <a:extLst>
              <a:ext uri="{FF2B5EF4-FFF2-40B4-BE49-F238E27FC236}">
                <a16:creationId xmlns:a16="http://schemas.microsoft.com/office/drawing/2014/main" id="{04BAE1E5-071A-4B33-933B-BD411AF83AAB}"/>
              </a:ext>
            </a:extLst>
          </p:cNvPr>
          <p:cNvPicPr>
            <a:picLocks noChangeAspect="1"/>
          </p:cNvPicPr>
          <p:nvPr/>
        </p:nvPicPr>
        <p:blipFill>
          <a:blip r:embed="rId3"/>
          <a:stretch>
            <a:fillRect/>
          </a:stretch>
        </p:blipFill>
        <p:spPr>
          <a:xfrm>
            <a:off x="4208968" y="2362085"/>
            <a:ext cx="3774064" cy="2599459"/>
          </a:xfrm>
          <a:prstGeom prst="rect">
            <a:avLst/>
          </a:prstGeom>
        </p:spPr>
      </p:pic>
      <p:pic>
        <p:nvPicPr>
          <p:cNvPr id="9" name="Picture 8">
            <a:extLst>
              <a:ext uri="{FF2B5EF4-FFF2-40B4-BE49-F238E27FC236}">
                <a16:creationId xmlns:a16="http://schemas.microsoft.com/office/drawing/2014/main" id="{83BB99E1-E9CB-4253-843B-CC02877BF3EA}"/>
              </a:ext>
            </a:extLst>
          </p:cNvPr>
          <p:cNvPicPr>
            <a:picLocks noChangeAspect="1"/>
          </p:cNvPicPr>
          <p:nvPr/>
        </p:nvPicPr>
        <p:blipFill>
          <a:blip r:embed="rId4"/>
          <a:stretch>
            <a:fillRect/>
          </a:stretch>
        </p:blipFill>
        <p:spPr>
          <a:xfrm>
            <a:off x="8421749" y="2146649"/>
            <a:ext cx="3162463" cy="2997354"/>
          </a:xfrm>
          <a:prstGeom prst="rect">
            <a:avLst/>
          </a:prstGeom>
        </p:spPr>
      </p:pic>
      <p:pic>
        <p:nvPicPr>
          <p:cNvPr id="11" name="Picture 10">
            <a:extLst>
              <a:ext uri="{FF2B5EF4-FFF2-40B4-BE49-F238E27FC236}">
                <a16:creationId xmlns:a16="http://schemas.microsoft.com/office/drawing/2014/main" id="{1834FF21-A3CC-48D6-B668-D166E3D8B5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373" y="2146649"/>
            <a:ext cx="3449918" cy="3030333"/>
          </a:xfrm>
          <a:prstGeom prst="rect">
            <a:avLst/>
          </a:prstGeom>
        </p:spPr>
      </p:pic>
      <p:sp>
        <p:nvSpPr>
          <p:cNvPr id="13" name="Rectangle 12">
            <a:extLst>
              <a:ext uri="{FF2B5EF4-FFF2-40B4-BE49-F238E27FC236}">
                <a16:creationId xmlns:a16="http://schemas.microsoft.com/office/drawing/2014/main" id="{938AE5D6-A4BF-4A38-BD43-F9DDD7739D6C}"/>
              </a:ext>
            </a:extLst>
          </p:cNvPr>
          <p:cNvSpPr/>
          <p:nvPr/>
        </p:nvSpPr>
        <p:spPr>
          <a:xfrm>
            <a:off x="9520969" y="6455689"/>
            <a:ext cx="2638286" cy="369332"/>
          </a:xfrm>
          <a:prstGeom prst="rect">
            <a:avLst/>
          </a:prstGeom>
        </p:spPr>
        <p:txBody>
          <a:bodyPr wrap="none">
            <a:spAutoFit/>
          </a:bodyPr>
          <a:lstStyle/>
          <a:p>
            <a:r>
              <a:rPr lang="en-US"/>
              <a:t>Zhenjiang et al. In revision</a:t>
            </a:r>
            <a:endParaRPr lang="en-US" dirty="0"/>
          </a:p>
        </p:txBody>
      </p:sp>
      <p:sp>
        <p:nvSpPr>
          <p:cNvPr id="7" name="Rectangle 6"/>
          <p:cNvSpPr/>
          <p:nvPr/>
        </p:nvSpPr>
        <p:spPr>
          <a:xfrm>
            <a:off x="4045527" y="2050473"/>
            <a:ext cx="378691" cy="58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17346" y="1620174"/>
            <a:ext cx="378691" cy="58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008676" y="2146649"/>
            <a:ext cx="1807106" cy="58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986B48B-B99D-4E24-A397-539888816118}"/>
              </a:ext>
            </a:extLst>
          </p:cNvPr>
          <p:cNvSpPr txBox="1"/>
          <p:nvPr/>
        </p:nvSpPr>
        <p:spPr>
          <a:xfrm>
            <a:off x="9675223" y="2924476"/>
            <a:ext cx="1029449" cy="369332"/>
          </a:xfrm>
          <a:prstGeom prst="rect">
            <a:avLst/>
          </a:prstGeom>
          <a:noFill/>
        </p:spPr>
        <p:txBody>
          <a:bodyPr wrap="none" rtlCol="0">
            <a:spAutoFit/>
          </a:bodyPr>
          <a:lstStyle/>
          <a:p>
            <a:r>
              <a:rPr lang="en-US" dirty="0"/>
              <a:t>P=1.7e</a:t>
            </a:r>
            <a:r>
              <a:rPr lang="en-US" baseline="30000" dirty="0"/>
              <a:t>-54</a:t>
            </a:r>
          </a:p>
        </p:txBody>
      </p:sp>
    </p:spTree>
    <p:extLst>
      <p:ext uri="{BB962C8B-B14F-4D97-AF65-F5344CB8AC3E}">
        <p14:creationId xmlns:p14="http://schemas.microsoft.com/office/powerpoint/2010/main" val="4769207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7F886-5145-43D9-8710-0C660C892985}"/>
              </a:ext>
            </a:extLst>
          </p:cNvPr>
          <p:cNvSpPr>
            <a:spLocks noGrp="1"/>
          </p:cNvSpPr>
          <p:nvPr>
            <p:ph type="title"/>
          </p:nvPr>
        </p:nvSpPr>
        <p:spPr>
          <a:xfrm>
            <a:off x="0" y="0"/>
            <a:ext cx="12192000" cy="1325563"/>
          </a:xfrm>
        </p:spPr>
        <p:txBody>
          <a:bodyPr/>
          <a:lstStyle/>
          <a:p>
            <a:r>
              <a:rPr lang="en-US" dirty="0"/>
              <a:t>Many distributions in jittered strip chart and violin plot</a:t>
            </a:r>
          </a:p>
        </p:txBody>
      </p:sp>
      <p:sp>
        <p:nvSpPr>
          <p:cNvPr id="6" name="Rectangle 5">
            <a:extLst>
              <a:ext uri="{FF2B5EF4-FFF2-40B4-BE49-F238E27FC236}">
                <a16:creationId xmlns:a16="http://schemas.microsoft.com/office/drawing/2014/main" id="{BB2B1D5A-CBBF-4173-8CDF-0285CC1CFB8B}"/>
              </a:ext>
            </a:extLst>
          </p:cNvPr>
          <p:cNvSpPr/>
          <p:nvPr/>
        </p:nvSpPr>
        <p:spPr>
          <a:xfrm>
            <a:off x="11150552" y="1862488"/>
            <a:ext cx="1049153" cy="649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5CD9C80-D390-41DC-A67C-6586C2EE9AF0}"/>
              </a:ext>
            </a:extLst>
          </p:cNvPr>
          <p:cNvPicPr>
            <a:picLocks noChangeAspect="1"/>
          </p:cNvPicPr>
          <p:nvPr/>
        </p:nvPicPr>
        <p:blipFill>
          <a:blip r:embed="rId3"/>
          <a:stretch>
            <a:fillRect/>
          </a:stretch>
        </p:blipFill>
        <p:spPr>
          <a:xfrm>
            <a:off x="3842798" y="1537885"/>
            <a:ext cx="8078379" cy="4994671"/>
          </a:xfrm>
          <a:prstGeom prst="rect">
            <a:avLst/>
          </a:prstGeom>
        </p:spPr>
      </p:pic>
      <p:sp>
        <p:nvSpPr>
          <p:cNvPr id="8" name="Rectangle 7">
            <a:extLst>
              <a:ext uri="{FF2B5EF4-FFF2-40B4-BE49-F238E27FC236}">
                <a16:creationId xmlns:a16="http://schemas.microsoft.com/office/drawing/2014/main" id="{D781762D-6870-4344-AAD6-184A11151262}"/>
              </a:ext>
            </a:extLst>
          </p:cNvPr>
          <p:cNvSpPr/>
          <p:nvPr/>
        </p:nvSpPr>
        <p:spPr>
          <a:xfrm>
            <a:off x="4566754" y="1096817"/>
            <a:ext cx="6630469" cy="461665"/>
          </a:xfrm>
          <a:prstGeom prst="rect">
            <a:avLst/>
          </a:prstGeom>
        </p:spPr>
        <p:txBody>
          <a:bodyPr wrap="none">
            <a:spAutoFit/>
          </a:bodyPr>
          <a:lstStyle/>
          <a:p>
            <a:r>
              <a:rPr lang="en-US" sz="2400" dirty="0"/>
              <a:t>Monthly temperatures in Lincoln, Nebraska, in 2016</a:t>
            </a:r>
          </a:p>
        </p:txBody>
      </p:sp>
      <p:sp>
        <p:nvSpPr>
          <p:cNvPr id="9" name="Rectangle 8">
            <a:extLst>
              <a:ext uri="{FF2B5EF4-FFF2-40B4-BE49-F238E27FC236}">
                <a16:creationId xmlns:a16="http://schemas.microsoft.com/office/drawing/2014/main" id="{0CF36CD4-907F-44F8-AB75-EC015631A12B}"/>
              </a:ext>
            </a:extLst>
          </p:cNvPr>
          <p:cNvSpPr/>
          <p:nvPr/>
        </p:nvSpPr>
        <p:spPr>
          <a:xfrm>
            <a:off x="6625215" y="6511958"/>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sp>
        <p:nvSpPr>
          <p:cNvPr id="7" name="Rectangle 6">
            <a:extLst>
              <a:ext uri="{FF2B5EF4-FFF2-40B4-BE49-F238E27FC236}">
                <a16:creationId xmlns:a16="http://schemas.microsoft.com/office/drawing/2014/main" id="{AEA9E783-73EF-4D8A-9421-3EA3B89D42C2}"/>
              </a:ext>
            </a:extLst>
          </p:cNvPr>
          <p:cNvSpPr/>
          <p:nvPr/>
        </p:nvSpPr>
        <p:spPr>
          <a:xfrm>
            <a:off x="315499" y="2126512"/>
            <a:ext cx="3874536" cy="2246769"/>
          </a:xfrm>
          <a:prstGeom prst="rect">
            <a:avLst/>
          </a:prstGeom>
        </p:spPr>
        <p:txBody>
          <a:bodyPr wrap="square">
            <a:spAutoFit/>
          </a:bodyPr>
          <a:lstStyle/>
          <a:p>
            <a:r>
              <a:rPr lang="en-US" sz="2800" dirty="0"/>
              <a:t>Hybrid of </a:t>
            </a:r>
          </a:p>
          <a:p>
            <a:pPr marL="457200" indent="-457200">
              <a:buFont typeface="Arial" panose="020B0604020202020204" pitchFamily="34" charset="0"/>
              <a:buChar char="•"/>
            </a:pPr>
            <a:r>
              <a:rPr lang="en-US" sz="2800" dirty="0"/>
              <a:t>violin and jittered strip (a.k.a. </a:t>
            </a:r>
            <a:r>
              <a:rPr lang="en-US" sz="2800" dirty="0" err="1"/>
              <a:t>sina</a:t>
            </a:r>
            <a:r>
              <a:rPr lang="en-US" sz="2800" dirty="0"/>
              <a:t> plot)</a:t>
            </a:r>
          </a:p>
          <a:p>
            <a:pPr marL="457200" indent="-457200">
              <a:buFont typeface="Arial" panose="020B0604020202020204" pitchFamily="34" charset="0"/>
              <a:buChar char="•"/>
            </a:pPr>
            <a:r>
              <a:rPr lang="en-US" sz="2800" dirty="0"/>
              <a:t>violin and box plot </a:t>
            </a:r>
          </a:p>
          <a:p>
            <a:endParaRPr lang="en-US" sz="2800" dirty="0"/>
          </a:p>
        </p:txBody>
      </p:sp>
    </p:spTree>
    <p:extLst>
      <p:ext uri="{BB962C8B-B14F-4D97-AF65-F5344CB8AC3E}">
        <p14:creationId xmlns:p14="http://schemas.microsoft.com/office/powerpoint/2010/main" val="4194763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0" y="0"/>
            <a:ext cx="12192000" cy="1325563"/>
          </a:xfrm>
        </p:spPr>
        <p:txBody>
          <a:bodyPr/>
          <a:lstStyle/>
          <a:p>
            <a:r>
              <a:rPr lang="en-US" dirty="0"/>
              <a:t>Histogram of the same expression data</a:t>
            </a:r>
          </a:p>
        </p:txBody>
      </p:sp>
      <p:sp>
        <p:nvSpPr>
          <p:cNvPr id="4" name="TextBox 3"/>
          <p:cNvSpPr txBox="1"/>
          <p:nvPr/>
        </p:nvSpPr>
        <p:spPr>
          <a:xfrm>
            <a:off x="4773311" y="1316618"/>
            <a:ext cx="7090720" cy="369332"/>
          </a:xfrm>
          <a:prstGeom prst="rect">
            <a:avLst/>
          </a:prstGeom>
          <a:noFill/>
        </p:spPr>
        <p:txBody>
          <a:bodyPr wrap="square" rtlCol="0">
            <a:spAutoFit/>
          </a:bodyPr>
          <a:lstStyle/>
          <a:p>
            <a:r>
              <a:rPr lang="en-US"/>
              <a:t>Distribution of FPKM values of 20,530 genes from breast tumor sample</a:t>
            </a:r>
          </a:p>
        </p:txBody>
      </p:sp>
      <mc:AlternateContent xmlns:mc="http://schemas.openxmlformats.org/markup-compatibility/2006" xmlns:cx1="http://schemas.microsoft.com/office/drawing/2015/9/8/chartex">
        <mc:Choice Requires="cx1">
          <p:graphicFrame>
            <p:nvGraphicFramePr>
              <p:cNvPr id="11" name="Chart 10"/>
              <p:cNvGraphicFramePr/>
              <p:nvPr/>
            </p:nvGraphicFramePr>
            <p:xfrm>
              <a:off x="4039637" y="1575822"/>
              <a:ext cx="8102420" cy="4985085"/>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1" name="Chart 10"/>
              <p:cNvPicPr>
                <a:picLocks noGrp="1" noRot="1" noChangeAspect="1" noMove="1" noResize="1" noEditPoints="1" noAdjustHandles="1" noChangeArrowheads="1" noChangeShapeType="1"/>
              </p:cNvPicPr>
              <p:nvPr/>
            </p:nvPicPr>
            <p:blipFill>
              <a:blip r:embed="rId4"/>
              <a:stretch>
                <a:fillRect/>
              </a:stretch>
            </p:blipFill>
            <p:spPr>
              <a:xfrm>
                <a:off x="4039637" y="1575822"/>
                <a:ext cx="8102420" cy="4985085"/>
              </a:xfrm>
              <a:prstGeom prst="rect">
                <a:avLst/>
              </a:prstGeom>
            </p:spPr>
          </p:pic>
        </mc:Fallback>
      </mc:AlternateContent>
      <p:sp>
        <p:nvSpPr>
          <p:cNvPr id="7" name="TextBox 6">
            <a:extLst>
              <a:ext uri="{FF2B5EF4-FFF2-40B4-BE49-F238E27FC236}">
                <a16:creationId xmlns:a16="http://schemas.microsoft.com/office/drawing/2014/main" id="{15B91913-C9DF-44DD-ADC5-ADFA61EB8529}"/>
              </a:ext>
            </a:extLst>
          </p:cNvPr>
          <p:cNvSpPr txBox="1"/>
          <p:nvPr/>
        </p:nvSpPr>
        <p:spPr>
          <a:xfrm rot="16200000">
            <a:off x="3589221" y="3700339"/>
            <a:ext cx="923198" cy="369332"/>
          </a:xfrm>
          <a:prstGeom prst="rect">
            <a:avLst/>
          </a:prstGeom>
          <a:noFill/>
        </p:spPr>
        <p:txBody>
          <a:bodyPr wrap="square" rtlCol="0">
            <a:spAutoFit/>
          </a:bodyPr>
          <a:lstStyle/>
          <a:p>
            <a:r>
              <a:rPr lang="en-US" dirty="0"/>
              <a:t># genes</a:t>
            </a:r>
          </a:p>
        </p:txBody>
      </p:sp>
      <p:sp>
        <p:nvSpPr>
          <p:cNvPr id="8" name="TextBox 7">
            <a:extLst>
              <a:ext uri="{FF2B5EF4-FFF2-40B4-BE49-F238E27FC236}">
                <a16:creationId xmlns:a16="http://schemas.microsoft.com/office/drawing/2014/main" id="{6663D00E-158E-4D2A-A4DE-42D283E62884}"/>
              </a:ext>
            </a:extLst>
          </p:cNvPr>
          <p:cNvSpPr txBox="1"/>
          <p:nvPr/>
        </p:nvSpPr>
        <p:spPr>
          <a:xfrm>
            <a:off x="8046561" y="6330291"/>
            <a:ext cx="734720" cy="369332"/>
          </a:xfrm>
          <a:prstGeom prst="rect">
            <a:avLst/>
          </a:prstGeom>
          <a:noFill/>
        </p:spPr>
        <p:txBody>
          <a:bodyPr wrap="square" rtlCol="0">
            <a:spAutoFit/>
          </a:bodyPr>
          <a:lstStyle/>
          <a:p>
            <a:r>
              <a:rPr lang="en-US" dirty="0"/>
              <a:t>FPKM</a:t>
            </a:r>
          </a:p>
        </p:txBody>
      </p:sp>
      <p:graphicFrame>
        <p:nvGraphicFramePr>
          <p:cNvPr id="12" name="Table 11">
            <a:extLst>
              <a:ext uri="{FF2B5EF4-FFF2-40B4-BE49-F238E27FC236}">
                <a16:creationId xmlns:a16="http://schemas.microsoft.com/office/drawing/2014/main" id="{C40FB68A-0B61-49EE-8996-4C19B72FEF95}"/>
              </a:ext>
            </a:extLst>
          </p:cNvPr>
          <p:cNvGraphicFramePr>
            <a:graphicFrameLocks noGrp="1"/>
          </p:cNvGraphicFramePr>
          <p:nvPr/>
        </p:nvGraphicFramePr>
        <p:xfrm>
          <a:off x="320714" y="1188167"/>
          <a:ext cx="2194971" cy="5472797"/>
        </p:xfrm>
        <a:graphic>
          <a:graphicData uri="http://schemas.openxmlformats.org/drawingml/2006/table">
            <a:tbl>
              <a:tblPr/>
              <a:tblGrid>
                <a:gridCol w="925108">
                  <a:extLst>
                    <a:ext uri="{9D8B030D-6E8A-4147-A177-3AD203B41FA5}">
                      <a16:colId xmlns:a16="http://schemas.microsoft.com/office/drawing/2014/main" val="151624207"/>
                    </a:ext>
                  </a:extLst>
                </a:gridCol>
                <a:gridCol w="1269863">
                  <a:extLst>
                    <a:ext uri="{9D8B030D-6E8A-4147-A177-3AD203B41FA5}">
                      <a16:colId xmlns:a16="http://schemas.microsoft.com/office/drawing/2014/main" val="1673581404"/>
                    </a:ext>
                  </a:extLst>
                </a:gridCol>
              </a:tblGrid>
              <a:tr h="352425">
                <a:tc>
                  <a:txBody>
                    <a:bodyPr/>
                    <a:lstStyle/>
                    <a:p>
                      <a:pPr algn="l" fontAlgn="b"/>
                      <a:r>
                        <a:rPr lang="en-US" sz="1200" b="0" i="0" u="none" strike="noStrike" dirty="0">
                          <a:solidFill>
                            <a:srgbClr val="000000"/>
                          </a:solidFill>
                          <a:effectLst/>
                          <a:latin typeface="Calibri" panose="020F0502020204030204" pitchFamily="34" charset="0"/>
                        </a:rPr>
                        <a:t>Gene/sample</a:t>
                      </a:r>
                    </a:p>
                  </a:txBody>
                  <a:tcPr marL="5387" marR="5387" marT="5387"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0" i="0" u="none" strike="noStrike">
                          <a:solidFill>
                            <a:srgbClr val="000000"/>
                          </a:solidFill>
                          <a:effectLst/>
                          <a:latin typeface="Calibri" panose="020F0502020204030204" pitchFamily="34" charset="0"/>
                        </a:rPr>
                        <a:t>TCGA-BH-A0C7-01</a:t>
                      </a:r>
                    </a:p>
                  </a:txBody>
                  <a:tcPr marL="5387" marR="5387" marT="5387"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2212589"/>
                  </a:ext>
                </a:extLst>
              </a:tr>
              <a:tr h="189969">
                <a:tc>
                  <a:txBody>
                    <a:bodyPr/>
                    <a:lstStyle/>
                    <a:p>
                      <a:pPr algn="l" fontAlgn="b"/>
                      <a:r>
                        <a:rPr lang="en-US" sz="1200" b="0" i="0" u="none" strike="noStrike" dirty="0">
                          <a:solidFill>
                            <a:srgbClr val="000000"/>
                          </a:solidFill>
                          <a:effectLst/>
                          <a:latin typeface="Calibri" panose="020F0502020204030204" pitchFamily="34" charset="0"/>
                        </a:rPr>
                        <a:t>ARHGEF10L</a:t>
                      </a:r>
                    </a:p>
                  </a:txBody>
                  <a:tcPr marL="5387" marR="5387" marT="5387"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10.0931</a:t>
                      </a:r>
                    </a:p>
                  </a:txBody>
                  <a:tcPr marL="5387" marR="5387" marT="5387"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623864577"/>
                  </a:ext>
                </a:extLst>
              </a:tr>
              <a:tr h="189969">
                <a:tc>
                  <a:txBody>
                    <a:bodyPr/>
                    <a:lstStyle/>
                    <a:p>
                      <a:pPr algn="l" fontAlgn="b"/>
                      <a:r>
                        <a:rPr lang="en-US" sz="1200" b="0" i="0" u="none" strike="noStrike" dirty="0">
                          <a:solidFill>
                            <a:srgbClr val="000000"/>
                          </a:solidFill>
                          <a:effectLst/>
                          <a:latin typeface="Calibri" panose="020F0502020204030204" pitchFamily="34" charset="0"/>
                        </a:rPr>
                        <a:t>HIF3A</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3.609</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956412341"/>
                  </a:ext>
                </a:extLst>
              </a:tr>
              <a:tr h="189969">
                <a:tc>
                  <a:txBody>
                    <a:bodyPr/>
                    <a:lstStyle/>
                    <a:p>
                      <a:pPr algn="l" fontAlgn="b"/>
                      <a:r>
                        <a:rPr lang="en-US" sz="1200" b="0" i="0" u="none" strike="noStrike" dirty="0">
                          <a:solidFill>
                            <a:srgbClr val="000000"/>
                          </a:solidFill>
                          <a:effectLst/>
                          <a:latin typeface="Calibri" panose="020F0502020204030204" pitchFamily="34" charset="0"/>
                        </a:rPr>
                        <a:t>RNF17</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0</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7357590"/>
                  </a:ext>
                </a:extLst>
              </a:tr>
              <a:tr h="189969">
                <a:tc>
                  <a:txBody>
                    <a:bodyPr/>
                    <a:lstStyle/>
                    <a:p>
                      <a:pPr algn="l" fontAlgn="b"/>
                      <a:r>
                        <a:rPr lang="en-US" sz="1200" b="0" i="0" u="none" strike="noStrike">
                          <a:solidFill>
                            <a:srgbClr val="000000"/>
                          </a:solidFill>
                          <a:effectLst/>
                          <a:latin typeface="Calibri" panose="020F0502020204030204" pitchFamily="34" charset="0"/>
                        </a:rPr>
                        <a:t>RNF10</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11.382</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43489004"/>
                  </a:ext>
                </a:extLst>
              </a:tr>
              <a:tr h="189969">
                <a:tc>
                  <a:txBody>
                    <a:bodyPr/>
                    <a:lstStyle/>
                    <a:p>
                      <a:pPr algn="l" fontAlgn="b"/>
                      <a:r>
                        <a:rPr lang="en-US" sz="1200" b="0" i="0" u="none" strike="noStrike">
                          <a:solidFill>
                            <a:srgbClr val="000000"/>
                          </a:solidFill>
                          <a:effectLst/>
                          <a:latin typeface="Calibri" panose="020F0502020204030204" pitchFamily="34" charset="0"/>
                        </a:rPr>
                        <a:t>RNF11</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10.7663</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09709976"/>
                  </a:ext>
                </a:extLst>
              </a:tr>
              <a:tr h="189969">
                <a:tc>
                  <a:txBody>
                    <a:bodyPr/>
                    <a:lstStyle/>
                    <a:p>
                      <a:pPr algn="l" fontAlgn="b"/>
                      <a:r>
                        <a:rPr lang="en-US" sz="1200" b="0" i="0" u="none" strike="noStrike">
                          <a:solidFill>
                            <a:srgbClr val="000000"/>
                          </a:solidFill>
                          <a:effectLst/>
                          <a:latin typeface="Calibri" panose="020F0502020204030204" pitchFamily="34" charset="0"/>
                        </a:rPr>
                        <a:t>RNF13</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10.3366</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38597349"/>
                  </a:ext>
                </a:extLst>
              </a:tr>
              <a:tr h="189969">
                <a:tc>
                  <a:txBody>
                    <a:bodyPr/>
                    <a:lstStyle/>
                    <a:p>
                      <a:pPr algn="l" fontAlgn="b"/>
                      <a:r>
                        <a:rPr lang="en-US" sz="1200" b="0" i="0" u="none" strike="noStrike">
                          <a:solidFill>
                            <a:srgbClr val="000000"/>
                          </a:solidFill>
                          <a:effectLst/>
                          <a:latin typeface="Calibri" panose="020F0502020204030204" pitchFamily="34" charset="0"/>
                        </a:rPr>
                        <a:t>GTF2IP1</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12.724</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31110314"/>
                  </a:ext>
                </a:extLst>
              </a:tr>
              <a:tr h="189969">
                <a:tc>
                  <a:txBody>
                    <a:bodyPr/>
                    <a:lstStyle/>
                    <a:p>
                      <a:pPr algn="l" fontAlgn="b"/>
                      <a:r>
                        <a:rPr lang="en-US" sz="1200" b="0" i="0" u="none" strike="noStrike">
                          <a:solidFill>
                            <a:srgbClr val="000000"/>
                          </a:solidFill>
                          <a:effectLst/>
                          <a:latin typeface="Calibri" panose="020F0502020204030204" pitchFamily="34" charset="0"/>
                        </a:rPr>
                        <a:t>REM1</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2.2163</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41176481"/>
                  </a:ext>
                </a:extLst>
              </a:tr>
              <a:tr h="189969">
                <a:tc>
                  <a:txBody>
                    <a:bodyPr/>
                    <a:lstStyle/>
                    <a:p>
                      <a:pPr algn="l" fontAlgn="b"/>
                      <a:r>
                        <a:rPr lang="en-US" sz="1200" b="0" i="0" u="none" strike="noStrike" dirty="0">
                          <a:solidFill>
                            <a:srgbClr val="000000"/>
                          </a:solidFill>
                          <a:effectLst/>
                          <a:latin typeface="Calibri" panose="020F0502020204030204" pitchFamily="34" charset="0"/>
                        </a:rPr>
                        <a:t>MTVR2</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0.334</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19312046"/>
                  </a:ext>
                </a:extLst>
              </a:tr>
              <a:tr h="189969">
                <a:tc>
                  <a:txBody>
                    <a:bodyPr/>
                    <a:lstStyle/>
                    <a:p>
                      <a:pPr algn="l" fontAlgn="b"/>
                      <a:r>
                        <a:rPr lang="en-US" sz="1200" b="0" i="0" u="none" strike="noStrike">
                          <a:solidFill>
                            <a:srgbClr val="000000"/>
                          </a:solidFill>
                          <a:effectLst/>
                          <a:latin typeface="Calibri" panose="020F0502020204030204" pitchFamily="34" charset="0"/>
                        </a:rPr>
                        <a:t>RTN4RL2</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5.091</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72608506"/>
                  </a:ext>
                </a:extLst>
              </a:tr>
              <a:tr h="189969">
                <a:tc>
                  <a:txBody>
                    <a:bodyPr/>
                    <a:lstStyle/>
                    <a:p>
                      <a:pPr algn="l" fontAlgn="b"/>
                      <a:r>
                        <a:rPr lang="en-US" sz="1200" b="0" i="0" u="none" strike="noStrike">
                          <a:solidFill>
                            <a:srgbClr val="000000"/>
                          </a:solidFill>
                          <a:effectLst/>
                          <a:latin typeface="Calibri" panose="020F0502020204030204" pitchFamily="34" charset="0"/>
                        </a:rPr>
                        <a:t>C16orf13</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8.6721</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71689130"/>
                  </a:ext>
                </a:extLst>
              </a:tr>
              <a:tr h="189969">
                <a:tc>
                  <a:txBody>
                    <a:bodyPr/>
                    <a:lstStyle/>
                    <a:p>
                      <a:pPr algn="l" fontAlgn="b"/>
                      <a:r>
                        <a:rPr lang="en-US" sz="1200" b="0" i="0" u="none" strike="noStrike">
                          <a:solidFill>
                            <a:srgbClr val="000000"/>
                          </a:solidFill>
                          <a:effectLst/>
                          <a:latin typeface="Calibri" panose="020F0502020204030204" pitchFamily="34" charset="0"/>
                        </a:rPr>
                        <a:t>C16orf11</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dirty="0">
                          <a:solidFill>
                            <a:srgbClr val="000000"/>
                          </a:solidFill>
                          <a:effectLst/>
                          <a:latin typeface="Calibri" panose="020F0502020204030204" pitchFamily="34" charset="0"/>
                        </a:rPr>
                        <a:t>0</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05497996"/>
                  </a:ext>
                </a:extLst>
              </a:tr>
              <a:tr h="189969">
                <a:tc>
                  <a:txBody>
                    <a:bodyPr/>
                    <a:lstStyle/>
                    <a:p>
                      <a:pPr algn="l" fontAlgn="b"/>
                      <a:r>
                        <a:rPr lang="en-US" sz="1200" b="0" i="0" u="none" strike="noStrike">
                          <a:solidFill>
                            <a:srgbClr val="000000"/>
                          </a:solidFill>
                          <a:effectLst/>
                          <a:latin typeface="Calibri" panose="020F0502020204030204" pitchFamily="34" charset="0"/>
                        </a:rPr>
                        <a:t>FGFR1OP2</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8.6967</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10818065"/>
                  </a:ext>
                </a:extLst>
              </a:tr>
              <a:tr h="189969">
                <a:tc>
                  <a:txBody>
                    <a:bodyPr/>
                    <a:lstStyle/>
                    <a:p>
                      <a:pPr algn="l" fontAlgn="b"/>
                      <a:r>
                        <a:rPr lang="en-US" sz="1200" b="0" i="0" u="none" strike="noStrike">
                          <a:solidFill>
                            <a:srgbClr val="000000"/>
                          </a:solidFill>
                          <a:effectLst/>
                          <a:latin typeface="Calibri" panose="020F0502020204030204" pitchFamily="34" charset="0"/>
                        </a:rPr>
                        <a:t>TSKS</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dirty="0">
                          <a:solidFill>
                            <a:srgbClr val="000000"/>
                          </a:solidFill>
                          <a:effectLst/>
                          <a:latin typeface="Calibri" panose="020F0502020204030204" pitchFamily="34" charset="0"/>
                        </a:rPr>
                        <a:t>0.605</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61689263"/>
                  </a:ext>
                </a:extLst>
              </a:tr>
              <a:tr h="189969">
                <a:tc>
                  <a:txBody>
                    <a:bodyPr/>
                    <a:lstStyle/>
                    <a:p>
                      <a:pPr algn="l" fontAlgn="b"/>
                      <a:r>
                        <a:rPr lang="en-US" sz="1200" b="0" i="0" u="none" strike="noStrike">
                          <a:solidFill>
                            <a:srgbClr val="000000"/>
                          </a:solidFill>
                          <a:effectLst/>
                          <a:latin typeface="Calibri" panose="020F0502020204030204" pitchFamily="34" charset="0"/>
                        </a:rPr>
                        <a:t>ATRX</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dirty="0">
                          <a:solidFill>
                            <a:srgbClr val="000000"/>
                          </a:solidFill>
                          <a:effectLst/>
                          <a:latin typeface="Calibri" panose="020F0502020204030204" pitchFamily="34" charset="0"/>
                        </a:rPr>
                        <a:t>10.7342</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12295267"/>
                  </a:ext>
                </a:extLst>
              </a:tr>
              <a:tr h="189969">
                <a:tc>
                  <a:txBody>
                    <a:bodyPr/>
                    <a:lstStyle/>
                    <a:p>
                      <a:pPr algn="l" fontAlgn="b"/>
                      <a:r>
                        <a:rPr lang="en-US" sz="1200" b="0" i="0" u="none" strike="noStrike">
                          <a:solidFill>
                            <a:srgbClr val="000000"/>
                          </a:solidFill>
                          <a:effectLst/>
                          <a:latin typeface="Calibri" panose="020F0502020204030204" pitchFamily="34" charset="0"/>
                        </a:rPr>
                        <a:t>PMM2</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dirty="0">
                          <a:solidFill>
                            <a:srgbClr val="000000"/>
                          </a:solidFill>
                          <a:effectLst/>
                          <a:latin typeface="Calibri" panose="020F0502020204030204" pitchFamily="34" charset="0"/>
                        </a:rPr>
                        <a:t>9.7939</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48032940"/>
                  </a:ext>
                </a:extLst>
              </a:tr>
              <a:tr h="189969">
                <a:tc>
                  <a:txBody>
                    <a:bodyPr/>
                    <a:lstStyle/>
                    <a:p>
                      <a:pPr algn="l" fontAlgn="b"/>
                      <a:r>
                        <a:rPr lang="en-US" sz="1200" b="0" i="0" u="none" strike="noStrike">
                          <a:solidFill>
                            <a:srgbClr val="000000"/>
                          </a:solidFill>
                          <a:effectLst/>
                          <a:latin typeface="Calibri" panose="020F0502020204030204" pitchFamily="34" charset="0"/>
                        </a:rPr>
                        <a:t>LOC100272146</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5.2176</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15558377"/>
                  </a:ext>
                </a:extLst>
              </a:tr>
              <a:tr h="189969">
                <a:tc>
                  <a:txBody>
                    <a:bodyPr/>
                    <a:lstStyle/>
                    <a:p>
                      <a:pPr algn="l" fontAlgn="b"/>
                      <a:r>
                        <a:rPr lang="en-US" sz="1200" b="0" i="0" u="none" strike="noStrike">
                          <a:solidFill>
                            <a:srgbClr val="000000"/>
                          </a:solidFill>
                          <a:effectLst/>
                          <a:latin typeface="Calibri" panose="020F0502020204030204" pitchFamily="34" charset="0"/>
                        </a:rPr>
                        <a:t>ASS1</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8.1664</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2688492"/>
                  </a:ext>
                </a:extLst>
              </a:tr>
              <a:tr h="189969">
                <a:tc>
                  <a:txBody>
                    <a:bodyPr/>
                    <a:lstStyle/>
                    <a:p>
                      <a:pPr algn="l" fontAlgn="b"/>
                      <a:r>
                        <a:rPr lang="en-US" sz="1200" b="0" i="0" u="none" strike="noStrike">
                          <a:solidFill>
                            <a:srgbClr val="000000"/>
                          </a:solidFill>
                          <a:effectLst/>
                          <a:latin typeface="Calibri" panose="020F0502020204030204" pitchFamily="34" charset="0"/>
                        </a:rPr>
                        <a:t>NCBP1</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10.8287</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73557563"/>
                  </a:ext>
                </a:extLst>
              </a:tr>
              <a:tr h="189969">
                <a:tc>
                  <a:txBody>
                    <a:bodyPr/>
                    <a:lstStyle/>
                    <a:p>
                      <a:pPr algn="l" fontAlgn="b"/>
                      <a:r>
                        <a:rPr lang="en-US" sz="1200" b="0" i="0" u="none" strike="noStrike">
                          <a:solidFill>
                            <a:srgbClr val="000000"/>
                          </a:solidFill>
                          <a:effectLst/>
                          <a:latin typeface="Calibri" panose="020F0502020204030204" pitchFamily="34" charset="0"/>
                        </a:rPr>
                        <a:t>ZNF709</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dirty="0">
                          <a:solidFill>
                            <a:srgbClr val="000000"/>
                          </a:solidFill>
                          <a:effectLst/>
                          <a:latin typeface="Calibri" panose="020F0502020204030204" pitchFamily="34" charset="0"/>
                        </a:rPr>
                        <a:t>7.5449</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1803007"/>
                  </a:ext>
                </a:extLst>
              </a:tr>
              <a:tr h="189969">
                <a:tc>
                  <a:txBody>
                    <a:bodyPr/>
                    <a:lstStyle/>
                    <a:p>
                      <a:pPr algn="l" fontAlgn="b"/>
                      <a:r>
                        <a:rPr lang="en-US" sz="1200" b="0" i="0" u="none" strike="noStrike">
                          <a:solidFill>
                            <a:srgbClr val="000000"/>
                          </a:solidFill>
                          <a:effectLst/>
                          <a:latin typeface="Calibri" panose="020F0502020204030204" pitchFamily="34" charset="0"/>
                        </a:rPr>
                        <a:t>ZNF708</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a:solidFill>
                            <a:srgbClr val="000000"/>
                          </a:solidFill>
                          <a:effectLst/>
                          <a:latin typeface="Calibri" panose="020F0502020204030204" pitchFamily="34" charset="0"/>
                        </a:rPr>
                        <a:t>7.1908</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12952502"/>
                  </a:ext>
                </a:extLst>
              </a:tr>
              <a:tr h="189969">
                <a:tc>
                  <a:txBody>
                    <a:bodyPr/>
                    <a:lstStyle/>
                    <a:p>
                      <a:pPr algn="l" fontAlgn="b"/>
                      <a:r>
                        <a:rPr lang="en-US" sz="1200" b="0" i="0" u="none" strike="noStrike">
                          <a:solidFill>
                            <a:srgbClr val="000000"/>
                          </a:solidFill>
                          <a:effectLst/>
                          <a:latin typeface="Calibri" panose="020F0502020204030204" pitchFamily="34" charset="0"/>
                        </a:rPr>
                        <a:t>RBM14</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dirty="0">
                          <a:solidFill>
                            <a:srgbClr val="000000"/>
                          </a:solidFill>
                          <a:effectLst/>
                          <a:latin typeface="Calibri" panose="020F0502020204030204" pitchFamily="34" charset="0"/>
                        </a:rPr>
                        <a:t>9.9606</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46339834"/>
                  </a:ext>
                </a:extLst>
              </a:tr>
              <a:tr h="189969">
                <a:tc>
                  <a:txBody>
                    <a:bodyPr/>
                    <a:lstStyle/>
                    <a:p>
                      <a:pPr algn="l" fontAlgn="b"/>
                      <a:r>
                        <a:rPr lang="en-US" sz="1200" b="0" i="0" u="none" strike="noStrike">
                          <a:solidFill>
                            <a:srgbClr val="000000"/>
                          </a:solidFill>
                          <a:effectLst/>
                          <a:latin typeface="Calibri" panose="020F0502020204030204" pitchFamily="34" charset="0"/>
                        </a:rPr>
                        <a:t>NCBP2</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dirty="0">
                          <a:solidFill>
                            <a:srgbClr val="000000"/>
                          </a:solidFill>
                          <a:effectLst/>
                          <a:latin typeface="Calibri" panose="020F0502020204030204" pitchFamily="34" charset="0"/>
                        </a:rPr>
                        <a:t>10.9786</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39607649"/>
                  </a:ext>
                </a:extLst>
              </a:tr>
              <a:tr h="189969">
                <a:tc>
                  <a:txBody>
                    <a:bodyPr/>
                    <a:lstStyle/>
                    <a:p>
                      <a:pPr algn="l" fontAlgn="b"/>
                      <a:r>
                        <a:rPr lang="en-US" sz="1200" b="0" i="0" u="none" strike="noStrike">
                          <a:solidFill>
                            <a:srgbClr val="000000"/>
                          </a:solidFill>
                          <a:effectLst/>
                          <a:latin typeface="Calibri" panose="020F0502020204030204" pitchFamily="34" charset="0"/>
                        </a:rPr>
                        <a:t>DISC1</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dirty="0">
                          <a:solidFill>
                            <a:srgbClr val="000000"/>
                          </a:solidFill>
                          <a:effectLst/>
                          <a:latin typeface="Calibri" panose="020F0502020204030204" pitchFamily="34" charset="0"/>
                        </a:rPr>
                        <a:t>6.3806</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0718083"/>
                  </a:ext>
                </a:extLst>
              </a:tr>
              <a:tr h="189969">
                <a:tc>
                  <a:txBody>
                    <a:bodyPr/>
                    <a:lstStyle/>
                    <a:p>
                      <a:pPr algn="l" fontAlgn="b"/>
                      <a:r>
                        <a:rPr lang="en-US" sz="1200" b="0" i="0" u="none" strike="noStrike">
                          <a:solidFill>
                            <a:srgbClr val="000000"/>
                          </a:solidFill>
                          <a:effectLst/>
                          <a:latin typeface="Calibri" panose="020F0502020204030204" pitchFamily="34" charset="0"/>
                        </a:rPr>
                        <a:t>CAMK1</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dirty="0">
                          <a:solidFill>
                            <a:srgbClr val="000000"/>
                          </a:solidFill>
                          <a:effectLst/>
                          <a:latin typeface="Calibri" panose="020F0502020204030204" pitchFamily="34" charset="0"/>
                        </a:rPr>
                        <a:t>8.0451</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9204966"/>
                  </a:ext>
                </a:extLst>
              </a:tr>
              <a:tr h="189969">
                <a:tc>
                  <a:txBody>
                    <a:bodyPr/>
                    <a:lstStyle/>
                    <a:p>
                      <a:pPr algn="l" fontAlgn="b"/>
                      <a:r>
                        <a:rPr lang="en-US" sz="1200" b="0" i="0" u="none" strike="noStrike">
                          <a:solidFill>
                            <a:srgbClr val="000000"/>
                          </a:solidFill>
                          <a:effectLst/>
                          <a:latin typeface="Calibri" panose="020F0502020204030204" pitchFamily="34" charset="0"/>
                        </a:rPr>
                        <a:t>RPL37</a:t>
                      </a:r>
                    </a:p>
                  </a:txBody>
                  <a:tcPr marL="5387" marR="5387" marT="5387"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US" sz="1200" b="0" i="0" u="none" strike="noStrike" dirty="0">
                          <a:solidFill>
                            <a:srgbClr val="000000"/>
                          </a:solidFill>
                          <a:effectLst/>
                          <a:latin typeface="Calibri" panose="020F0502020204030204" pitchFamily="34" charset="0"/>
                        </a:rPr>
                        <a:t>12.619</a:t>
                      </a:r>
                    </a:p>
                  </a:txBody>
                  <a:tcPr marL="5387" marR="5387" marT="538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17179405"/>
                  </a:ext>
                </a:extLst>
              </a:tr>
            </a:tbl>
          </a:graphicData>
        </a:graphic>
      </p:graphicFrame>
      <p:sp>
        <p:nvSpPr>
          <p:cNvPr id="13" name="TextBox 12">
            <a:extLst>
              <a:ext uri="{FF2B5EF4-FFF2-40B4-BE49-F238E27FC236}">
                <a16:creationId xmlns:a16="http://schemas.microsoft.com/office/drawing/2014/main" id="{EC4594B9-9CB4-4B22-88BB-F6FA8FC7FB5F}"/>
              </a:ext>
            </a:extLst>
          </p:cNvPr>
          <p:cNvSpPr txBox="1"/>
          <p:nvPr/>
        </p:nvSpPr>
        <p:spPr>
          <a:xfrm>
            <a:off x="772530" y="6321639"/>
            <a:ext cx="688200" cy="523220"/>
          </a:xfrm>
          <a:prstGeom prst="rect">
            <a:avLst/>
          </a:prstGeom>
          <a:noFill/>
        </p:spPr>
        <p:txBody>
          <a:bodyPr wrap="square" rtlCol="0">
            <a:spAutoFit/>
          </a:bodyPr>
          <a:lstStyle/>
          <a:p>
            <a:r>
              <a:rPr lang="en-US" sz="2800" dirty="0"/>
              <a:t>……</a:t>
            </a:r>
          </a:p>
        </p:txBody>
      </p:sp>
      <p:cxnSp>
        <p:nvCxnSpPr>
          <p:cNvPr id="14" name="Straight Connector 13">
            <a:extLst>
              <a:ext uri="{FF2B5EF4-FFF2-40B4-BE49-F238E27FC236}">
                <a16:creationId xmlns:a16="http://schemas.microsoft.com/office/drawing/2014/main" id="{2BDDB64F-9E00-43D6-B24D-805B77FDE28A}"/>
              </a:ext>
            </a:extLst>
          </p:cNvPr>
          <p:cNvCxnSpPr/>
          <p:nvPr/>
        </p:nvCxnSpPr>
        <p:spPr>
          <a:xfrm>
            <a:off x="2519493" y="1547902"/>
            <a:ext cx="300111"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EECF3C8-70BD-4959-898A-E130443166BC}"/>
              </a:ext>
            </a:extLst>
          </p:cNvPr>
          <p:cNvCxnSpPr/>
          <p:nvPr/>
        </p:nvCxnSpPr>
        <p:spPr>
          <a:xfrm>
            <a:off x="2525673" y="6672588"/>
            <a:ext cx="300111"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4C15CD3-3F23-43CD-8440-247469BD494B}"/>
              </a:ext>
            </a:extLst>
          </p:cNvPr>
          <p:cNvCxnSpPr>
            <a:cxnSpLocks/>
          </p:cNvCxnSpPr>
          <p:nvPr/>
        </p:nvCxnSpPr>
        <p:spPr>
          <a:xfrm>
            <a:off x="2822231" y="1547902"/>
            <a:ext cx="0" cy="5124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2A4ABD0-DD05-493F-9161-96613DE2CCB4}"/>
              </a:ext>
            </a:extLst>
          </p:cNvPr>
          <p:cNvSpPr/>
          <p:nvPr/>
        </p:nvSpPr>
        <p:spPr>
          <a:xfrm>
            <a:off x="2819604" y="3674930"/>
            <a:ext cx="942887" cy="369332"/>
          </a:xfrm>
          <a:prstGeom prst="rect">
            <a:avLst/>
          </a:prstGeom>
        </p:spPr>
        <p:txBody>
          <a:bodyPr wrap="none">
            <a:spAutoFit/>
          </a:bodyPr>
          <a:lstStyle/>
          <a:p>
            <a:r>
              <a:rPr lang="en-US" dirty="0"/>
              <a:t>×20,530</a:t>
            </a:r>
          </a:p>
        </p:txBody>
      </p:sp>
    </p:spTree>
    <p:extLst>
      <p:ext uri="{BB962C8B-B14F-4D97-AF65-F5344CB8AC3E}">
        <p14:creationId xmlns:p14="http://schemas.microsoft.com/office/powerpoint/2010/main" val="1404613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61C17-D2C6-4804-81ED-3DC18516BC13}"/>
              </a:ext>
            </a:extLst>
          </p:cNvPr>
          <p:cNvSpPr>
            <a:spLocks noGrp="1"/>
          </p:cNvSpPr>
          <p:nvPr>
            <p:ph type="title"/>
          </p:nvPr>
        </p:nvSpPr>
        <p:spPr>
          <a:xfrm>
            <a:off x="0" y="0"/>
            <a:ext cx="12192000" cy="1325563"/>
          </a:xfrm>
        </p:spPr>
        <p:txBody>
          <a:bodyPr/>
          <a:lstStyle/>
          <a:p>
            <a:r>
              <a:rPr lang="en-US" dirty="0"/>
              <a:t>Histogram is not ideal for distributions over many variables</a:t>
            </a:r>
          </a:p>
        </p:txBody>
      </p:sp>
      <p:pic>
        <p:nvPicPr>
          <p:cNvPr id="4" name="Picture 3">
            <a:extLst>
              <a:ext uri="{FF2B5EF4-FFF2-40B4-BE49-F238E27FC236}">
                <a16:creationId xmlns:a16="http://schemas.microsoft.com/office/drawing/2014/main" id="{2924D93F-F8B6-4930-8E22-D18F51635D55}"/>
              </a:ext>
            </a:extLst>
          </p:cNvPr>
          <p:cNvPicPr>
            <a:picLocks noChangeAspect="1"/>
          </p:cNvPicPr>
          <p:nvPr/>
        </p:nvPicPr>
        <p:blipFill>
          <a:blip r:embed="rId3"/>
          <a:stretch>
            <a:fillRect/>
          </a:stretch>
        </p:blipFill>
        <p:spPr>
          <a:xfrm>
            <a:off x="3910855" y="1690688"/>
            <a:ext cx="7891795" cy="5005119"/>
          </a:xfrm>
          <a:prstGeom prst="rect">
            <a:avLst/>
          </a:prstGeom>
        </p:spPr>
      </p:pic>
      <p:sp>
        <p:nvSpPr>
          <p:cNvPr id="5" name="Rectangle 4">
            <a:extLst>
              <a:ext uri="{FF2B5EF4-FFF2-40B4-BE49-F238E27FC236}">
                <a16:creationId xmlns:a16="http://schemas.microsoft.com/office/drawing/2014/main" id="{5C8EEAFD-ABF2-4394-882C-35A3DB1775E1}"/>
              </a:ext>
            </a:extLst>
          </p:cNvPr>
          <p:cNvSpPr/>
          <p:nvPr/>
        </p:nvSpPr>
        <p:spPr>
          <a:xfrm>
            <a:off x="10633068" y="1690688"/>
            <a:ext cx="1169582" cy="435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5409551-DCF7-443B-8E49-C38EBFFE4E15}"/>
              </a:ext>
            </a:extLst>
          </p:cNvPr>
          <p:cNvSpPr/>
          <p:nvPr/>
        </p:nvSpPr>
        <p:spPr>
          <a:xfrm>
            <a:off x="4454315" y="1096817"/>
            <a:ext cx="6630469" cy="461665"/>
          </a:xfrm>
          <a:prstGeom prst="rect">
            <a:avLst/>
          </a:prstGeom>
        </p:spPr>
        <p:txBody>
          <a:bodyPr wrap="none">
            <a:spAutoFit/>
          </a:bodyPr>
          <a:lstStyle/>
          <a:p>
            <a:r>
              <a:rPr lang="en-US" sz="2400" dirty="0"/>
              <a:t>Monthly temperatures in Lincoln, Nebraska, in 2016</a:t>
            </a:r>
          </a:p>
        </p:txBody>
      </p:sp>
      <p:sp>
        <p:nvSpPr>
          <p:cNvPr id="8" name="Rectangle 7">
            <a:extLst>
              <a:ext uri="{FF2B5EF4-FFF2-40B4-BE49-F238E27FC236}">
                <a16:creationId xmlns:a16="http://schemas.microsoft.com/office/drawing/2014/main" id="{C65F6DBD-3EF9-48A0-9954-07EB81C9AB01}"/>
              </a:ext>
            </a:extLst>
          </p:cNvPr>
          <p:cNvSpPr/>
          <p:nvPr/>
        </p:nvSpPr>
        <p:spPr>
          <a:xfrm>
            <a:off x="6625215" y="6511958"/>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sp>
        <p:nvSpPr>
          <p:cNvPr id="9" name="Rectangle 8">
            <a:extLst>
              <a:ext uri="{FF2B5EF4-FFF2-40B4-BE49-F238E27FC236}">
                <a16:creationId xmlns:a16="http://schemas.microsoft.com/office/drawing/2014/main" id="{AEA9E783-73EF-4D8A-9421-3EA3B89D42C2}"/>
              </a:ext>
            </a:extLst>
          </p:cNvPr>
          <p:cNvSpPr/>
          <p:nvPr/>
        </p:nvSpPr>
        <p:spPr>
          <a:xfrm>
            <a:off x="-1" y="2126512"/>
            <a:ext cx="4092315" cy="3539430"/>
          </a:xfrm>
          <a:prstGeom prst="rect">
            <a:avLst/>
          </a:prstGeom>
        </p:spPr>
        <p:txBody>
          <a:bodyPr wrap="square">
            <a:spAutoFit/>
          </a:bodyPr>
          <a:lstStyle/>
          <a:p>
            <a:pPr marL="342900" indent="-342900">
              <a:buFont typeface="Arial" panose="020B0604020202020204" pitchFamily="34" charset="0"/>
              <a:buChar char="•"/>
            </a:pPr>
            <a:r>
              <a:rPr lang="en-US" sz="2800" dirty="0"/>
              <a:t>Cons: the vertical lines running together</a:t>
            </a:r>
          </a:p>
          <a:p>
            <a:pPr marL="342900" indent="-342900">
              <a:buFont typeface="Arial" panose="020B0604020202020204" pitchFamily="34" charset="0"/>
              <a:buChar char="•"/>
            </a:pPr>
            <a:r>
              <a:rPr lang="en-US" sz="2800" dirty="0"/>
              <a:t>Solution: </a:t>
            </a:r>
          </a:p>
          <a:p>
            <a:pPr marL="800100" lvl="1" indent="-342900">
              <a:buFont typeface="Arial" panose="020B0604020202020204" pitchFamily="34" charset="0"/>
              <a:buChar char="•"/>
            </a:pPr>
            <a:r>
              <a:rPr lang="en-US" sz="2800" dirty="0"/>
              <a:t>Spread the variables</a:t>
            </a:r>
          </a:p>
          <a:p>
            <a:pPr marL="800100" lvl="1" indent="-342900">
              <a:buFont typeface="Arial" panose="020B0604020202020204" pitchFamily="34" charset="0"/>
              <a:buChar char="•"/>
            </a:pPr>
            <a:r>
              <a:rPr lang="en-US" sz="2800" dirty="0"/>
              <a:t>A visualization that doesn’t require vertical lines to be drawn</a:t>
            </a:r>
          </a:p>
        </p:txBody>
      </p:sp>
    </p:spTree>
    <p:extLst>
      <p:ext uri="{BB962C8B-B14F-4D97-AF65-F5344CB8AC3E}">
        <p14:creationId xmlns:p14="http://schemas.microsoft.com/office/powerpoint/2010/main" val="21471905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51DAE-D54D-41FC-83E5-F1DEE4118BD2}"/>
              </a:ext>
            </a:extLst>
          </p:cNvPr>
          <p:cNvSpPr>
            <a:spLocks noGrp="1"/>
          </p:cNvSpPr>
          <p:nvPr>
            <p:ph type="title"/>
          </p:nvPr>
        </p:nvSpPr>
        <p:spPr>
          <a:xfrm>
            <a:off x="838200" y="0"/>
            <a:ext cx="10515600" cy="1325563"/>
          </a:xfrm>
        </p:spPr>
        <p:txBody>
          <a:bodyPr/>
          <a:lstStyle/>
          <a:p>
            <a:r>
              <a:rPr lang="en-US" dirty="0"/>
              <a:t>Many distributions in ridgeline plot</a:t>
            </a:r>
          </a:p>
        </p:txBody>
      </p:sp>
      <p:pic>
        <p:nvPicPr>
          <p:cNvPr id="4" name="Picture 3">
            <a:extLst>
              <a:ext uri="{FF2B5EF4-FFF2-40B4-BE49-F238E27FC236}">
                <a16:creationId xmlns:a16="http://schemas.microsoft.com/office/drawing/2014/main" id="{89268D0B-B019-4A90-9CC7-07E7B09B58D6}"/>
              </a:ext>
            </a:extLst>
          </p:cNvPr>
          <p:cNvPicPr>
            <a:picLocks noChangeAspect="1"/>
          </p:cNvPicPr>
          <p:nvPr/>
        </p:nvPicPr>
        <p:blipFill>
          <a:blip r:embed="rId3"/>
          <a:stretch>
            <a:fillRect/>
          </a:stretch>
        </p:blipFill>
        <p:spPr>
          <a:xfrm>
            <a:off x="5441430" y="2424396"/>
            <a:ext cx="6753361" cy="4087561"/>
          </a:xfrm>
          <a:prstGeom prst="rect">
            <a:avLst/>
          </a:prstGeom>
        </p:spPr>
      </p:pic>
      <p:sp>
        <p:nvSpPr>
          <p:cNvPr id="6" name="Rectangle 5">
            <a:extLst>
              <a:ext uri="{FF2B5EF4-FFF2-40B4-BE49-F238E27FC236}">
                <a16:creationId xmlns:a16="http://schemas.microsoft.com/office/drawing/2014/main" id="{805D75FE-F28F-4EBD-80DE-3647D5D1B2CA}"/>
              </a:ext>
            </a:extLst>
          </p:cNvPr>
          <p:cNvSpPr/>
          <p:nvPr/>
        </p:nvSpPr>
        <p:spPr>
          <a:xfrm>
            <a:off x="6625215" y="6511958"/>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sp>
        <p:nvSpPr>
          <p:cNvPr id="7" name="Rectangle 6">
            <a:extLst>
              <a:ext uri="{FF2B5EF4-FFF2-40B4-BE49-F238E27FC236}">
                <a16:creationId xmlns:a16="http://schemas.microsoft.com/office/drawing/2014/main" id="{ABC96BE3-F83B-4169-9FD1-FE31D6FE9218}"/>
              </a:ext>
            </a:extLst>
          </p:cNvPr>
          <p:cNvSpPr/>
          <p:nvPr/>
        </p:nvSpPr>
        <p:spPr>
          <a:xfrm>
            <a:off x="5594869" y="1731898"/>
            <a:ext cx="6630469" cy="461665"/>
          </a:xfrm>
          <a:prstGeom prst="rect">
            <a:avLst/>
          </a:prstGeom>
        </p:spPr>
        <p:txBody>
          <a:bodyPr wrap="none">
            <a:spAutoFit/>
          </a:bodyPr>
          <a:lstStyle/>
          <a:p>
            <a:r>
              <a:rPr lang="en-US" sz="2400" dirty="0"/>
              <a:t>Monthly temperatures in Lincoln, Nebraska, in 2016</a:t>
            </a:r>
          </a:p>
        </p:txBody>
      </p:sp>
      <p:sp>
        <p:nvSpPr>
          <p:cNvPr id="8" name="Rectangle 7">
            <a:extLst>
              <a:ext uri="{FF2B5EF4-FFF2-40B4-BE49-F238E27FC236}">
                <a16:creationId xmlns:a16="http://schemas.microsoft.com/office/drawing/2014/main" id="{AEA9E783-73EF-4D8A-9421-3EA3B89D42C2}"/>
              </a:ext>
            </a:extLst>
          </p:cNvPr>
          <p:cNvSpPr/>
          <p:nvPr/>
        </p:nvSpPr>
        <p:spPr>
          <a:xfrm>
            <a:off x="0" y="1556396"/>
            <a:ext cx="5718041" cy="4401205"/>
          </a:xfrm>
          <a:prstGeom prst="rect">
            <a:avLst/>
          </a:prstGeom>
        </p:spPr>
        <p:txBody>
          <a:bodyPr wrap="square">
            <a:spAutoFit/>
          </a:bodyPr>
          <a:lstStyle/>
          <a:p>
            <a:pPr marL="342900" indent="-342900">
              <a:buFont typeface="Arial" panose="020B0604020202020204" pitchFamily="34" charset="0"/>
              <a:buChar char="•"/>
            </a:pPr>
            <a:r>
              <a:rPr lang="en-US" sz="2800" dirty="0"/>
              <a:t>Density estimates like violin plot with x-axis showing the data values and the y-axis showing the variables</a:t>
            </a:r>
          </a:p>
          <a:p>
            <a:pPr marL="342900" indent="-342900">
              <a:buFont typeface="Arial" panose="020B0604020202020204" pitchFamily="34" charset="0"/>
              <a:buChar char="•"/>
            </a:pPr>
            <a:r>
              <a:rPr lang="en-US" sz="2800" dirty="0"/>
              <a:t>Pros: work well to show trends in distributions across variables (e. g., over time)</a:t>
            </a:r>
          </a:p>
          <a:p>
            <a:pPr marL="342900" indent="-342900">
              <a:buFont typeface="Arial" panose="020B0604020202020204" pitchFamily="34" charset="0"/>
              <a:buChar char="•"/>
            </a:pPr>
            <a:r>
              <a:rPr lang="en-US" sz="2800" dirty="0"/>
              <a:t>Overlap usually discouraged to use, but maybe OK with estimate visualization</a:t>
            </a:r>
          </a:p>
        </p:txBody>
      </p:sp>
    </p:spTree>
    <p:extLst>
      <p:ext uri="{BB962C8B-B14F-4D97-AF65-F5344CB8AC3E}">
        <p14:creationId xmlns:p14="http://schemas.microsoft.com/office/powerpoint/2010/main" val="18337651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9DD075-FCBE-41CB-A0A7-DD014B698CF7}"/>
              </a:ext>
            </a:extLst>
          </p:cNvPr>
          <p:cNvPicPr>
            <a:picLocks noChangeAspect="1"/>
          </p:cNvPicPr>
          <p:nvPr/>
        </p:nvPicPr>
        <p:blipFill>
          <a:blip r:embed="rId3"/>
          <a:stretch>
            <a:fillRect/>
          </a:stretch>
        </p:blipFill>
        <p:spPr>
          <a:xfrm>
            <a:off x="6170468" y="1188454"/>
            <a:ext cx="6007782" cy="5467179"/>
          </a:xfrm>
          <a:prstGeom prst="rect">
            <a:avLst/>
          </a:prstGeom>
        </p:spPr>
      </p:pic>
      <p:sp>
        <p:nvSpPr>
          <p:cNvPr id="2" name="Title 1">
            <a:extLst>
              <a:ext uri="{FF2B5EF4-FFF2-40B4-BE49-F238E27FC236}">
                <a16:creationId xmlns:a16="http://schemas.microsoft.com/office/drawing/2014/main" id="{0D961C17-D2C6-4804-81ED-3DC18516BC13}"/>
              </a:ext>
            </a:extLst>
          </p:cNvPr>
          <p:cNvSpPr>
            <a:spLocks noGrp="1"/>
          </p:cNvSpPr>
          <p:nvPr>
            <p:ph type="title"/>
          </p:nvPr>
        </p:nvSpPr>
        <p:spPr>
          <a:xfrm>
            <a:off x="0" y="-2130"/>
            <a:ext cx="12225338" cy="1325563"/>
          </a:xfrm>
        </p:spPr>
        <p:txBody>
          <a:bodyPr/>
          <a:lstStyle/>
          <a:p>
            <a:r>
              <a:rPr lang="en-US" dirty="0"/>
              <a:t>Ridgeline plot for very large numbers of distributions</a:t>
            </a:r>
          </a:p>
        </p:txBody>
      </p:sp>
      <p:sp>
        <p:nvSpPr>
          <p:cNvPr id="7" name="Rectangle 6">
            <a:extLst>
              <a:ext uri="{FF2B5EF4-FFF2-40B4-BE49-F238E27FC236}">
                <a16:creationId xmlns:a16="http://schemas.microsoft.com/office/drawing/2014/main" id="{AEA9E783-73EF-4D8A-9421-3EA3B89D42C2}"/>
              </a:ext>
            </a:extLst>
          </p:cNvPr>
          <p:cNvSpPr/>
          <p:nvPr/>
        </p:nvSpPr>
        <p:spPr>
          <a:xfrm>
            <a:off x="315499" y="1438108"/>
            <a:ext cx="5172924" cy="2677656"/>
          </a:xfrm>
          <a:prstGeom prst="rect">
            <a:avLst/>
          </a:prstGeom>
        </p:spPr>
        <p:txBody>
          <a:bodyPr wrap="square">
            <a:spAutoFit/>
          </a:bodyPr>
          <a:lstStyle/>
          <a:p>
            <a:pPr marL="342900" indent="-342900">
              <a:buFont typeface="Arial" panose="020B0604020202020204" pitchFamily="34" charset="0"/>
              <a:buChar char="•"/>
            </a:pPr>
            <a:r>
              <a:rPr lang="en-US" sz="2800" dirty="0"/>
              <a:t>Pros: scale to very large numbers of distributions, because it saves space compared to boxplot </a:t>
            </a:r>
            <a:r>
              <a:rPr lang="en-US" sz="2800" dirty="0">
                <a:solidFill>
                  <a:srgbClr val="FF0000"/>
                </a:solidFill>
              </a:rPr>
              <a:t>assuming gradual changes between neighboring variables</a:t>
            </a:r>
          </a:p>
        </p:txBody>
      </p:sp>
      <p:sp>
        <p:nvSpPr>
          <p:cNvPr id="8" name="Rectangle 7">
            <a:extLst>
              <a:ext uri="{FF2B5EF4-FFF2-40B4-BE49-F238E27FC236}">
                <a16:creationId xmlns:a16="http://schemas.microsoft.com/office/drawing/2014/main" id="{805D75FE-F28F-4EBD-80DE-3647D5D1B2CA}"/>
              </a:ext>
            </a:extLst>
          </p:cNvPr>
          <p:cNvSpPr/>
          <p:nvPr/>
        </p:nvSpPr>
        <p:spPr>
          <a:xfrm>
            <a:off x="6625215" y="6511958"/>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sp>
        <p:nvSpPr>
          <p:cNvPr id="4" name="Rectangle 3"/>
          <p:cNvSpPr/>
          <p:nvPr/>
        </p:nvSpPr>
        <p:spPr>
          <a:xfrm>
            <a:off x="7204903" y="966313"/>
            <a:ext cx="3378810" cy="369332"/>
          </a:xfrm>
          <a:prstGeom prst="rect">
            <a:avLst/>
          </a:prstGeom>
        </p:spPr>
        <p:txBody>
          <a:bodyPr wrap="none">
            <a:spAutoFit/>
          </a:bodyPr>
          <a:lstStyle/>
          <a:p>
            <a:r>
              <a:rPr lang="en-US"/>
              <a:t>The distributions of movie lengths</a:t>
            </a:r>
          </a:p>
        </p:txBody>
      </p:sp>
    </p:spTree>
    <p:extLst>
      <p:ext uri="{BB962C8B-B14F-4D97-AF65-F5344CB8AC3E}">
        <p14:creationId xmlns:p14="http://schemas.microsoft.com/office/powerpoint/2010/main" val="10546583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61C17-D2C6-4804-81ED-3DC18516BC13}"/>
              </a:ext>
            </a:extLst>
          </p:cNvPr>
          <p:cNvSpPr>
            <a:spLocks noGrp="1"/>
          </p:cNvSpPr>
          <p:nvPr>
            <p:ph type="title"/>
          </p:nvPr>
        </p:nvSpPr>
        <p:spPr>
          <a:xfrm>
            <a:off x="0" y="0"/>
            <a:ext cx="12192000" cy="1325563"/>
          </a:xfrm>
        </p:spPr>
        <p:txBody>
          <a:bodyPr/>
          <a:lstStyle/>
          <a:p>
            <a:r>
              <a:rPr lang="en-US" dirty="0"/>
              <a:t>Ridgeline plot to compare many distributions</a:t>
            </a:r>
          </a:p>
        </p:txBody>
      </p:sp>
      <p:sp>
        <p:nvSpPr>
          <p:cNvPr id="5" name="Rectangle 4">
            <a:extLst>
              <a:ext uri="{FF2B5EF4-FFF2-40B4-BE49-F238E27FC236}">
                <a16:creationId xmlns:a16="http://schemas.microsoft.com/office/drawing/2014/main" id="{5C8EEAFD-ABF2-4394-882C-35A3DB1775E1}"/>
              </a:ext>
            </a:extLst>
          </p:cNvPr>
          <p:cNvSpPr/>
          <p:nvPr/>
        </p:nvSpPr>
        <p:spPr>
          <a:xfrm>
            <a:off x="8729330" y="1690688"/>
            <a:ext cx="1169582" cy="435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296E645-4E3E-4B09-AAA7-D91E32310E62}"/>
              </a:ext>
            </a:extLst>
          </p:cNvPr>
          <p:cNvPicPr>
            <a:picLocks noChangeAspect="1"/>
          </p:cNvPicPr>
          <p:nvPr/>
        </p:nvPicPr>
        <p:blipFill>
          <a:blip r:embed="rId3"/>
          <a:stretch>
            <a:fillRect/>
          </a:stretch>
        </p:blipFill>
        <p:spPr>
          <a:xfrm>
            <a:off x="4754242" y="1883542"/>
            <a:ext cx="7437758" cy="4315899"/>
          </a:xfrm>
          <a:prstGeom prst="rect">
            <a:avLst/>
          </a:prstGeom>
        </p:spPr>
      </p:pic>
      <p:sp>
        <p:nvSpPr>
          <p:cNvPr id="7" name="Rectangle 6">
            <a:extLst>
              <a:ext uri="{FF2B5EF4-FFF2-40B4-BE49-F238E27FC236}">
                <a16:creationId xmlns:a16="http://schemas.microsoft.com/office/drawing/2014/main" id="{AEA9E783-73EF-4D8A-9421-3EA3B89D42C2}"/>
              </a:ext>
            </a:extLst>
          </p:cNvPr>
          <p:cNvSpPr/>
          <p:nvPr/>
        </p:nvSpPr>
        <p:spPr>
          <a:xfrm>
            <a:off x="454395" y="2033810"/>
            <a:ext cx="4408901" cy="3539430"/>
          </a:xfrm>
          <a:prstGeom prst="rect">
            <a:avLst/>
          </a:prstGeom>
        </p:spPr>
        <p:txBody>
          <a:bodyPr wrap="square">
            <a:spAutoFit/>
          </a:bodyPr>
          <a:lstStyle/>
          <a:p>
            <a:pPr marL="342900" indent="-342900">
              <a:buFont typeface="Arial" panose="020B0604020202020204" pitchFamily="34" charset="0"/>
              <a:buChar char="•"/>
            </a:pPr>
            <a:r>
              <a:rPr lang="en-US" sz="2800" dirty="0"/>
              <a:t>Can compare two trends over times (color being another dimension)</a:t>
            </a:r>
          </a:p>
          <a:p>
            <a:pPr marL="342900" indent="-342900">
              <a:buFont typeface="Arial" panose="020B0604020202020204" pitchFamily="34" charset="0"/>
              <a:buChar char="•"/>
            </a:pPr>
            <a:r>
              <a:rPr lang="en-US" sz="2800" dirty="0"/>
              <a:t>DW-NOMINATE scores shows voting patterns of the party congressmen.</a:t>
            </a:r>
          </a:p>
          <a:p>
            <a:pPr marL="342900" indent="-342900">
              <a:buFont typeface="Arial" panose="020B0604020202020204" pitchFamily="34" charset="0"/>
              <a:buChar char="•"/>
            </a:pPr>
            <a:r>
              <a:rPr lang="en-US" sz="2800" dirty="0"/>
              <a:t>Expansion of ideological divides in Congress</a:t>
            </a:r>
          </a:p>
        </p:txBody>
      </p:sp>
      <p:sp>
        <p:nvSpPr>
          <p:cNvPr id="8" name="Rectangle 7">
            <a:extLst>
              <a:ext uri="{FF2B5EF4-FFF2-40B4-BE49-F238E27FC236}">
                <a16:creationId xmlns:a16="http://schemas.microsoft.com/office/drawing/2014/main" id="{805D75FE-F28F-4EBD-80DE-3647D5D1B2CA}"/>
              </a:ext>
            </a:extLst>
          </p:cNvPr>
          <p:cNvSpPr/>
          <p:nvPr/>
        </p:nvSpPr>
        <p:spPr>
          <a:xfrm>
            <a:off x="7697892" y="6084518"/>
            <a:ext cx="4402039" cy="307777"/>
          </a:xfrm>
          <a:prstGeom prst="rect">
            <a:avLst/>
          </a:prstGeom>
        </p:spPr>
        <p:txBody>
          <a:bodyPr wrap="square">
            <a:spAutoFit/>
          </a:bodyPr>
          <a:lstStyle/>
          <a:p>
            <a:r>
              <a:rPr lang="en-US" sz="1400" dirty="0"/>
              <a:t>Fundamentals of Data Visualization, Wilke, O’Reilly, 1</a:t>
            </a:r>
            <a:r>
              <a:rPr lang="en-US" sz="1400" baseline="30000" dirty="0"/>
              <a:t>st</a:t>
            </a:r>
            <a:r>
              <a:rPr lang="en-US" sz="1400" dirty="0"/>
              <a:t> Ed.</a:t>
            </a:r>
          </a:p>
        </p:txBody>
      </p:sp>
    </p:spTree>
    <p:extLst>
      <p:ext uri="{BB962C8B-B14F-4D97-AF65-F5344CB8AC3E}">
        <p14:creationId xmlns:p14="http://schemas.microsoft.com/office/powerpoint/2010/main" val="1261847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8E4-54FB-4ED2-8E02-D0E97027FF60}"/>
              </a:ext>
            </a:extLst>
          </p:cNvPr>
          <p:cNvSpPr>
            <a:spLocks noGrp="1"/>
          </p:cNvSpPr>
          <p:nvPr>
            <p:ph type="title"/>
          </p:nvPr>
        </p:nvSpPr>
        <p:spPr>
          <a:xfrm>
            <a:off x="0" y="0"/>
            <a:ext cx="12192000" cy="1325563"/>
          </a:xfrm>
        </p:spPr>
        <p:txBody>
          <a:bodyPr/>
          <a:lstStyle/>
          <a:p>
            <a:r>
              <a:rPr lang="en-US" dirty="0"/>
              <a:t>Histogram on logarithmic scale to visualize non-Gaussian distribution</a:t>
            </a:r>
          </a:p>
        </p:txBody>
      </p:sp>
      <p:sp>
        <p:nvSpPr>
          <p:cNvPr id="4" name="TextBox 3"/>
          <p:cNvSpPr txBox="1"/>
          <p:nvPr/>
        </p:nvSpPr>
        <p:spPr>
          <a:xfrm>
            <a:off x="411377" y="1967072"/>
            <a:ext cx="4303228"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Nonlinear x-axis of log2(FPKM+1)</a:t>
            </a:r>
          </a:p>
          <a:p>
            <a:pPr marL="342900" indent="-342900">
              <a:buFont typeface="Arial" panose="020B0604020202020204" pitchFamily="34" charset="0"/>
              <a:buChar char="•"/>
            </a:pPr>
            <a:r>
              <a:rPr lang="en-US" sz="2400" dirty="0"/>
              <a:t>Why +1?</a:t>
            </a:r>
          </a:p>
        </p:txBody>
      </p:sp>
      <mc:AlternateContent xmlns:mc="http://schemas.openxmlformats.org/markup-compatibility/2006" xmlns:cx1="http://schemas.microsoft.com/office/drawing/2015/9/8/chartex">
        <mc:Choice Requires="cx1">
          <p:graphicFrame>
            <p:nvGraphicFramePr>
              <p:cNvPr id="6" name="Chart 5"/>
              <p:cNvGraphicFramePr/>
              <p:nvPr/>
            </p:nvGraphicFramePr>
            <p:xfrm>
              <a:off x="4324080" y="1967072"/>
              <a:ext cx="6929706" cy="4265827"/>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 name="Chart 5"/>
              <p:cNvPicPr>
                <a:picLocks noGrp="1" noRot="1" noChangeAspect="1" noMove="1" noResize="1" noEditPoints="1" noAdjustHandles="1" noChangeArrowheads="1" noChangeShapeType="1"/>
              </p:cNvPicPr>
              <p:nvPr/>
            </p:nvPicPr>
            <p:blipFill>
              <a:blip r:embed="rId4"/>
              <a:stretch>
                <a:fillRect/>
              </a:stretch>
            </p:blipFill>
            <p:spPr>
              <a:xfrm>
                <a:off x="4324080" y="1967072"/>
                <a:ext cx="6929706" cy="4265827"/>
              </a:xfrm>
              <a:prstGeom prst="rect">
                <a:avLst/>
              </a:prstGeom>
            </p:spPr>
          </p:pic>
        </mc:Fallback>
      </mc:AlternateContent>
      <p:sp>
        <p:nvSpPr>
          <p:cNvPr id="7" name="TextBox 6"/>
          <p:cNvSpPr txBox="1"/>
          <p:nvPr/>
        </p:nvSpPr>
        <p:spPr>
          <a:xfrm>
            <a:off x="7263424" y="6100219"/>
            <a:ext cx="1614932" cy="369332"/>
          </a:xfrm>
          <a:prstGeom prst="rect">
            <a:avLst/>
          </a:prstGeom>
          <a:noFill/>
        </p:spPr>
        <p:txBody>
          <a:bodyPr wrap="square" rtlCol="0">
            <a:spAutoFit/>
          </a:bodyPr>
          <a:lstStyle/>
          <a:p>
            <a:r>
              <a:rPr lang="en-US"/>
              <a:t>Log2(FPKM+1</a:t>
            </a:r>
            <a:r>
              <a:rPr lang="en-US" dirty="0"/>
              <a:t>)</a:t>
            </a:r>
          </a:p>
        </p:txBody>
      </p:sp>
      <p:sp>
        <p:nvSpPr>
          <p:cNvPr id="9" name="TextBox 8"/>
          <p:cNvSpPr txBox="1"/>
          <p:nvPr/>
        </p:nvSpPr>
        <p:spPr>
          <a:xfrm>
            <a:off x="4525530" y="1730420"/>
            <a:ext cx="7090720" cy="369332"/>
          </a:xfrm>
          <a:prstGeom prst="rect">
            <a:avLst/>
          </a:prstGeom>
          <a:noFill/>
        </p:spPr>
        <p:txBody>
          <a:bodyPr wrap="square" rtlCol="0">
            <a:spAutoFit/>
          </a:bodyPr>
          <a:lstStyle/>
          <a:p>
            <a:r>
              <a:rPr lang="en-US"/>
              <a:t>Distribution of FPKM values of 20,530 genes from breast tumor sample</a:t>
            </a:r>
          </a:p>
        </p:txBody>
      </p:sp>
      <p:sp>
        <p:nvSpPr>
          <p:cNvPr id="10" name="TextBox 9"/>
          <p:cNvSpPr txBox="1"/>
          <p:nvPr/>
        </p:nvSpPr>
        <p:spPr>
          <a:xfrm rot="16200000">
            <a:off x="3789500" y="3680708"/>
            <a:ext cx="923198" cy="369332"/>
          </a:xfrm>
          <a:prstGeom prst="rect">
            <a:avLst/>
          </a:prstGeom>
          <a:noFill/>
        </p:spPr>
        <p:txBody>
          <a:bodyPr wrap="square" rtlCol="0">
            <a:spAutoFit/>
          </a:bodyPr>
          <a:lstStyle/>
          <a:p>
            <a:r>
              <a:rPr lang="en-US" dirty="0"/>
              <a:t># genes</a:t>
            </a:r>
          </a:p>
        </p:txBody>
      </p:sp>
    </p:spTree>
    <p:extLst>
      <p:ext uri="{BB962C8B-B14F-4D97-AF65-F5344CB8AC3E}">
        <p14:creationId xmlns:p14="http://schemas.microsoft.com/office/powerpoint/2010/main" val="2916855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12037-4116-47C6-98E7-BA088D9E4117}"/>
              </a:ext>
            </a:extLst>
          </p:cNvPr>
          <p:cNvSpPr>
            <a:spLocks noGrp="1"/>
          </p:cNvSpPr>
          <p:nvPr>
            <p:ph type="title"/>
          </p:nvPr>
        </p:nvSpPr>
        <p:spPr>
          <a:xfrm>
            <a:off x="838200" y="0"/>
            <a:ext cx="10515600" cy="1325563"/>
          </a:xfrm>
        </p:spPr>
        <p:txBody>
          <a:bodyPr/>
          <a:lstStyle/>
          <a:p>
            <a:r>
              <a:rPr lang="en-US" dirty="0"/>
              <a:t>Making a histogram</a:t>
            </a:r>
          </a:p>
        </p:txBody>
      </p:sp>
      <p:sp>
        <p:nvSpPr>
          <p:cNvPr id="3" name="TextBox 2">
            <a:extLst>
              <a:ext uri="{FF2B5EF4-FFF2-40B4-BE49-F238E27FC236}">
                <a16:creationId xmlns:a16="http://schemas.microsoft.com/office/drawing/2014/main" id="{F135494D-CF92-4CFF-8890-0834DADEF045}"/>
              </a:ext>
            </a:extLst>
          </p:cNvPr>
          <p:cNvSpPr txBox="1"/>
          <p:nvPr/>
        </p:nvSpPr>
        <p:spPr>
          <a:xfrm>
            <a:off x="2762448" y="1151610"/>
            <a:ext cx="1280800" cy="461665"/>
          </a:xfrm>
          <a:prstGeom prst="rect">
            <a:avLst/>
          </a:prstGeom>
          <a:noFill/>
        </p:spPr>
        <p:txBody>
          <a:bodyPr wrap="none" rtlCol="0">
            <a:spAutoFit/>
          </a:bodyPr>
          <a:lstStyle/>
          <a:p>
            <a:r>
              <a:rPr lang="en-US" sz="2400" dirty="0"/>
              <a:t>In </a:t>
            </a:r>
            <a:r>
              <a:rPr lang="en-US" sz="2400" dirty="0" err="1"/>
              <a:t>ggplot</a:t>
            </a:r>
            <a:endParaRPr lang="en-US" sz="2400" dirty="0"/>
          </a:p>
        </p:txBody>
      </p:sp>
      <p:sp>
        <p:nvSpPr>
          <p:cNvPr id="4" name="TextBox 3">
            <a:extLst>
              <a:ext uri="{FF2B5EF4-FFF2-40B4-BE49-F238E27FC236}">
                <a16:creationId xmlns:a16="http://schemas.microsoft.com/office/drawing/2014/main" id="{1FC2B370-547B-600D-D4A4-DF1AE5AA5331}"/>
              </a:ext>
            </a:extLst>
          </p:cNvPr>
          <p:cNvSpPr txBox="1"/>
          <p:nvPr/>
        </p:nvSpPr>
        <p:spPr>
          <a:xfrm>
            <a:off x="605481" y="2001795"/>
            <a:ext cx="9700054" cy="2862322"/>
          </a:xfrm>
          <a:prstGeom prst="rect">
            <a:avLst/>
          </a:prstGeom>
          <a:noFill/>
        </p:spPr>
        <p:txBody>
          <a:bodyPr wrap="square" rtlCol="0">
            <a:spAutoFit/>
          </a:bodyPr>
          <a:lstStyle/>
          <a:p>
            <a:r>
              <a:rPr lang="en-US" dirty="0" err="1"/>
              <a:t>geom_histogram</a:t>
            </a:r>
            <a:r>
              <a:rPr lang="en-US" dirty="0"/>
              <a:t> has several ways you can control the bins</a:t>
            </a:r>
          </a:p>
          <a:p>
            <a:pPr marL="285750" indent="-285750">
              <a:buFont typeface="Arial" panose="020B0604020202020204" pitchFamily="34" charset="0"/>
              <a:buChar char="•"/>
            </a:pPr>
            <a:r>
              <a:rPr lang="en-US" dirty="0" err="1"/>
              <a:t>binwidth</a:t>
            </a:r>
            <a:r>
              <a:rPr lang="en-US" dirty="0"/>
              <a:t> = width of bins (can get fancy here)</a:t>
            </a:r>
          </a:p>
          <a:p>
            <a:pPr marL="285750" indent="-285750">
              <a:buFont typeface="Arial" panose="020B0604020202020204" pitchFamily="34" charset="0"/>
              <a:buChar char="•"/>
            </a:pPr>
            <a:r>
              <a:rPr lang="en-US" dirty="0"/>
              <a:t>bins = number of bins</a:t>
            </a:r>
          </a:p>
          <a:p>
            <a:pPr marL="285750" indent="-285750">
              <a:buFont typeface="Arial" panose="020B0604020202020204" pitchFamily="34" charset="0"/>
              <a:buChar char="•"/>
            </a:pPr>
            <a:r>
              <a:rPr lang="en-US" dirty="0"/>
              <a:t>breaks = a vector giving the bin boundaries</a:t>
            </a:r>
          </a:p>
          <a:p>
            <a:pPr marL="285750" indent="-285750">
              <a:buFont typeface="Arial" panose="020B0604020202020204" pitchFamily="34" charset="0"/>
              <a:buChar char="•"/>
            </a:pPr>
            <a:r>
              <a:rPr lang="en-US" dirty="0"/>
              <a:t>position (how to arrange the bars of multiple overlaid histograms)</a:t>
            </a:r>
            <a:br>
              <a:rPr lang="en-US" dirty="0"/>
            </a:br>
            <a:endParaRPr lang="en-US" dirty="0"/>
          </a:p>
          <a:p>
            <a:r>
              <a:rPr lang="en-US" dirty="0"/>
              <a:t>aesthetics are like those for </a:t>
            </a:r>
            <a:r>
              <a:rPr lang="en-US" dirty="0" err="1"/>
              <a:t>geom_bar</a:t>
            </a:r>
            <a:r>
              <a:rPr lang="en-US" dirty="0"/>
              <a:t>, including</a:t>
            </a:r>
          </a:p>
          <a:p>
            <a:pPr marL="285750" indent="-285750">
              <a:buFont typeface="Arial" panose="020B0604020202020204" pitchFamily="34" charset="0"/>
              <a:buChar char="•"/>
            </a:pPr>
            <a:r>
              <a:rPr lang="en-US" dirty="0"/>
              <a:t>x or y</a:t>
            </a:r>
          </a:p>
          <a:p>
            <a:pPr marL="285750" indent="-285750">
              <a:buFont typeface="Arial" panose="020B0604020202020204" pitchFamily="34" charset="0"/>
              <a:buChar char="•"/>
            </a:pPr>
            <a:r>
              <a:rPr lang="en-US" dirty="0"/>
              <a:t>fill</a:t>
            </a:r>
          </a:p>
          <a:p>
            <a:pPr marL="285750" indent="-285750">
              <a:buFont typeface="Arial" panose="020B0604020202020204" pitchFamily="34" charset="0"/>
              <a:buChar char="•"/>
            </a:pPr>
            <a:r>
              <a:rPr lang="en-US" dirty="0"/>
              <a:t>color</a:t>
            </a:r>
          </a:p>
        </p:txBody>
      </p:sp>
    </p:spTree>
    <p:extLst>
      <p:ext uri="{BB962C8B-B14F-4D97-AF65-F5344CB8AC3E}">
        <p14:creationId xmlns:p14="http://schemas.microsoft.com/office/powerpoint/2010/main" val="3146253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10358</TotalTime>
  <Words>8104</Words>
  <Application>Microsoft Macintosh PowerPoint</Application>
  <PresentationFormat>Widescreen</PresentationFormat>
  <Paragraphs>870</Paragraphs>
  <Slides>73</Slides>
  <Notes>61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Calibri</vt:lpstr>
      <vt:lpstr>Calibri Light</vt:lpstr>
      <vt:lpstr>FiraSans-Regular</vt:lpstr>
      <vt:lpstr>Wingdings</vt:lpstr>
      <vt:lpstr>Office Theme</vt:lpstr>
      <vt:lpstr>Visualizing distributions</vt:lpstr>
      <vt:lpstr>Topics</vt:lpstr>
      <vt:lpstr>Histograms for the distribution of 1 variable</vt:lpstr>
      <vt:lpstr>Bin width is the most important parameter</vt:lpstr>
      <vt:lpstr>PowerPoint Presentation</vt:lpstr>
      <vt:lpstr>Distribution of a single variable in a table</vt:lpstr>
      <vt:lpstr>Histogram of the same expression data</vt:lpstr>
      <vt:lpstr>Histogram on logarithmic scale to visualize non-Gaussian distribution</vt:lpstr>
      <vt:lpstr>Making a histogram</vt:lpstr>
      <vt:lpstr>Choosing a bin width</vt:lpstr>
      <vt:lpstr>Bin width can be determined based on formulas</vt:lpstr>
      <vt:lpstr>Axes should be appropriate</vt:lpstr>
      <vt:lpstr>Axes should conform to the range of the variable</vt:lpstr>
      <vt:lpstr>The distribution of 2+ variables</vt:lpstr>
      <vt:lpstr>Overlapped histogram for two variables?</vt:lpstr>
      <vt:lpstr>Stacked histogram for two variables?</vt:lpstr>
      <vt:lpstr>Stacked histogram?</vt:lpstr>
      <vt:lpstr>Side-by-side histograms!</vt:lpstr>
      <vt:lpstr>Another type of histogram for two distributions?</vt:lpstr>
      <vt:lpstr>A new type of histogram to visualize distribution of multiple variables</vt:lpstr>
      <vt:lpstr>Similar: age pyramid plots</vt:lpstr>
      <vt:lpstr>Density plots for visualizing probability distributions</vt:lpstr>
      <vt:lpstr>Bandwidth in density plot</vt:lpstr>
      <vt:lpstr>Density plots may yield unreasonable tails</vt:lpstr>
      <vt:lpstr>Density plots may yield unreasonable tails</vt:lpstr>
      <vt:lpstr>Density plot without unreasonable tails</vt:lpstr>
      <vt:lpstr>Visualizing cumulative distributions</vt:lpstr>
      <vt:lpstr>Visualizing cumulative distribution</vt:lpstr>
      <vt:lpstr>Cumulative distribution to visualize percentiles</vt:lpstr>
      <vt:lpstr>Inference from cumulative dist. is “indirect”</vt:lpstr>
      <vt:lpstr>Cumulative dist’n. can be “indirect”</vt:lpstr>
      <vt:lpstr>Visualization to reveal underlying statistical property</vt:lpstr>
      <vt:lpstr>Distribution visualization to reveal underlying statistical property</vt:lpstr>
      <vt:lpstr>Some observed power laws</vt:lpstr>
      <vt:lpstr>Some more observed power laws</vt:lpstr>
      <vt:lpstr>Power laws appear in a ‘scale-free’ network that underwent preferential attachment </vt:lpstr>
      <vt:lpstr>Typical look of scale-free networks</vt:lpstr>
      <vt:lpstr>Some common probability distributions</vt:lpstr>
      <vt:lpstr>How to identify the underlying distribution?</vt:lpstr>
      <vt:lpstr>Some distributions may look quite alike</vt:lpstr>
      <vt:lpstr>Quantile-quantile (Q-Q) plots compare your data’s distribution with a reference distribution (of your choice)</vt:lpstr>
      <vt:lpstr>Quantile-quantile plot compares two dist’ns.</vt:lpstr>
      <vt:lpstr>Quantile-quantile plot checks the association of the observed variable to a given distribution</vt:lpstr>
      <vt:lpstr>Quantile-quantile plot checks the association of the observed variable to a given distribution</vt:lpstr>
      <vt:lpstr>Local behavior in a quantile-quantile plot</vt:lpstr>
      <vt:lpstr>Skewness in normal quantile-quantile plot</vt:lpstr>
      <vt:lpstr>Skewness in normal quantile-quantile plot</vt:lpstr>
      <vt:lpstr>Fat tail in normal quantile-quantile plot</vt:lpstr>
      <vt:lpstr>Light tail in normal quantile-quantile plot</vt:lpstr>
      <vt:lpstr>Bimodality in normal quantile-quantile plot</vt:lpstr>
      <vt:lpstr>Bimodality in normal quantile-quantile plot</vt:lpstr>
      <vt:lpstr>Quantile-quantile plot can be drawn for any distribution</vt:lpstr>
      <vt:lpstr>How to tell the underlying distribution?</vt:lpstr>
      <vt:lpstr>K-S test identifies a distribution in reference to the shape of theoretical distributions</vt:lpstr>
      <vt:lpstr>More plots for multiple distributions</vt:lpstr>
      <vt:lpstr>Many distributions in Strip chart</vt:lpstr>
      <vt:lpstr>Many distributions in jittered strip chart</vt:lpstr>
      <vt:lpstr>Many distributions in (bee)swarm plot</vt:lpstr>
      <vt:lpstr>Not ideal for too many variables</vt:lpstr>
      <vt:lpstr>Distribution in boxplot</vt:lpstr>
      <vt:lpstr>Many distributions in Boxplot</vt:lpstr>
      <vt:lpstr>Boxplot helps us see multiple aspects of data</vt:lpstr>
      <vt:lpstr>Violin plots</vt:lpstr>
      <vt:lpstr>Many distributions in Violin plot</vt:lpstr>
      <vt:lpstr>Distribution in violin plot</vt:lpstr>
      <vt:lpstr>Distribution with different sample size has different statistical power</vt:lpstr>
      <vt:lpstr>Violinplot with sample size</vt:lpstr>
      <vt:lpstr>Data visualization with sample size</vt:lpstr>
      <vt:lpstr>Many distributions in jittered strip chart and violin plot</vt:lpstr>
      <vt:lpstr>Histogram is not ideal for distributions over many variables</vt:lpstr>
      <vt:lpstr>Many distributions in ridgeline plot</vt:lpstr>
      <vt:lpstr>Ridgeline plot for very large numbers of distributions</vt:lpstr>
      <vt:lpstr>Ridgeline plot to compare many distributions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 distributions</dc:title>
  <dc:creator>Chernus, Jonathan M</dc:creator>
  <cp:lastModifiedBy>Chernus, Jonathan M</cp:lastModifiedBy>
  <cp:revision>181</cp:revision>
  <dcterms:created xsi:type="dcterms:W3CDTF">2023-01-25T16:14:49Z</dcterms:created>
  <dcterms:modified xsi:type="dcterms:W3CDTF">2026-01-19T02:58:05Z</dcterms:modified>
</cp:coreProperties>
</file>